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2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3.xml" ContentType="application/vnd.openxmlformats-officedocument.drawingml.chart+xml"/>
  <Override PartName="/ppt/notesSlides/notesSlide20.xml" ContentType="application/vnd.openxmlformats-officedocument.presentationml.notesSlide+xml"/>
  <Override PartName="/ppt/charts/chart4.xml" ContentType="application/vnd.openxmlformats-officedocument.drawingml.chart+xml"/>
  <Override PartName="/ppt/notesSlides/notesSlide21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4" r:id="rId2"/>
  </p:sldMasterIdLst>
  <p:notesMasterIdLst>
    <p:notesMasterId r:id="rId26"/>
  </p:notesMasterIdLst>
  <p:handoutMasterIdLst>
    <p:handoutMasterId r:id="rId27"/>
  </p:handoutMasterIdLst>
  <p:sldIdLst>
    <p:sldId id="3153" r:id="rId3"/>
    <p:sldId id="3148" r:id="rId4"/>
    <p:sldId id="3154" r:id="rId5"/>
    <p:sldId id="3125" r:id="rId6"/>
    <p:sldId id="3096" r:id="rId7"/>
    <p:sldId id="3124" r:id="rId8"/>
    <p:sldId id="3097" r:id="rId9"/>
    <p:sldId id="3155" r:id="rId10"/>
    <p:sldId id="3091" r:id="rId11"/>
    <p:sldId id="3087" r:id="rId12"/>
    <p:sldId id="3088" r:id="rId13"/>
    <p:sldId id="3126" r:id="rId14"/>
    <p:sldId id="3156" r:id="rId15"/>
    <p:sldId id="3089" r:id="rId16"/>
    <p:sldId id="3095" r:id="rId17"/>
    <p:sldId id="3127" r:id="rId18"/>
    <p:sldId id="3090" r:id="rId19"/>
    <p:sldId id="3157" r:id="rId20"/>
    <p:sldId id="3093" r:id="rId21"/>
    <p:sldId id="3092" r:id="rId22"/>
    <p:sldId id="3094" r:id="rId23"/>
    <p:sldId id="3158" r:id="rId24"/>
    <p:sldId id="315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44" autoAdjust="0"/>
    <p:restoredTop sz="92986" autoAdjust="0"/>
  </p:normalViewPr>
  <p:slideViewPr>
    <p:cSldViewPr>
      <p:cViewPr>
        <p:scale>
          <a:sx n="50" d="100"/>
          <a:sy n="50" d="100"/>
        </p:scale>
        <p:origin x="-432" y="-1698"/>
      </p:cViewPr>
      <p:guideLst>
        <p:guide orient="horz" pos="328"/>
        <p:guide orient="horz" pos="4183"/>
        <p:guide pos="4050"/>
        <p:guide pos="557"/>
        <p:guide pos="7588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354183070866142"/>
          <c:y val="9.9076995718676647E-2"/>
          <c:w val="0.73412627378412232"/>
          <c:h val="0.78217310832550169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1"/>
                </a:solidFill>
              </a:ln>
              <a:effectLst/>
            </c:spPr>
          </c:marker>
          <c:val>
            <c:numRef>
              <c:f>Sheet1!$B$2:$B$8</c:f>
              <c:numCache>
                <c:formatCode>0%</c:formatCode>
                <c:ptCount val="7"/>
                <c:pt idx="0">
                  <c:v>0.7</c:v>
                </c:pt>
                <c:pt idx="1">
                  <c:v>0.61</c:v>
                </c:pt>
                <c:pt idx="2">
                  <c:v>0.34</c:v>
                </c:pt>
                <c:pt idx="3">
                  <c:v>0.34</c:v>
                </c:pt>
                <c:pt idx="4">
                  <c:v>0.23</c:v>
                </c:pt>
                <c:pt idx="5">
                  <c:v>0.27</c:v>
                </c:pt>
                <c:pt idx="6">
                  <c:v>0.3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Column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01FB-4333-B391-846B2780ADD5}"/>
            </c:ext>
          </c:extLst>
        </c:ser>
        <c:ser>
          <c:idx val="1"/>
          <c:order val="1"/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4"/>
                </a:solidFill>
              </a:ln>
              <a:effectLst/>
            </c:spPr>
          </c:marker>
          <c:val>
            <c:numRef>
              <c:f>Sheet1!$C$2:$C$8</c:f>
              <c:numCache>
                <c:formatCode>0%</c:formatCode>
                <c:ptCount val="7"/>
                <c:pt idx="0">
                  <c:v>0.37</c:v>
                </c:pt>
                <c:pt idx="1">
                  <c:v>0.19</c:v>
                </c:pt>
                <c:pt idx="2">
                  <c:v>0.14000000000000001</c:v>
                </c:pt>
                <c:pt idx="3">
                  <c:v>0.14000000000000001</c:v>
                </c:pt>
                <c:pt idx="4">
                  <c:v>0.18</c:v>
                </c:pt>
                <c:pt idx="5">
                  <c:v>0.6</c:v>
                </c:pt>
                <c:pt idx="6">
                  <c:v>0.45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Column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01FB-4333-B391-846B2780ADD5}"/>
            </c:ext>
          </c:extLst>
        </c:ser>
        <c:ser>
          <c:idx val="2"/>
          <c:order val="2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chemeClr val="bg1"/>
              </a:solidFill>
              <a:ln w="38100">
                <a:solidFill>
                  <a:schemeClr val="accent3"/>
                </a:solidFill>
              </a:ln>
              <a:effectLst/>
            </c:spPr>
          </c:marker>
          <c:val>
            <c:numRef>
              <c:f>Sheet1!$D$2:$D$8</c:f>
              <c:numCache>
                <c:formatCode>0%</c:formatCode>
                <c:ptCount val="7"/>
                <c:pt idx="0">
                  <c:v>0.3</c:v>
                </c:pt>
                <c:pt idx="1">
                  <c:v>0.39</c:v>
                </c:pt>
                <c:pt idx="2">
                  <c:v>0.47</c:v>
                </c:pt>
                <c:pt idx="3">
                  <c:v>0.49</c:v>
                </c:pt>
                <c:pt idx="4">
                  <c:v>0.48</c:v>
                </c:pt>
                <c:pt idx="5">
                  <c:v>0.45</c:v>
                </c:pt>
                <c:pt idx="6">
                  <c:v>0.6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Column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Sheet1!$A$2:$A$8</c15:sqref>
                        </c15:formulaRef>
                      </c:ext>
                    </c:extLst>
                    <c:strCache>
                      <c:ptCount val="7"/>
                      <c:pt idx="0">
                        <c:v>PPT</c:v>
                      </c:pt>
                      <c:pt idx="1">
                        <c:v>PPT</c:v>
                      </c:pt>
                      <c:pt idx="2">
                        <c:v>PPT</c:v>
                      </c:pt>
                      <c:pt idx="3">
                        <c:v>PPT</c:v>
                      </c:pt>
                      <c:pt idx="4">
                        <c:v>PPT</c:v>
                      </c:pt>
                      <c:pt idx="5">
                        <c:v>PPT</c:v>
                      </c:pt>
                      <c:pt idx="6">
                        <c:v>PPT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01FB-4333-B391-846B2780ADD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0476416"/>
        <c:axId val="120478336"/>
      </c:lineChart>
      <c:catAx>
        <c:axId val="120476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20478336"/>
        <c:crosses val="autoZero"/>
        <c:auto val="1"/>
        <c:lblAlgn val="ctr"/>
        <c:lblOffset val="100"/>
        <c:noMultiLvlLbl val="0"/>
      </c:catAx>
      <c:valAx>
        <c:axId val="120478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20476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686400339422633"/>
          <c:y val="0.39004689080472732"/>
          <c:w val="0.13135996605773673"/>
          <c:h val="0.219906007616936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C62-451F-95FD-C70BE29D9337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C62-451F-95FD-C70BE29D9337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C62-451F-95FD-C70BE29D9337}"/>
              </c:ext>
            </c:extLst>
          </c:dPt>
          <c:dPt>
            <c:idx val="3"/>
            <c:bubble3D val="0"/>
            <c:spPr>
              <a:solidFill>
                <a:schemeClr val="accent5"/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C62-451F-95FD-C70BE29D9337}"/>
              </c:ext>
            </c:extLst>
          </c:dPt>
          <c:dLbls>
            <c:dLbl>
              <c:idx val="0"/>
              <c:layout>
                <c:manualLayout>
                  <c:x val="0.1381579044963292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2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BCF13AD-F1DB-4CEF-A0C6-06217161B480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1C62-451F-95FD-C70BE29D9337}"/>
                </c:ext>
              </c:extLst>
            </c:dLbl>
            <c:dLbl>
              <c:idx val="1"/>
              <c:layout>
                <c:manualLayout>
                  <c:x val="-0.19983036402654603"/>
                  <c:y val="5.3824406432990975E-2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3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EDAAE65A-6D76-4DA3-BF56-3713A370866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1C62-451F-95FD-C70BE29D9337}"/>
                </c:ext>
              </c:extLst>
            </c:dLbl>
            <c:dLbl>
              <c:idx val="2"/>
              <c:layout>
                <c:manualLayout>
                  <c:x val="-0.1687230899816157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zh-CN" altLang="en-US" dirty="0" smtClean="0">
                        <a:solidFill>
                          <a:schemeClr val="accent4"/>
                        </a:solidFill>
                      </a:rPr>
                      <a:t>文字内容</a:t>
                    </a:r>
                    <a:r>
                      <a:rPr lang="zh-CN" altLang="en-US" baseline="0" dirty="0"/>
                      <a:t>
</a:t>
                    </a:r>
                    <a:fld id="{A86670D7-7ADC-4F16-8B68-2B95DB2A189B}" type="PERCENTAGE">
                      <a:rPr lang="en-US" altLang="zh-CN" baseline="0"/>
                      <a:pPr/>
                      <a:t>[百分比]</a:t>
                    </a:fld>
                    <a:endParaRPr lang="zh-CN" alt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1C62-451F-95FD-C70BE29D9337}"/>
                </c:ext>
              </c:extLst>
            </c:dLbl>
            <c:dLbl>
              <c:idx val="3"/>
              <c:layout>
                <c:manualLayout>
                  <c:x val="-0.24971825018320967"/>
                  <c:y val="-6.1446732143909812E-2"/>
                </c:manualLayout>
              </c:layout>
              <c:tx>
                <c:rich>
                  <a:bodyPr rot="0" spcFirstLastPara="1" vertOverflow="ellipsis" vert="horz" wrap="square" anchor="ctr" anchorCtr="0"/>
                  <a:lstStyle/>
                  <a:p>
                    <a:pPr marL="0" marR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800" b="0" i="0" u="none" strike="noStrike" kern="1200" baseline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cs typeface="+mn-cs"/>
                        <a:sym typeface="Arial" panose="020B0604020202020204" pitchFamily="34" charset="0"/>
                      </a:defRPr>
                    </a:pPr>
                    <a:r>
                      <a:rPr lang="zh-CN" altLang="en-US" dirty="0" smtClean="0">
                        <a:solidFill>
                          <a:schemeClr val="accent5"/>
                        </a:solidFill>
                      </a:rPr>
                      <a:t>文字内容</a:t>
                    </a:r>
                    <a:r>
                      <a:rPr lang="zh-CN" altLang="en-US" sz="1800" b="0" i="0" u="none" strike="noStrike" kern="1200" baseline="0" dirty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t>
</a:t>
                    </a:r>
                    <a:fld id="{A86670D7-7ADC-4F16-8B68-2B95DB2A189B}" type="PERCENTAGE">
                      <a:rPr lang="en-US" altLang="zh-CN" sz="1800" b="0" i="0" u="none" strike="noStrike" kern="1200" baseline="0" smtClean="0">
                        <a:solidFill>
                          <a:srgbClr val="FFFFFF">
                            <a:lumMod val="65000"/>
                          </a:srgbClr>
                        </a:solidFill>
                        <a:latin typeface="Arial" panose="020B0604020202020204" pitchFamily="34" charset="0"/>
                        <a:ea typeface="微软雅黑" panose="020B0503020204020204" pitchFamily="34" charset="-122"/>
                        <a:sym typeface="Arial" panose="020B0604020202020204" pitchFamily="34" charset="0"/>
                      </a:rPr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 sz="1800" b="0" i="0" u="none" strike="noStrike" kern="1200" baseline="0">
                          <a:solidFill>
                            <a:srgbClr val="FFFFFF">
                              <a:lumMod val="65000"/>
                            </a:srgbClr>
                          </a:solidFill>
                          <a:latin typeface="Arial" panose="020B0604020202020204" pitchFamily="34" charset="0"/>
                          <a:ea typeface="微软雅黑" panose="020B0503020204020204" pitchFamily="34" charset="-122"/>
                          <a:cs typeface="+mn-cs"/>
                          <a:sym typeface="Arial" panose="020B0604020202020204" pitchFamily="34" charset="0"/>
                        </a:defRPr>
                      </a:pPr>
                      <a:t>[百分比]</a:t>
                    </a:fld>
                    <a:endParaRPr lang="zh-CN" altLang="en-US" sz="1800" b="0" i="0" u="none" strike="noStrike" kern="1200" baseline="0" dirty="0" smtClean="0">
                      <a:solidFill>
                        <a:srgbClr val="FFFFFF">
                          <a:lumMod val="65000"/>
                        </a:srgb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0.25745236275216626"/>
                      <c:h val="0.193024942471126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1C62-451F-95FD-C70BE29D933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2</c:v>
                </c:pt>
                <c:pt idx="2">
                  <c:v>3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Research</c:v>
                      </c:pt>
                      <c:pt idx="1">
                        <c:v>Meet</c:v>
                      </c:pt>
                      <c:pt idx="2">
                        <c:v>Brief</c:v>
                      </c:pt>
                      <c:pt idx="3">
                        <c:v>Fixes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1C62-451F-95FD-C70BE29D9337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egendEntry>
        <c:idx val="3"/>
        <c:txPr>
          <a:bodyPr rot="0" spcFirstLastPara="1" vertOverflow="ellipsis" vert="horz" wrap="square" anchor="ctr" anchorCtr="1"/>
          <a:lstStyle/>
          <a:p>
            <a:pPr rtl="0">
              <a:defRPr sz="18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</c:legendEntry>
      <c:layout>
        <c:manualLayout>
          <c:xMode val="edge"/>
          <c:yMode val="edge"/>
          <c:x val="0.87473678995412452"/>
          <c:y val="0.6293452071186163"/>
          <c:w val="6.7702007702854783E-2"/>
          <c:h val="0.347686455034386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E923-45AF-B6CB-548D215088A5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E923-45AF-B6CB-548D215088A5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E923-45AF-B6CB-548D215088A5}"/>
            </c:ext>
          </c:extLst>
        </c:ser>
        <c:ser>
          <c:idx val="3"/>
          <c:order val="3"/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val>
            <c:numRef>
              <c:f>Sheet1!$E$2:$E$5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E923-45AF-B6CB-548D215088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9667328"/>
        <c:axId val="139668864"/>
      </c:barChart>
      <c:catAx>
        <c:axId val="1396673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39668864"/>
        <c:crosses val="autoZero"/>
        <c:auto val="1"/>
        <c:lblAlgn val="ctr"/>
        <c:lblOffset val="100"/>
        <c:noMultiLvlLbl val="0"/>
      </c:catAx>
      <c:valAx>
        <c:axId val="139668864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39667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0"/>
      <c:rotY val="0"/>
      <c:depthPercent val="60"/>
      <c:rAngAx val="0"/>
      <c:perspective val="10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54989518628232E-2"/>
          <c:y val="5.1251556153279899E-2"/>
          <c:w val="0.77951244066535597"/>
          <c:h val="0.83310476432796898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accent1"/>
              </a:solidFill>
              <a:round/>
            </a:ln>
            <a:effectLst/>
            <a:sp3d contourW="9525">
              <a:contourClr>
                <a:schemeClr val="accent1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4.5</c:v>
                </c:pt>
                <c:pt idx="1">
                  <c:v>2.5</c:v>
                </c:pt>
                <c:pt idx="2">
                  <c:v>3.2</c:v>
                </c:pt>
                <c:pt idx="3">
                  <c:v>3.7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0-F405-4395-BD67-80128F2080DF}"/>
            </c:ext>
          </c:extLst>
        </c:ser>
        <c:ser>
          <c:idx val="1"/>
          <c:order val="1"/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accent2"/>
              </a:solidFill>
              <a:round/>
            </a:ln>
            <a:effectLst/>
            <a:sp3d contourW="9525">
              <a:contourClr>
                <a:schemeClr val="accent2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Sheet1!$C$2:$C$5</c:f>
              <c:numCache>
                <c:formatCode>General</c:formatCode>
                <c:ptCount val="4"/>
                <c:pt idx="0">
                  <c:v>2.5</c:v>
                </c:pt>
                <c:pt idx="1">
                  <c:v>4.2</c:v>
                </c:pt>
                <c:pt idx="2">
                  <c:v>1.6</c:v>
                </c:pt>
                <c:pt idx="3">
                  <c:v>2.4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1-F405-4395-BD67-80128F2080DF}"/>
            </c:ext>
          </c:extLst>
        </c:ser>
        <c:ser>
          <c:idx val="2"/>
          <c:order val="2"/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accent4"/>
              </a:solidFill>
              <a:round/>
            </a:ln>
            <a:effectLst/>
            <a:sp3d contourW="9525">
              <a:contourClr>
                <a:schemeClr val="accent4"/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cs"/>
                    <a:sym typeface="Arial" panose="020B0604020202020204" pitchFamily="34" charset="0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1.5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F405-4395-BD67-80128F2080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shape val="box"/>
        <c:axId val="139799168"/>
        <c:axId val="139817344"/>
        <c:axId val="0"/>
      </c:bar3DChart>
      <c:catAx>
        <c:axId val="1397991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all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39817344"/>
        <c:crosses val="autoZero"/>
        <c:auto val="1"/>
        <c:lblAlgn val="ctr"/>
        <c:lblOffset val="100"/>
        <c:noMultiLvlLbl val="0"/>
      </c:catAx>
      <c:valAx>
        <c:axId val="139817344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defRPr>
            </a:pPr>
            <a:endParaRPr lang="zh-CN"/>
          </a:p>
        </c:txPr>
        <c:crossAx val="139799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86089290732402279"/>
          <c:y val="0.1275110824532199"/>
          <c:w val="0.12354509056968201"/>
          <c:h val="0.384509699870501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defRPr>
          </a:pPr>
          <a:endParaRPr lang="zh-CN"/>
        </a:p>
      </c:txPr>
    </c:legend>
    <c:plotVisOnly val="1"/>
    <c:dispBlanksAs val="zero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1B03-4522-AEE4-A42E57052D4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1B03-4522-AEE4-A42E57052D4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1B03-4522-AEE4-A42E57052D4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1B03-4522-AEE4-A42E57052D4F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6</c:v>
                </c:pt>
                <c:pt idx="3">
                  <c:v>12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1B03-4522-AEE4-A42E57052D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140006912"/>
        <c:axId val="140008448"/>
      </c:barChart>
      <c:catAx>
        <c:axId val="1400069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0008448"/>
        <c:crosses val="autoZero"/>
        <c:auto val="1"/>
        <c:lblAlgn val="ctr"/>
        <c:lblOffset val="100"/>
        <c:noMultiLvlLbl val="0"/>
      </c:catAx>
      <c:valAx>
        <c:axId val="14000844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000691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2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4A1-4C1F-8457-E20734488AE7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4A1-4C1F-8457-E20734488AE7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4A1-4C1F-8457-E20734488AE7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4A1-4C1F-8457-E20734488AE7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1.4</c:v>
                </c:pt>
                <c:pt idx="2">
                  <c:v>2</c:v>
                </c:pt>
                <c:pt idx="3">
                  <c:v>0.7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64A1-4C1F-8457-E20734488AE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6"/>
        <c:overlap val="-20"/>
        <c:axId val="140029952"/>
        <c:axId val="140032640"/>
      </c:barChart>
      <c:catAx>
        <c:axId val="1400299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0032640"/>
        <c:crosses val="autoZero"/>
        <c:auto val="1"/>
        <c:lblAlgn val="ctr"/>
        <c:lblOffset val="100"/>
        <c:noMultiLvlLbl val="0"/>
      </c:catAx>
      <c:valAx>
        <c:axId val="1400326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002995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3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78B4-4691-862F-F8C64AD3CF88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78B4-4691-862F-F8C64AD3CF88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78B4-4691-862F-F8C64AD3CF88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78B4-4691-862F-F8C64AD3CF88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1.3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78B4-4691-862F-F8C64AD3CF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140145408"/>
        <c:axId val="140146944"/>
      </c:barChart>
      <c:catAx>
        <c:axId val="1401454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0146944"/>
        <c:crosses val="autoZero"/>
        <c:auto val="1"/>
        <c:lblAlgn val="ctr"/>
        <c:lblOffset val="100"/>
        <c:noMultiLvlLbl val="0"/>
      </c:catAx>
      <c:valAx>
        <c:axId val="14014694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014540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4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7CC-4599-8A3E-DCFACD5AE35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7CC-4599-8A3E-DCFACD5AE35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7CC-4599-8A3E-DCFACD5AE35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7CC-4599-8A3E-DCFACD5AE35F}"/>
              </c:ext>
            </c:extLst>
          </c:dPt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0.5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2005</c:v>
                      </c:pt>
                      <c:pt idx="1">
                        <c:v>2006</c:v>
                      </c:pt>
                      <c:pt idx="2">
                        <c:v>2007</c:v>
                      </c:pt>
                      <c:pt idx="3">
                        <c:v>2008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67CC-4599-8A3E-DCFACD5AE3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6"/>
        <c:overlap val="-20"/>
        <c:axId val="140206464"/>
        <c:axId val="140208000"/>
      </c:barChart>
      <c:catAx>
        <c:axId val="1402064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40208000"/>
        <c:crosses val="autoZero"/>
        <c:auto val="1"/>
        <c:lblAlgn val="ctr"/>
        <c:lblOffset val="100"/>
        <c:noMultiLvlLbl val="0"/>
      </c:catAx>
      <c:valAx>
        <c:axId val="1402080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4020646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4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1197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phClr">
            <a:lumMod val="75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sp3d/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/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2018/9/4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53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  <p:sp>
        <p:nvSpPr>
          <p:cNvPr id="185347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dirty="0" err="1" smtClean="0"/>
              <a:t>MyFirsemplae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143953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226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0710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2510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6901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74606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72913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71217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1658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74184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0243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0704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4617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58208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53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  <p:sp>
        <p:nvSpPr>
          <p:cNvPr id="185347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1030288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dirty="0" err="1" smtClean="0"/>
              <a:t>MyFirsemplae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26383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0266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58044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29668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59849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0171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55937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890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2754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760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389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505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5749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5981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544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0544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3564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093089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654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035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227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544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2764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2018/9/4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1" r:id="rId2"/>
    <p:sldLayoutId id="2147483972" r:id="rId3"/>
    <p:sldLayoutId id="2147483973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2018/9/4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91574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5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8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/>
          <p:cNvCxnSpPr/>
          <p:nvPr/>
        </p:nvCxnSpPr>
        <p:spPr>
          <a:xfrm flipH="1">
            <a:off x="1347059" y="2806101"/>
            <a:ext cx="10164636" cy="0"/>
          </a:xfrm>
          <a:prstGeom prst="line">
            <a:avLst/>
          </a:prstGeom>
          <a:ln w="19050">
            <a:solidFill>
              <a:schemeClr val="accent1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65"/>
          <p:cNvGrpSpPr>
            <a:grpSpLocks/>
          </p:cNvGrpSpPr>
          <p:nvPr/>
        </p:nvGrpSpPr>
        <p:grpSpPr bwMode="auto">
          <a:xfrm>
            <a:off x="1684092" y="2020431"/>
            <a:ext cx="1537865" cy="1700802"/>
            <a:chOff x="3419863" y="1304398"/>
            <a:chExt cx="1094533" cy="120974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5" name="Freeform 44"/>
            <p:cNvSpPr/>
            <p:nvPr/>
          </p:nvSpPr>
          <p:spPr>
            <a:xfrm rot="16200000">
              <a:off x="3362257" y="1362004"/>
              <a:ext cx="1209746" cy="10945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527">
                <a:lnSpc>
                  <a:spcPct val="130000"/>
                </a:lnSpc>
                <a:defRPr/>
              </a:pPr>
              <a:endParaRPr lang="en-US" sz="4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350" name="Rectangle 47"/>
            <p:cNvSpPr>
              <a:spLocks noChangeArrowheads="1"/>
            </p:cNvSpPr>
            <p:nvPr/>
          </p:nvSpPr>
          <p:spPr bwMode="auto">
            <a:xfrm>
              <a:off x="3682361" y="1468512"/>
              <a:ext cx="569534" cy="681921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4800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Arial" panose="020B0604020202020204" pitchFamily="34" charset="0"/>
                </a:rPr>
                <a:t>入</a:t>
              </a:r>
              <a:endParaRPr lang="en-US" altLang="zh-CN" sz="48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66"/>
          <p:cNvGrpSpPr>
            <a:grpSpLocks/>
          </p:cNvGrpSpPr>
          <p:nvPr/>
        </p:nvGrpSpPr>
        <p:grpSpPr bwMode="auto">
          <a:xfrm>
            <a:off x="4382612" y="2020431"/>
            <a:ext cx="1540097" cy="1700802"/>
            <a:chOff x="4740719" y="1304399"/>
            <a:chExt cx="1094533" cy="120974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4" name="Freeform 53"/>
            <p:cNvSpPr/>
            <p:nvPr/>
          </p:nvSpPr>
          <p:spPr>
            <a:xfrm rot="16200000">
              <a:off x="4683113" y="1362005"/>
              <a:ext cx="1209746" cy="10945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527">
                <a:lnSpc>
                  <a:spcPct val="130000"/>
                </a:lnSpc>
                <a:defRPr/>
              </a:pPr>
              <a:endParaRPr lang="en-US" sz="4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348" name="Rectangle 54"/>
            <p:cNvSpPr>
              <a:spLocks noChangeArrowheads="1"/>
            </p:cNvSpPr>
            <p:nvPr/>
          </p:nvSpPr>
          <p:spPr bwMode="auto">
            <a:xfrm>
              <a:off x="5003628" y="1468513"/>
              <a:ext cx="568708" cy="681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4800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Arial" panose="020B0604020202020204" pitchFamily="34" charset="0"/>
                </a:rPr>
                <a:t>职</a:t>
              </a:r>
              <a:endParaRPr lang="en-US" altLang="zh-CN" sz="48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67"/>
          <p:cNvGrpSpPr/>
          <p:nvPr/>
        </p:nvGrpSpPr>
        <p:grpSpPr>
          <a:xfrm>
            <a:off x="7083168" y="2020517"/>
            <a:ext cx="1538913" cy="1700902"/>
            <a:chOff x="3419864" y="1304397"/>
            <a:chExt cx="1094533" cy="1209746"/>
          </a:xfrm>
          <a:solidFill>
            <a:schemeClr val="accent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69" name="Freeform 68"/>
            <p:cNvSpPr/>
            <p:nvPr/>
          </p:nvSpPr>
          <p:spPr>
            <a:xfrm rot="16200000">
              <a:off x="3362258" y="1362003"/>
              <a:ext cx="1209746" cy="10945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527">
                <a:lnSpc>
                  <a:spcPct val="130000"/>
                </a:lnSpc>
                <a:defRPr/>
              </a:pPr>
              <a:endParaRPr lang="en-US" sz="4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3682558" y="1468512"/>
              <a:ext cx="569146" cy="68188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450527">
                <a:lnSpc>
                  <a:spcPct val="130000"/>
                </a:lnSpc>
                <a:defRPr/>
              </a:pPr>
              <a:r>
                <a:rPr lang="zh-CN" altLang="en-US" sz="4800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Arial" panose="020B0604020202020204" pitchFamily="34" charset="0"/>
                </a:rPr>
                <a:t>培</a:t>
              </a:r>
              <a:endParaRPr lang="en-US" sz="48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70"/>
          <p:cNvGrpSpPr/>
          <p:nvPr/>
        </p:nvGrpSpPr>
        <p:grpSpPr>
          <a:xfrm>
            <a:off x="9783015" y="2020516"/>
            <a:ext cx="1538913" cy="1700902"/>
            <a:chOff x="4740719" y="1304398"/>
            <a:chExt cx="1094533" cy="1209746"/>
          </a:xfrm>
          <a:solidFill>
            <a:schemeClr val="accent3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2" name="Freeform 71"/>
            <p:cNvSpPr/>
            <p:nvPr/>
          </p:nvSpPr>
          <p:spPr>
            <a:xfrm rot="16200000">
              <a:off x="4683113" y="1362004"/>
              <a:ext cx="1209746" cy="10945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527">
                <a:lnSpc>
                  <a:spcPct val="130000"/>
                </a:lnSpc>
                <a:defRPr/>
              </a:pPr>
              <a:endParaRPr lang="en-US" sz="4800" dirty="0"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5003409" y="1468513"/>
              <a:ext cx="569146" cy="68188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450527">
                <a:lnSpc>
                  <a:spcPct val="130000"/>
                </a:lnSpc>
                <a:defRPr/>
              </a:pPr>
              <a:r>
                <a:rPr lang="zh-CN" altLang="en-US" sz="4800" dirty="0">
                  <a:solidFill>
                    <a:schemeClr val="bg1"/>
                  </a:solidFill>
                  <a:latin typeface="华文中宋" panose="02010600040101010101" pitchFamily="2" charset="-122"/>
                  <a:ea typeface="华文中宋" panose="02010600040101010101" pitchFamily="2" charset="-122"/>
                  <a:cs typeface="+mn-ea"/>
                  <a:sym typeface="Arial" panose="020B0604020202020204" pitchFamily="34" charset="0"/>
                </a:rPr>
                <a:t>训</a:t>
              </a:r>
              <a:endParaRPr lang="en-US" sz="4800" dirty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Arc 30"/>
          <p:cNvSpPr/>
          <p:nvPr/>
        </p:nvSpPr>
        <p:spPr>
          <a:xfrm rot="19051047">
            <a:off x="2873762" y="1500367"/>
            <a:ext cx="2301216" cy="2298984"/>
          </a:xfrm>
          <a:prstGeom prst="arc">
            <a:avLst/>
          </a:prstGeom>
          <a:ln w="28575">
            <a:solidFill>
              <a:schemeClr val="accent2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defTabSz="1450527">
              <a:lnSpc>
                <a:spcPct val="130000"/>
              </a:lnSpc>
              <a:defRPr/>
            </a:pPr>
            <a:endParaRPr 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Arc 31"/>
          <p:cNvSpPr/>
          <p:nvPr/>
        </p:nvSpPr>
        <p:spPr>
          <a:xfrm rot="19051047">
            <a:off x="5471837" y="1500367"/>
            <a:ext cx="2301216" cy="2298984"/>
          </a:xfrm>
          <a:prstGeom prst="arc">
            <a:avLst/>
          </a:prstGeom>
          <a:ln w="28575">
            <a:solidFill>
              <a:schemeClr val="accent2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defTabSz="1450527">
              <a:lnSpc>
                <a:spcPct val="130000"/>
              </a:lnSpc>
              <a:defRPr/>
            </a:pPr>
            <a:endParaRPr 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Arc 32"/>
          <p:cNvSpPr/>
          <p:nvPr/>
        </p:nvSpPr>
        <p:spPr>
          <a:xfrm rot="19051047">
            <a:off x="8072145" y="1500367"/>
            <a:ext cx="2298984" cy="2298984"/>
          </a:xfrm>
          <a:prstGeom prst="arc">
            <a:avLst/>
          </a:prstGeom>
          <a:ln w="28575">
            <a:solidFill>
              <a:schemeClr val="accent2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defTabSz="1450527">
              <a:lnSpc>
                <a:spcPct val="130000"/>
              </a:lnSpc>
              <a:defRPr/>
            </a:pPr>
            <a:endParaRPr lang="en-US" sz="266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5"/>
          <p:cNvSpPr txBox="1">
            <a:spLocks noChangeArrowheads="1"/>
          </p:cNvSpPr>
          <p:nvPr/>
        </p:nvSpPr>
        <p:spPr bwMode="auto">
          <a:xfrm>
            <a:off x="3656850" y="5597983"/>
            <a:ext cx="5545052" cy="379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NEW STAFF INDUCTION TRAINING MANUAL</a:t>
            </a:r>
            <a:endParaRPr lang="zh-CN" alt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6"/>
          <p:cNvSpPr txBox="1">
            <a:spLocks noChangeArrowheads="1"/>
          </p:cNvSpPr>
          <p:nvPr/>
        </p:nvSpPr>
        <p:spPr bwMode="auto">
          <a:xfrm>
            <a:off x="2204086" y="4408413"/>
            <a:ext cx="8617777" cy="101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5999" cap="all" dirty="0" smtClean="0">
                <a:solidFill>
                  <a:schemeClr val="accent1"/>
                </a:solidFill>
                <a:latin typeface="汉仪中圆简" panose="02010609000101010101" pitchFamily="49" charset="-122"/>
                <a:ea typeface="汉仪中圆简" panose="02010609000101010101" pitchFamily="49" charset="-122"/>
                <a:cs typeface="Arial" panose="020B0604020202020204" pitchFamily="34" charset="0"/>
              </a:rPr>
              <a:t>新员工入职培训手册</a:t>
            </a:r>
            <a:endParaRPr lang="zh-CN" altLang="en-US" sz="5999" cap="all" dirty="0">
              <a:solidFill>
                <a:schemeClr val="accent1"/>
              </a:solidFill>
              <a:latin typeface="汉仪中圆简" panose="02010609000101010101" pitchFamily="49" charset="-122"/>
              <a:ea typeface="汉仪中圆简" panose="02010609000101010101" pitchFamily="49" charset="-122"/>
              <a:cs typeface="Arial" panose="020B0604020202020204" pitchFamily="34" charset="0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flipH="1">
            <a:off x="3090367" y="5783783"/>
            <a:ext cx="93575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>
            <a:off x="8909600" y="5783783"/>
            <a:ext cx="93575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5"/>
          <p:cNvSpPr txBox="1"/>
          <p:nvPr/>
        </p:nvSpPr>
        <p:spPr>
          <a:xfrm>
            <a:off x="4308672" y="5979532"/>
            <a:ext cx="4241409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</a:t>
            </a:r>
            <a:r>
              <a:rPr lang="zh-CN" altLang="en-US" sz="1600" cap="all" spc="3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sz="1600" cap="all" spc="3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zh-CN" sz="1600" cap="all" spc="3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20888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16752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32"/>
          <p:cNvSpPr txBox="1">
            <a:spLocks/>
          </p:cNvSpPr>
          <p:nvPr/>
        </p:nvSpPr>
        <p:spPr>
          <a:xfrm>
            <a:off x="6894847" y="27636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880433" y="2440731"/>
            <a:ext cx="4092783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1616752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1616752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1616752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1616752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Rounded Rectangle 78"/>
          <p:cNvSpPr/>
          <p:nvPr/>
        </p:nvSpPr>
        <p:spPr>
          <a:xfrm>
            <a:off x="1616752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1616752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Rounded Rectangle 80"/>
          <p:cNvSpPr/>
          <p:nvPr/>
        </p:nvSpPr>
        <p:spPr>
          <a:xfrm>
            <a:off x="1616752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314522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ounded Rectangle 82"/>
          <p:cNvSpPr/>
          <p:nvPr/>
        </p:nvSpPr>
        <p:spPr>
          <a:xfrm>
            <a:off x="314522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314522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314522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314522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314522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ounded Rectangle 87"/>
          <p:cNvSpPr/>
          <p:nvPr/>
        </p:nvSpPr>
        <p:spPr>
          <a:xfrm>
            <a:off x="314522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314522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ounded Rectangle 89"/>
          <p:cNvSpPr/>
          <p:nvPr/>
        </p:nvSpPr>
        <p:spPr>
          <a:xfrm>
            <a:off x="4720961" y="5589042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ounded Rectangle 90"/>
          <p:cNvSpPr/>
          <p:nvPr/>
        </p:nvSpPr>
        <p:spPr>
          <a:xfrm>
            <a:off x="4720961" y="528965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4720961" y="499749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ounded Rectangle 92"/>
          <p:cNvSpPr/>
          <p:nvPr/>
        </p:nvSpPr>
        <p:spPr>
          <a:xfrm>
            <a:off x="4720961" y="4698099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Rounded Rectangle 93"/>
          <p:cNvSpPr/>
          <p:nvPr/>
        </p:nvSpPr>
        <p:spPr>
          <a:xfrm>
            <a:off x="4720961" y="4398198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Rounded Rectangle 94"/>
          <p:cNvSpPr/>
          <p:nvPr/>
        </p:nvSpPr>
        <p:spPr>
          <a:xfrm>
            <a:off x="4720961" y="409880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ounded Rectangle 95"/>
          <p:cNvSpPr/>
          <p:nvPr/>
        </p:nvSpPr>
        <p:spPr>
          <a:xfrm>
            <a:off x="4720961" y="3806647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ounded Rectangle 96"/>
          <p:cNvSpPr/>
          <p:nvPr/>
        </p:nvSpPr>
        <p:spPr>
          <a:xfrm>
            <a:off x="4720961" y="3507256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65148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ounded Rectangle 97"/>
          <p:cNvSpPr/>
          <p:nvPr/>
        </p:nvSpPr>
        <p:spPr>
          <a:xfrm>
            <a:off x="1616752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314522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ounded Rectangle 99"/>
          <p:cNvSpPr/>
          <p:nvPr/>
        </p:nvSpPr>
        <p:spPr>
          <a:xfrm>
            <a:off x="4720961" y="3204774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3194935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1670904" y="2484756"/>
            <a:ext cx="98853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1616752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314522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4720961" y="2908070"/>
            <a:ext cx="1092992" cy="215555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686690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553835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1.908 K</a:t>
            </a:r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9299194" y="4091431"/>
            <a:ext cx="578612" cy="578612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AU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9996544" y="4064628"/>
            <a:ext cx="617157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2.074 K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7515030" y="4467658"/>
            <a:ext cx="81592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9895223" y="4456458"/>
            <a:ext cx="1024319" cy="23474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</a:t>
            </a: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6894847" y="4897254"/>
            <a:ext cx="4570542" cy="59093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6862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/>
      <p:bldP spid="28" grpId="0"/>
      <p:bldP spid="60" grpId="0" animBg="1"/>
      <p:bldP spid="61" grpId="0" animBg="1"/>
      <p:bldP spid="62" grpId="0" animBg="1"/>
      <p:bldP spid="63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3" grpId="0"/>
      <p:bldP spid="98" grpId="0" animBg="1"/>
      <p:bldP spid="99" grpId="0" animBg="1"/>
      <p:bldP spid="100" grpId="0" animBg="1"/>
      <p:bldP spid="101" grpId="0"/>
      <p:bldP spid="102" grpId="0"/>
      <p:bldP spid="103" grpId="0" animBg="1"/>
      <p:bldP spid="104" grpId="0" animBg="1"/>
      <p:bldP spid="105" grpId="0" animBg="1"/>
      <p:bldP spid="109" grpId="0" animBg="1"/>
      <p:bldP spid="110" grpId="0"/>
      <p:bldP spid="112" grpId="0" animBg="1"/>
      <p:bldP spid="113" grpId="0"/>
      <p:bldP spid="114" grpId="0"/>
      <p:bldP spid="115" grpId="0"/>
      <p:bldP spid="4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736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279115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779578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71117" y="5742568"/>
            <a:ext cx="1215821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5528" y="5804796"/>
            <a:ext cx="12429523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5934" y="3948961"/>
            <a:ext cx="3744791" cy="1220333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279115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779578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9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279115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779578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3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079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-64110" y="1548678"/>
            <a:ext cx="12922066" cy="4098221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626358" y="2687196"/>
            <a:ext cx="1731029" cy="1655694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2128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en-US" sz="12128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" name="文本框 58"/>
          <p:cNvSpPr txBox="1"/>
          <p:nvPr/>
        </p:nvSpPr>
        <p:spPr>
          <a:xfrm>
            <a:off x="3547278" y="3529272"/>
            <a:ext cx="3347049" cy="611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375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5" name="文本框 59"/>
          <p:cNvSpPr txBox="1"/>
          <p:nvPr/>
        </p:nvSpPr>
        <p:spPr>
          <a:xfrm>
            <a:off x="3547275" y="2924919"/>
            <a:ext cx="1915909" cy="611706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375" b="0" i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Part One</a:t>
            </a:r>
            <a:endParaRPr lang="zh-CN" altLang="en-US" sz="3375" b="0" i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等腰三角形 5"/>
          <p:cNvSpPr/>
          <p:nvPr/>
        </p:nvSpPr>
        <p:spPr>
          <a:xfrm rot="9233090">
            <a:off x="9208397" y="2588422"/>
            <a:ext cx="281250" cy="242746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7" name="等腰三角形 6"/>
          <p:cNvSpPr/>
          <p:nvPr/>
        </p:nvSpPr>
        <p:spPr>
          <a:xfrm rot="15569576">
            <a:off x="8836748" y="3299919"/>
            <a:ext cx="418527" cy="361608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8" name="等腰三角形 7"/>
          <p:cNvSpPr/>
          <p:nvPr/>
        </p:nvSpPr>
        <p:spPr>
          <a:xfrm rot="21371394">
            <a:off x="8697794" y="1903714"/>
            <a:ext cx="281250" cy="2427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9" name="等腰三角形 8"/>
          <p:cNvSpPr/>
          <p:nvPr/>
        </p:nvSpPr>
        <p:spPr>
          <a:xfrm rot="12912161">
            <a:off x="9796011" y="3678269"/>
            <a:ext cx="996095" cy="860492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0" name="等腰三角形 9"/>
          <p:cNvSpPr/>
          <p:nvPr/>
        </p:nvSpPr>
        <p:spPr>
          <a:xfrm rot="12912161">
            <a:off x="9657058" y="3614651"/>
            <a:ext cx="1240516" cy="1069756"/>
          </a:xfrm>
          <a:prstGeom prst="triangl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1" name="椭圆 10"/>
          <p:cNvSpPr/>
          <p:nvPr/>
        </p:nvSpPr>
        <p:spPr>
          <a:xfrm rot="9110320">
            <a:off x="11049918" y="3999699"/>
            <a:ext cx="120536" cy="122209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2" name="椭圆 11"/>
          <p:cNvSpPr/>
          <p:nvPr/>
        </p:nvSpPr>
        <p:spPr>
          <a:xfrm rot="9110320">
            <a:off x="9901479" y="4530390"/>
            <a:ext cx="122211" cy="122211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3" name="椭圆 12"/>
          <p:cNvSpPr/>
          <p:nvPr/>
        </p:nvSpPr>
        <p:spPr>
          <a:xfrm rot="9110320">
            <a:off x="10025363" y="3303270"/>
            <a:ext cx="120536" cy="122209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4" name="等腰三角形 13"/>
          <p:cNvSpPr/>
          <p:nvPr/>
        </p:nvSpPr>
        <p:spPr>
          <a:xfrm rot="18210217">
            <a:off x="8266712" y="2281225"/>
            <a:ext cx="133929" cy="115513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5" name="等腰三角形 14"/>
          <p:cNvSpPr/>
          <p:nvPr/>
        </p:nvSpPr>
        <p:spPr>
          <a:xfrm rot="8748521">
            <a:off x="8644224" y="2441100"/>
            <a:ext cx="135602" cy="115514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16" name="Straight Connector 13"/>
          <p:cNvCxnSpPr>
            <a:cxnSpLocks noChangeShapeType="1"/>
          </p:cNvCxnSpPr>
          <p:nvPr/>
        </p:nvCxnSpPr>
        <p:spPr bwMode="auto">
          <a:xfrm flipH="1">
            <a:off x="1607939" y="4334519"/>
            <a:ext cx="7099900" cy="0"/>
          </a:xfrm>
          <a:prstGeom prst="line">
            <a:avLst/>
          </a:prstGeom>
          <a:noFill/>
          <a:ln w="19050" cap="sq" algn="ctr">
            <a:solidFill>
              <a:schemeClr val="accent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483620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doors dir="vert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2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chemeClr val="accent1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chemeClr val="accent2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chemeClr val="accent4"/>
            </a:solidFill>
            <a:ln w="635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1869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 defTabSz="1146070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2517" y="1786760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69836" y="1769718"/>
              <a:ext cx="79297" cy="18729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itchFamily="34" charset="0"/>
                  <a:ea typeface="微软雅黑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117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24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685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1694"/>
          <p:cNvSpPr/>
          <p:nvPr/>
        </p:nvSpPr>
        <p:spPr>
          <a:xfrm>
            <a:off x="5429426" y="3897861"/>
            <a:ext cx="2739728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95"/>
          <p:cNvSpPr/>
          <p:nvPr/>
        </p:nvSpPr>
        <p:spPr>
          <a:xfrm>
            <a:off x="6678195" y="2548449"/>
            <a:ext cx="2739728" cy="2698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97"/>
          <p:cNvSpPr/>
          <p:nvPr/>
        </p:nvSpPr>
        <p:spPr>
          <a:xfrm>
            <a:off x="3297106" y="3897861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98"/>
          <p:cNvSpPr/>
          <p:nvPr/>
        </p:nvSpPr>
        <p:spPr>
          <a:xfrm flipV="1">
            <a:off x="1" y="3897860"/>
            <a:ext cx="3248634" cy="66317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701"/>
          <p:cNvSpPr/>
          <p:nvPr/>
        </p:nvSpPr>
        <p:spPr>
          <a:xfrm>
            <a:off x="2423616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603"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Shape 1704"/>
          <p:cNvSpPr/>
          <p:nvPr/>
        </p:nvSpPr>
        <p:spPr>
          <a:xfrm>
            <a:off x="4528273" y="3061758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2481351" y="3116862"/>
            <a:ext cx="509838" cy="509838"/>
            <a:chOff x="1785343" y="2477041"/>
            <a:chExt cx="556668" cy="556668"/>
          </a:xfrm>
        </p:grpSpPr>
        <p:sp>
          <p:nvSpPr>
            <p:cNvPr id="16" name="Shape 1705"/>
            <p:cNvSpPr/>
            <p:nvPr/>
          </p:nvSpPr>
          <p:spPr>
            <a:xfrm>
              <a:off x="1785343" y="2477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Shape 1707"/>
            <p:cNvSpPr/>
            <p:nvPr/>
          </p:nvSpPr>
          <p:spPr>
            <a:xfrm>
              <a:off x="1932937" y="2624635"/>
              <a:ext cx="261480" cy="2614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sz="1603"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10"/>
          <p:cNvGrpSpPr/>
          <p:nvPr/>
        </p:nvGrpSpPr>
        <p:grpSpPr>
          <a:xfrm>
            <a:off x="4376792" y="4212798"/>
            <a:ext cx="509838" cy="509838"/>
            <a:chOff x="0" y="0"/>
            <a:chExt cx="1113335" cy="1113335"/>
          </a:xfrm>
        </p:grpSpPr>
        <p:sp>
          <p:nvSpPr>
            <p:cNvPr id="20" name="Shape 1708"/>
            <p:cNvSpPr/>
            <p:nvPr/>
          </p:nvSpPr>
          <p:spPr>
            <a:xfrm>
              <a:off x="0" y="0"/>
              <a:ext cx="1113336" cy="1113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Shape 1709"/>
            <p:cNvSpPr/>
            <p:nvPr/>
          </p:nvSpPr>
          <p:spPr>
            <a:xfrm>
              <a:off x="293512" y="300601"/>
              <a:ext cx="526312" cy="522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41" y="491"/>
                  </a:moveTo>
                  <a:cubicBezTo>
                    <a:pt x="16241" y="164"/>
                    <a:pt x="16078" y="0"/>
                    <a:pt x="15753" y="0"/>
                  </a:cubicBezTo>
                  <a:cubicBezTo>
                    <a:pt x="5847" y="0"/>
                    <a:pt x="5847" y="0"/>
                    <a:pt x="5847" y="0"/>
                  </a:cubicBezTo>
                  <a:cubicBezTo>
                    <a:pt x="5522" y="0"/>
                    <a:pt x="5359" y="164"/>
                    <a:pt x="5359" y="491"/>
                  </a:cubicBezTo>
                  <a:cubicBezTo>
                    <a:pt x="5359" y="5400"/>
                    <a:pt x="5359" y="5400"/>
                    <a:pt x="5359" y="5400"/>
                  </a:cubicBezTo>
                  <a:cubicBezTo>
                    <a:pt x="16241" y="5400"/>
                    <a:pt x="16241" y="5400"/>
                    <a:pt x="16241" y="5400"/>
                  </a:cubicBezTo>
                  <a:lnTo>
                    <a:pt x="16241" y="491"/>
                  </a:lnTo>
                  <a:close/>
                  <a:moveTo>
                    <a:pt x="16403" y="16691"/>
                  </a:moveTo>
                  <a:cubicBezTo>
                    <a:pt x="16241" y="16527"/>
                    <a:pt x="16078" y="16364"/>
                    <a:pt x="15916" y="16364"/>
                  </a:cubicBezTo>
                  <a:cubicBezTo>
                    <a:pt x="5684" y="16364"/>
                    <a:pt x="5684" y="16364"/>
                    <a:pt x="5684" y="16364"/>
                  </a:cubicBezTo>
                  <a:cubicBezTo>
                    <a:pt x="5522" y="16364"/>
                    <a:pt x="5359" y="16527"/>
                    <a:pt x="5197" y="16691"/>
                  </a:cubicBezTo>
                  <a:cubicBezTo>
                    <a:pt x="3573" y="21109"/>
                    <a:pt x="3573" y="21109"/>
                    <a:pt x="3573" y="21109"/>
                  </a:cubicBezTo>
                  <a:cubicBezTo>
                    <a:pt x="3573" y="21273"/>
                    <a:pt x="3573" y="21273"/>
                    <a:pt x="3735" y="21436"/>
                  </a:cubicBezTo>
                  <a:cubicBezTo>
                    <a:pt x="3735" y="21600"/>
                    <a:pt x="3898" y="21600"/>
                    <a:pt x="4060" y="21600"/>
                  </a:cubicBezTo>
                  <a:cubicBezTo>
                    <a:pt x="17540" y="21600"/>
                    <a:pt x="17540" y="21600"/>
                    <a:pt x="17540" y="21600"/>
                  </a:cubicBezTo>
                  <a:cubicBezTo>
                    <a:pt x="17702" y="21600"/>
                    <a:pt x="17865" y="21600"/>
                    <a:pt x="17865" y="21436"/>
                  </a:cubicBezTo>
                  <a:cubicBezTo>
                    <a:pt x="18027" y="21273"/>
                    <a:pt x="18027" y="21273"/>
                    <a:pt x="18027" y="21109"/>
                  </a:cubicBezTo>
                  <a:lnTo>
                    <a:pt x="16403" y="16691"/>
                  </a:lnTo>
                  <a:close/>
                  <a:moveTo>
                    <a:pt x="4872" y="9164"/>
                  </a:moveTo>
                  <a:cubicBezTo>
                    <a:pt x="4872" y="10964"/>
                    <a:pt x="4872" y="10964"/>
                    <a:pt x="4872" y="10964"/>
                  </a:cubicBezTo>
                  <a:cubicBezTo>
                    <a:pt x="16565" y="10964"/>
                    <a:pt x="16565" y="10964"/>
                    <a:pt x="16565" y="10964"/>
                  </a:cubicBezTo>
                  <a:cubicBezTo>
                    <a:pt x="16565" y="9164"/>
                    <a:pt x="16565" y="9164"/>
                    <a:pt x="16565" y="9164"/>
                  </a:cubicBezTo>
                  <a:cubicBezTo>
                    <a:pt x="16565" y="9164"/>
                    <a:pt x="15266" y="6545"/>
                    <a:pt x="15266" y="6545"/>
                  </a:cubicBezTo>
                  <a:cubicBezTo>
                    <a:pt x="6334" y="6545"/>
                    <a:pt x="6334" y="6545"/>
                    <a:pt x="6334" y="6545"/>
                  </a:cubicBezTo>
                  <a:cubicBezTo>
                    <a:pt x="6334" y="6545"/>
                    <a:pt x="4872" y="9164"/>
                    <a:pt x="4872" y="9164"/>
                  </a:cubicBezTo>
                  <a:close/>
                  <a:moveTo>
                    <a:pt x="10719" y="8345"/>
                  </a:moveTo>
                  <a:cubicBezTo>
                    <a:pt x="11693" y="8345"/>
                    <a:pt x="12505" y="8673"/>
                    <a:pt x="12505" y="9164"/>
                  </a:cubicBezTo>
                  <a:cubicBezTo>
                    <a:pt x="12505" y="9655"/>
                    <a:pt x="11693" y="10145"/>
                    <a:pt x="10719" y="10145"/>
                  </a:cubicBezTo>
                  <a:cubicBezTo>
                    <a:pt x="9907" y="10145"/>
                    <a:pt x="9095" y="9655"/>
                    <a:pt x="9095" y="9164"/>
                  </a:cubicBezTo>
                  <a:cubicBezTo>
                    <a:pt x="9095" y="8673"/>
                    <a:pt x="9907" y="8345"/>
                    <a:pt x="10719" y="8345"/>
                  </a:cubicBezTo>
                  <a:close/>
                  <a:moveTo>
                    <a:pt x="19326" y="6545"/>
                  </a:moveTo>
                  <a:cubicBezTo>
                    <a:pt x="16403" y="6545"/>
                    <a:pt x="16403" y="6545"/>
                    <a:pt x="16403" y="6545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540" y="8836"/>
                    <a:pt x="17540" y="8836"/>
                    <a:pt x="17540" y="8836"/>
                  </a:cubicBezTo>
                  <a:cubicBezTo>
                    <a:pt x="17702" y="8836"/>
                    <a:pt x="17702" y="8836"/>
                    <a:pt x="17702" y="9000"/>
                  </a:cubicBezTo>
                  <a:cubicBezTo>
                    <a:pt x="17702" y="9000"/>
                    <a:pt x="17702" y="11455"/>
                    <a:pt x="17702" y="11455"/>
                  </a:cubicBezTo>
                  <a:cubicBezTo>
                    <a:pt x="17702" y="11782"/>
                    <a:pt x="17540" y="11945"/>
                    <a:pt x="17215" y="11945"/>
                  </a:cubicBezTo>
                  <a:cubicBezTo>
                    <a:pt x="4385" y="11945"/>
                    <a:pt x="4385" y="11945"/>
                    <a:pt x="4385" y="11945"/>
                  </a:cubicBezTo>
                  <a:cubicBezTo>
                    <a:pt x="4060" y="11945"/>
                    <a:pt x="3898" y="11782"/>
                    <a:pt x="3898" y="11455"/>
                  </a:cubicBezTo>
                  <a:cubicBezTo>
                    <a:pt x="3898" y="11455"/>
                    <a:pt x="3898" y="9164"/>
                    <a:pt x="3898" y="9000"/>
                  </a:cubicBezTo>
                  <a:cubicBezTo>
                    <a:pt x="3898" y="8836"/>
                    <a:pt x="3898" y="8836"/>
                    <a:pt x="4060" y="8836"/>
                  </a:cubicBezTo>
                  <a:cubicBezTo>
                    <a:pt x="5197" y="6545"/>
                    <a:pt x="5197" y="6545"/>
                    <a:pt x="5197" y="6545"/>
                  </a:cubicBezTo>
                  <a:cubicBezTo>
                    <a:pt x="2274" y="6545"/>
                    <a:pt x="2274" y="6545"/>
                    <a:pt x="2274" y="6545"/>
                  </a:cubicBezTo>
                  <a:cubicBezTo>
                    <a:pt x="974" y="6545"/>
                    <a:pt x="0" y="7691"/>
                    <a:pt x="0" y="8836"/>
                  </a:cubicBezTo>
                  <a:cubicBezTo>
                    <a:pt x="0" y="16527"/>
                    <a:pt x="0" y="16527"/>
                    <a:pt x="0" y="16527"/>
                  </a:cubicBezTo>
                  <a:cubicBezTo>
                    <a:pt x="0" y="17836"/>
                    <a:pt x="974" y="18818"/>
                    <a:pt x="2274" y="18818"/>
                  </a:cubicBezTo>
                  <a:cubicBezTo>
                    <a:pt x="3086" y="18818"/>
                    <a:pt x="3086" y="18818"/>
                    <a:pt x="3086" y="18818"/>
                  </a:cubicBezTo>
                  <a:cubicBezTo>
                    <a:pt x="4060" y="16200"/>
                    <a:pt x="4060" y="16200"/>
                    <a:pt x="4060" y="16200"/>
                  </a:cubicBezTo>
                  <a:cubicBezTo>
                    <a:pt x="4223" y="15545"/>
                    <a:pt x="5035" y="15055"/>
                    <a:pt x="5684" y="15055"/>
                  </a:cubicBezTo>
                  <a:cubicBezTo>
                    <a:pt x="15916" y="15055"/>
                    <a:pt x="15916" y="15055"/>
                    <a:pt x="15916" y="15055"/>
                  </a:cubicBezTo>
                  <a:cubicBezTo>
                    <a:pt x="16565" y="15055"/>
                    <a:pt x="17377" y="15545"/>
                    <a:pt x="17540" y="16200"/>
                  </a:cubicBezTo>
                  <a:cubicBezTo>
                    <a:pt x="18514" y="18818"/>
                    <a:pt x="18514" y="18818"/>
                    <a:pt x="18514" y="18818"/>
                  </a:cubicBezTo>
                  <a:cubicBezTo>
                    <a:pt x="19326" y="18818"/>
                    <a:pt x="19326" y="18818"/>
                    <a:pt x="19326" y="18818"/>
                  </a:cubicBezTo>
                  <a:cubicBezTo>
                    <a:pt x="20626" y="18818"/>
                    <a:pt x="21600" y="17836"/>
                    <a:pt x="21600" y="16527"/>
                  </a:cubicBezTo>
                  <a:cubicBezTo>
                    <a:pt x="21600" y="8836"/>
                    <a:pt x="21600" y="8836"/>
                    <a:pt x="21600" y="8836"/>
                  </a:cubicBezTo>
                  <a:cubicBezTo>
                    <a:pt x="21600" y="7691"/>
                    <a:pt x="20626" y="6545"/>
                    <a:pt x="19326" y="654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687015" y="2682920"/>
            <a:ext cx="748775" cy="748775"/>
            <a:chOff x="8561007" y="2003240"/>
            <a:chExt cx="817551" cy="817551"/>
          </a:xfrm>
        </p:grpSpPr>
        <p:sp>
          <p:nvSpPr>
            <p:cNvPr id="23" name="Shape 1712"/>
            <p:cNvSpPr/>
            <p:nvPr/>
          </p:nvSpPr>
          <p:spPr>
            <a:xfrm rot="19135618">
              <a:off x="8561007" y="200324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Shape 1714"/>
            <p:cNvSpPr/>
            <p:nvPr/>
          </p:nvSpPr>
          <p:spPr>
            <a:xfrm>
              <a:off x="8862826" y="2205670"/>
              <a:ext cx="226614" cy="4126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7" y="3476"/>
                  </a:moveTo>
                  <a:cubicBezTo>
                    <a:pt x="16335" y="5612"/>
                    <a:pt x="16335" y="5612"/>
                    <a:pt x="16335" y="5612"/>
                  </a:cubicBezTo>
                  <a:cubicBezTo>
                    <a:pt x="14486" y="4583"/>
                    <a:pt x="12660" y="4068"/>
                    <a:pt x="10835" y="4068"/>
                  </a:cubicBezTo>
                  <a:cubicBezTo>
                    <a:pt x="9782" y="4068"/>
                    <a:pt x="8916" y="4222"/>
                    <a:pt x="8237" y="4531"/>
                  </a:cubicBezTo>
                  <a:cubicBezTo>
                    <a:pt x="7582" y="4827"/>
                    <a:pt x="7231" y="5188"/>
                    <a:pt x="7231" y="5587"/>
                  </a:cubicBezTo>
                  <a:cubicBezTo>
                    <a:pt x="7231" y="5921"/>
                    <a:pt x="7535" y="6256"/>
                    <a:pt x="8120" y="6591"/>
                  </a:cubicBezTo>
                  <a:cubicBezTo>
                    <a:pt x="8706" y="6938"/>
                    <a:pt x="9876" y="7299"/>
                    <a:pt x="11631" y="7685"/>
                  </a:cubicBezTo>
                  <a:cubicBezTo>
                    <a:pt x="14743" y="8380"/>
                    <a:pt x="16873" y="8972"/>
                    <a:pt x="18020" y="9461"/>
                  </a:cubicBezTo>
                  <a:cubicBezTo>
                    <a:pt x="19166" y="9950"/>
                    <a:pt x="20055" y="10530"/>
                    <a:pt x="20687" y="11225"/>
                  </a:cubicBezTo>
                  <a:cubicBezTo>
                    <a:pt x="21296" y="11907"/>
                    <a:pt x="21600" y="12679"/>
                    <a:pt x="21600" y="13529"/>
                  </a:cubicBezTo>
                  <a:cubicBezTo>
                    <a:pt x="21600" y="14379"/>
                    <a:pt x="21272" y="15177"/>
                    <a:pt x="20617" y="15897"/>
                  </a:cubicBezTo>
                  <a:cubicBezTo>
                    <a:pt x="19962" y="16618"/>
                    <a:pt x="19096" y="17198"/>
                    <a:pt x="18066" y="17622"/>
                  </a:cubicBezTo>
                  <a:cubicBezTo>
                    <a:pt x="17037" y="18034"/>
                    <a:pt x="15539" y="18356"/>
                    <a:pt x="13573" y="18575"/>
                  </a:cubicBezTo>
                  <a:cubicBezTo>
                    <a:pt x="13573" y="21600"/>
                    <a:pt x="13573" y="21600"/>
                    <a:pt x="13573" y="21600"/>
                  </a:cubicBezTo>
                  <a:cubicBezTo>
                    <a:pt x="9618" y="21600"/>
                    <a:pt x="9618" y="21600"/>
                    <a:pt x="9618" y="21600"/>
                  </a:cubicBezTo>
                  <a:cubicBezTo>
                    <a:pt x="9618" y="18652"/>
                    <a:pt x="9618" y="18652"/>
                    <a:pt x="9618" y="18652"/>
                  </a:cubicBezTo>
                  <a:cubicBezTo>
                    <a:pt x="7793" y="18536"/>
                    <a:pt x="6225" y="18292"/>
                    <a:pt x="4938" y="17906"/>
                  </a:cubicBezTo>
                  <a:cubicBezTo>
                    <a:pt x="3159" y="17378"/>
                    <a:pt x="1521" y="16670"/>
                    <a:pt x="0" y="15795"/>
                  </a:cubicBezTo>
                  <a:cubicBezTo>
                    <a:pt x="4002" y="13593"/>
                    <a:pt x="4002" y="13593"/>
                    <a:pt x="4002" y="13593"/>
                  </a:cubicBezTo>
                  <a:cubicBezTo>
                    <a:pt x="6576" y="15061"/>
                    <a:pt x="9057" y="15795"/>
                    <a:pt x="11444" y="15795"/>
                  </a:cubicBezTo>
                  <a:cubicBezTo>
                    <a:pt x="12684" y="15795"/>
                    <a:pt x="13714" y="15563"/>
                    <a:pt x="14603" y="15112"/>
                  </a:cubicBezTo>
                  <a:cubicBezTo>
                    <a:pt x="15469" y="14649"/>
                    <a:pt x="15913" y="14121"/>
                    <a:pt x="15913" y="13503"/>
                  </a:cubicBezTo>
                  <a:cubicBezTo>
                    <a:pt x="15913" y="12975"/>
                    <a:pt x="15633" y="12525"/>
                    <a:pt x="15071" y="12126"/>
                  </a:cubicBezTo>
                  <a:cubicBezTo>
                    <a:pt x="14509" y="11740"/>
                    <a:pt x="13386" y="11341"/>
                    <a:pt x="11748" y="10929"/>
                  </a:cubicBezTo>
                  <a:cubicBezTo>
                    <a:pt x="8401" y="10105"/>
                    <a:pt x="6155" y="9436"/>
                    <a:pt x="4961" y="8946"/>
                  </a:cubicBezTo>
                  <a:cubicBezTo>
                    <a:pt x="3791" y="8470"/>
                    <a:pt x="2902" y="7917"/>
                    <a:pt x="2317" y="7312"/>
                  </a:cubicBezTo>
                  <a:cubicBezTo>
                    <a:pt x="1732" y="6707"/>
                    <a:pt x="1451" y="6063"/>
                    <a:pt x="1451" y="5368"/>
                  </a:cubicBezTo>
                  <a:cubicBezTo>
                    <a:pt x="1451" y="4235"/>
                    <a:pt x="2223" y="3257"/>
                    <a:pt x="3768" y="2446"/>
                  </a:cubicBezTo>
                  <a:cubicBezTo>
                    <a:pt x="5312" y="1635"/>
                    <a:pt x="7255" y="1197"/>
                    <a:pt x="9618" y="1133"/>
                  </a:cubicBezTo>
                  <a:cubicBezTo>
                    <a:pt x="9618" y="0"/>
                    <a:pt x="9618" y="0"/>
                    <a:pt x="9618" y="0"/>
                  </a:cubicBezTo>
                  <a:cubicBezTo>
                    <a:pt x="13573" y="0"/>
                    <a:pt x="13573" y="0"/>
                    <a:pt x="13573" y="0"/>
                  </a:cubicBezTo>
                  <a:cubicBezTo>
                    <a:pt x="13573" y="1287"/>
                    <a:pt x="13573" y="1287"/>
                    <a:pt x="13573" y="1287"/>
                  </a:cubicBezTo>
                  <a:cubicBezTo>
                    <a:pt x="14954" y="1455"/>
                    <a:pt x="16101" y="1686"/>
                    <a:pt x="17037" y="1982"/>
                  </a:cubicBezTo>
                  <a:cubicBezTo>
                    <a:pt x="17996" y="2278"/>
                    <a:pt x="19119" y="2780"/>
                    <a:pt x="20407" y="3476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6" name="Shape 1715"/>
          <p:cNvSpPr/>
          <p:nvPr/>
        </p:nvSpPr>
        <p:spPr>
          <a:xfrm>
            <a:off x="9617553" y="2824939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Shape 1716"/>
          <p:cNvSpPr/>
          <p:nvPr/>
        </p:nvSpPr>
        <p:spPr>
          <a:xfrm>
            <a:off x="9935970" y="3661131"/>
            <a:ext cx="1431990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Shape 1717"/>
          <p:cNvSpPr/>
          <p:nvPr/>
        </p:nvSpPr>
        <p:spPr>
          <a:xfrm>
            <a:off x="9646740" y="4506046"/>
            <a:ext cx="1454515" cy="577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8980283" y="3523473"/>
            <a:ext cx="748775" cy="748775"/>
            <a:chOff x="8881213" y="2921000"/>
            <a:chExt cx="817551" cy="817551"/>
          </a:xfrm>
        </p:grpSpPr>
        <p:sp>
          <p:nvSpPr>
            <p:cNvPr id="22" name="Shape 1711"/>
            <p:cNvSpPr/>
            <p:nvPr/>
          </p:nvSpPr>
          <p:spPr>
            <a:xfrm>
              <a:off x="8881213" y="2921000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Shape 1718"/>
            <p:cNvSpPr/>
            <p:nvPr/>
          </p:nvSpPr>
          <p:spPr>
            <a:xfrm>
              <a:off x="9124190" y="3171029"/>
              <a:ext cx="331596" cy="298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440" y="0"/>
                  </a:moveTo>
                  <a:lnTo>
                    <a:pt x="9720" y="0"/>
                  </a:lnTo>
                  <a:cubicBezTo>
                    <a:pt x="8533" y="0"/>
                    <a:pt x="7560" y="1080"/>
                    <a:pt x="7560" y="2400"/>
                  </a:cubicBezTo>
                  <a:lnTo>
                    <a:pt x="7560" y="12000"/>
                  </a:lnTo>
                  <a:lnTo>
                    <a:pt x="15121" y="12000"/>
                  </a:lnTo>
                  <a:lnTo>
                    <a:pt x="18360" y="15600"/>
                  </a:lnTo>
                  <a:lnTo>
                    <a:pt x="18360" y="12000"/>
                  </a:lnTo>
                  <a:lnTo>
                    <a:pt x="19440" y="12000"/>
                  </a:lnTo>
                  <a:cubicBezTo>
                    <a:pt x="20629" y="12000"/>
                    <a:pt x="21600" y="10920"/>
                    <a:pt x="21600" y="9600"/>
                  </a:cubicBezTo>
                  <a:lnTo>
                    <a:pt x="21600" y="2400"/>
                  </a:lnTo>
                  <a:cubicBezTo>
                    <a:pt x="21600" y="1080"/>
                    <a:pt x="20629" y="0"/>
                    <a:pt x="19440" y="0"/>
                  </a:cubicBezTo>
                  <a:close/>
                  <a:moveTo>
                    <a:pt x="6265" y="13440"/>
                  </a:moveTo>
                  <a:lnTo>
                    <a:pt x="6265" y="6000"/>
                  </a:lnTo>
                  <a:lnTo>
                    <a:pt x="2160" y="6000"/>
                  </a:lnTo>
                  <a:cubicBezTo>
                    <a:pt x="973" y="6000"/>
                    <a:pt x="0" y="7080"/>
                    <a:pt x="0" y="8400"/>
                  </a:cubicBezTo>
                  <a:lnTo>
                    <a:pt x="0" y="15600"/>
                  </a:lnTo>
                  <a:cubicBezTo>
                    <a:pt x="0" y="16920"/>
                    <a:pt x="973" y="18000"/>
                    <a:pt x="2160" y="18000"/>
                  </a:cubicBezTo>
                  <a:lnTo>
                    <a:pt x="3241" y="18000"/>
                  </a:lnTo>
                  <a:lnTo>
                    <a:pt x="3241" y="21600"/>
                  </a:lnTo>
                  <a:lnTo>
                    <a:pt x="6480" y="18000"/>
                  </a:lnTo>
                  <a:lnTo>
                    <a:pt x="11880" y="18000"/>
                  </a:lnTo>
                  <a:cubicBezTo>
                    <a:pt x="13069" y="18000"/>
                    <a:pt x="14040" y="16920"/>
                    <a:pt x="14040" y="15600"/>
                  </a:cubicBezTo>
                  <a:lnTo>
                    <a:pt x="14040" y="13415"/>
                  </a:lnTo>
                  <a:cubicBezTo>
                    <a:pt x="13971" y="13432"/>
                    <a:pt x="13898" y="13440"/>
                    <a:pt x="13824" y="13440"/>
                  </a:cubicBezTo>
                  <a:cubicBezTo>
                    <a:pt x="13824" y="13440"/>
                    <a:pt x="6265" y="13440"/>
                    <a:pt x="6265" y="1344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8692831" y="4346578"/>
            <a:ext cx="748775" cy="748775"/>
            <a:chOff x="8567357" y="3819709"/>
            <a:chExt cx="817551" cy="817551"/>
          </a:xfrm>
        </p:grpSpPr>
        <p:sp>
          <p:nvSpPr>
            <p:cNvPr id="24" name="Shape 1713"/>
            <p:cNvSpPr/>
            <p:nvPr/>
          </p:nvSpPr>
          <p:spPr>
            <a:xfrm rot="18610256" flipH="1">
              <a:off x="8567357" y="3819709"/>
              <a:ext cx="817551" cy="817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noFill/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719"/>
            <p:cNvSpPr/>
            <p:nvPr/>
          </p:nvSpPr>
          <p:spPr>
            <a:xfrm>
              <a:off x="8839580" y="4053860"/>
              <a:ext cx="273105" cy="349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18" extrusionOk="0">
                  <a:moveTo>
                    <a:pt x="6595" y="39"/>
                  </a:moveTo>
                  <a:cubicBezTo>
                    <a:pt x="4807" y="400"/>
                    <a:pt x="1724" y="3046"/>
                    <a:pt x="2203" y="4243"/>
                  </a:cubicBezTo>
                  <a:cubicBezTo>
                    <a:pt x="2751" y="5505"/>
                    <a:pt x="6720" y="6978"/>
                    <a:pt x="6720" y="6978"/>
                  </a:cubicBezTo>
                  <a:cubicBezTo>
                    <a:pt x="10143" y="6768"/>
                    <a:pt x="10142" y="6765"/>
                    <a:pt x="10142" y="6765"/>
                  </a:cubicBezTo>
                  <a:cubicBezTo>
                    <a:pt x="10142" y="6765"/>
                    <a:pt x="8780" y="460"/>
                    <a:pt x="7274" y="39"/>
                  </a:cubicBezTo>
                  <a:cubicBezTo>
                    <a:pt x="7086" y="-14"/>
                    <a:pt x="6850" y="-13"/>
                    <a:pt x="6595" y="39"/>
                  </a:cubicBezTo>
                  <a:close/>
                  <a:moveTo>
                    <a:pt x="14631" y="39"/>
                  </a:moveTo>
                  <a:cubicBezTo>
                    <a:pt x="13128" y="460"/>
                    <a:pt x="11763" y="6765"/>
                    <a:pt x="11763" y="6765"/>
                  </a:cubicBezTo>
                  <a:cubicBezTo>
                    <a:pt x="15178" y="6975"/>
                    <a:pt x="15185" y="6978"/>
                    <a:pt x="15185" y="6978"/>
                  </a:cubicBezTo>
                  <a:cubicBezTo>
                    <a:pt x="15185" y="6978"/>
                    <a:pt x="19144" y="5505"/>
                    <a:pt x="19827" y="4243"/>
                  </a:cubicBezTo>
                  <a:cubicBezTo>
                    <a:pt x="20373" y="2875"/>
                    <a:pt x="16133" y="-382"/>
                    <a:pt x="14631" y="39"/>
                  </a:cubicBezTo>
                  <a:close/>
                  <a:moveTo>
                    <a:pt x="7135" y="2668"/>
                  </a:moveTo>
                  <a:cubicBezTo>
                    <a:pt x="7957" y="2878"/>
                    <a:pt x="8646" y="5924"/>
                    <a:pt x="8646" y="5924"/>
                  </a:cubicBezTo>
                  <a:cubicBezTo>
                    <a:pt x="6865" y="6029"/>
                    <a:pt x="6858" y="6031"/>
                    <a:pt x="6858" y="6031"/>
                  </a:cubicBezTo>
                  <a:cubicBezTo>
                    <a:pt x="6858" y="6031"/>
                    <a:pt x="4943" y="5300"/>
                    <a:pt x="4669" y="4668"/>
                  </a:cubicBezTo>
                  <a:cubicBezTo>
                    <a:pt x="4395" y="4037"/>
                    <a:pt x="6451" y="2352"/>
                    <a:pt x="7135" y="2668"/>
                  </a:cubicBezTo>
                  <a:close/>
                  <a:moveTo>
                    <a:pt x="14769" y="2668"/>
                  </a:moveTo>
                  <a:cubicBezTo>
                    <a:pt x="15452" y="2352"/>
                    <a:pt x="17509" y="4037"/>
                    <a:pt x="17236" y="4668"/>
                  </a:cubicBezTo>
                  <a:cubicBezTo>
                    <a:pt x="16962" y="5300"/>
                    <a:pt x="15046" y="6031"/>
                    <a:pt x="15047" y="6031"/>
                  </a:cubicBezTo>
                  <a:cubicBezTo>
                    <a:pt x="13407" y="5926"/>
                    <a:pt x="13412" y="5924"/>
                    <a:pt x="13412" y="5924"/>
                  </a:cubicBezTo>
                  <a:cubicBezTo>
                    <a:pt x="13412" y="5924"/>
                    <a:pt x="13950" y="2878"/>
                    <a:pt x="14769" y="2668"/>
                  </a:cubicBezTo>
                  <a:close/>
                  <a:moveTo>
                    <a:pt x="8355" y="7595"/>
                  </a:moveTo>
                  <a:lnTo>
                    <a:pt x="8355" y="21112"/>
                  </a:lnTo>
                  <a:cubicBezTo>
                    <a:pt x="9036" y="21216"/>
                    <a:pt x="9992" y="21218"/>
                    <a:pt x="10945" y="21218"/>
                  </a:cubicBezTo>
                  <a:cubicBezTo>
                    <a:pt x="11899" y="21218"/>
                    <a:pt x="12857" y="21216"/>
                    <a:pt x="13675" y="21112"/>
                  </a:cubicBezTo>
                  <a:cubicBezTo>
                    <a:pt x="13675" y="7594"/>
                    <a:pt x="13675" y="7595"/>
                    <a:pt x="13675" y="7595"/>
                  </a:cubicBezTo>
                  <a:cubicBezTo>
                    <a:pt x="12857" y="7595"/>
                    <a:pt x="11899" y="7595"/>
                    <a:pt x="10945" y="7595"/>
                  </a:cubicBezTo>
                  <a:cubicBezTo>
                    <a:pt x="9992" y="7595"/>
                    <a:pt x="9036" y="7595"/>
                    <a:pt x="8355" y="7595"/>
                  </a:cubicBezTo>
                  <a:close/>
                  <a:moveTo>
                    <a:pt x="6969" y="7691"/>
                  </a:moveTo>
                  <a:cubicBezTo>
                    <a:pt x="3825" y="7796"/>
                    <a:pt x="2189" y="8106"/>
                    <a:pt x="2189" y="8106"/>
                  </a:cubicBezTo>
                  <a:cubicBezTo>
                    <a:pt x="1095" y="8106"/>
                    <a:pt x="0" y="8842"/>
                    <a:pt x="0" y="9788"/>
                  </a:cubicBezTo>
                  <a:cubicBezTo>
                    <a:pt x="0" y="18924"/>
                    <a:pt x="0" y="18930"/>
                    <a:pt x="0" y="18930"/>
                  </a:cubicBezTo>
                  <a:cubicBezTo>
                    <a:pt x="0" y="19875"/>
                    <a:pt x="1095" y="20601"/>
                    <a:pt x="2189" y="20601"/>
                  </a:cubicBezTo>
                  <a:cubicBezTo>
                    <a:pt x="2189" y="20601"/>
                    <a:pt x="3825" y="20923"/>
                    <a:pt x="6969" y="21133"/>
                  </a:cubicBezTo>
                  <a:cubicBezTo>
                    <a:pt x="6969" y="7690"/>
                    <a:pt x="6969" y="7691"/>
                    <a:pt x="6969" y="7691"/>
                  </a:cubicBezTo>
                  <a:close/>
                  <a:moveTo>
                    <a:pt x="14631" y="7691"/>
                  </a:moveTo>
                  <a:cubicBezTo>
                    <a:pt x="14631" y="21134"/>
                    <a:pt x="14631" y="21133"/>
                    <a:pt x="14631" y="21133"/>
                  </a:cubicBezTo>
                  <a:cubicBezTo>
                    <a:pt x="17775" y="20923"/>
                    <a:pt x="19411" y="20601"/>
                    <a:pt x="19411" y="20601"/>
                  </a:cubicBezTo>
                  <a:cubicBezTo>
                    <a:pt x="20641" y="20601"/>
                    <a:pt x="21600" y="19875"/>
                    <a:pt x="21600" y="18930"/>
                  </a:cubicBezTo>
                  <a:cubicBezTo>
                    <a:pt x="21600" y="9793"/>
                    <a:pt x="21600" y="9788"/>
                    <a:pt x="21600" y="9788"/>
                  </a:cubicBezTo>
                  <a:cubicBezTo>
                    <a:pt x="21600" y="8842"/>
                    <a:pt x="20641" y="8106"/>
                    <a:pt x="19411" y="8106"/>
                  </a:cubicBezTo>
                  <a:cubicBezTo>
                    <a:pt x="19411" y="8106"/>
                    <a:pt x="17775" y="7796"/>
                    <a:pt x="14631" y="7691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3"/>
          <p:cNvSpPr txBox="1">
            <a:spLocks/>
          </p:cNvSpPr>
          <p:nvPr/>
        </p:nvSpPr>
        <p:spPr>
          <a:xfrm>
            <a:off x="7581777" y="3699744"/>
            <a:ext cx="876424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810720" y="3733036"/>
            <a:ext cx="957263" cy="373062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altLang="zh-CN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770377" y="2333343"/>
            <a:ext cx="2181225" cy="4302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4973532" y="3699744"/>
            <a:ext cx="804328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4"/>
          <p:cNvSpPr txBox="1">
            <a:spLocks/>
          </p:cNvSpPr>
          <p:nvPr/>
        </p:nvSpPr>
        <p:spPr>
          <a:xfrm>
            <a:off x="4407829" y="5035694"/>
            <a:ext cx="2181768" cy="4296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7180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2" grpId="0" animBg="1"/>
      <p:bldP spid="15" grpId="0" animBg="1"/>
      <p:bldP spid="26" grpId="0" animBg="1"/>
      <p:bldP spid="27" grpId="0" animBg="1"/>
      <p:bldP spid="28" grpId="0" animBg="1"/>
      <p:bldP spid="32" grpId="0"/>
      <p:bldP spid="4" grpId="0" build="p"/>
      <p:bldP spid="5" grpId="0" build="p"/>
      <p:bldP spid="31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1158" y="3007329"/>
            <a:ext cx="2113215" cy="287924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375800" y="3007329"/>
            <a:ext cx="2135823" cy="287924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8" y="3013605"/>
            <a:ext cx="2553750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4641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/>
          </p:nvPr>
        </p:nvGraphicFramePr>
        <p:xfrm>
          <a:off x="5573787" y="2104157"/>
          <a:ext cx="6398407" cy="3748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1829371" y="2480444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813592" y="3362328"/>
            <a:ext cx="3173854" cy="28187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813592" y="4244212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829371" y="5126097"/>
            <a:ext cx="3173854" cy="28277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256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Sub>
          <a:bldChart bld="series"/>
        </p:bldSub>
      </p:bldGraphic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-64110" y="1548678"/>
            <a:ext cx="12922066" cy="4098221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626358" y="2687196"/>
            <a:ext cx="1731029" cy="1655694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2128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en-US" sz="12128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" name="文本框 58"/>
          <p:cNvSpPr txBox="1"/>
          <p:nvPr/>
        </p:nvSpPr>
        <p:spPr>
          <a:xfrm>
            <a:off x="3547278" y="3529272"/>
            <a:ext cx="3347049" cy="611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375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5" name="文本框 59"/>
          <p:cNvSpPr txBox="1"/>
          <p:nvPr/>
        </p:nvSpPr>
        <p:spPr>
          <a:xfrm>
            <a:off x="3547275" y="2924919"/>
            <a:ext cx="1915909" cy="611706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375" b="0" i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Part One</a:t>
            </a:r>
            <a:endParaRPr lang="zh-CN" altLang="en-US" sz="3375" b="0" i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等腰三角形 5"/>
          <p:cNvSpPr/>
          <p:nvPr/>
        </p:nvSpPr>
        <p:spPr>
          <a:xfrm rot="9233090">
            <a:off x="9208397" y="2588422"/>
            <a:ext cx="281250" cy="242746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7" name="等腰三角形 6"/>
          <p:cNvSpPr/>
          <p:nvPr/>
        </p:nvSpPr>
        <p:spPr>
          <a:xfrm rot="15569576">
            <a:off x="8836748" y="3299919"/>
            <a:ext cx="418527" cy="361608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8" name="等腰三角形 7"/>
          <p:cNvSpPr/>
          <p:nvPr/>
        </p:nvSpPr>
        <p:spPr>
          <a:xfrm rot="21371394">
            <a:off x="8697794" y="1903714"/>
            <a:ext cx="281250" cy="2427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9" name="等腰三角形 8"/>
          <p:cNvSpPr/>
          <p:nvPr/>
        </p:nvSpPr>
        <p:spPr>
          <a:xfrm rot="12912161">
            <a:off x="9796011" y="3678269"/>
            <a:ext cx="996095" cy="860492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0" name="等腰三角形 9"/>
          <p:cNvSpPr/>
          <p:nvPr/>
        </p:nvSpPr>
        <p:spPr>
          <a:xfrm rot="12912161">
            <a:off x="9657058" y="3614651"/>
            <a:ext cx="1240516" cy="1069756"/>
          </a:xfrm>
          <a:prstGeom prst="triangl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1" name="椭圆 10"/>
          <p:cNvSpPr/>
          <p:nvPr/>
        </p:nvSpPr>
        <p:spPr>
          <a:xfrm rot="9110320">
            <a:off x="11049918" y="3999699"/>
            <a:ext cx="120536" cy="122209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2" name="椭圆 11"/>
          <p:cNvSpPr/>
          <p:nvPr/>
        </p:nvSpPr>
        <p:spPr>
          <a:xfrm rot="9110320">
            <a:off x="9901479" y="4530390"/>
            <a:ext cx="122211" cy="122211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3" name="椭圆 12"/>
          <p:cNvSpPr/>
          <p:nvPr/>
        </p:nvSpPr>
        <p:spPr>
          <a:xfrm rot="9110320">
            <a:off x="10025363" y="3303270"/>
            <a:ext cx="120536" cy="122209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4" name="等腰三角形 13"/>
          <p:cNvSpPr/>
          <p:nvPr/>
        </p:nvSpPr>
        <p:spPr>
          <a:xfrm rot="18210217">
            <a:off x="8266712" y="2281225"/>
            <a:ext cx="133929" cy="115513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5" name="等腰三角形 14"/>
          <p:cNvSpPr/>
          <p:nvPr/>
        </p:nvSpPr>
        <p:spPr>
          <a:xfrm rot="8748521">
            <a:off x="8644224" y="2441100"/>
            <a:ext cx="135602" cy="115514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16" name="Straight Connector 13"/>
          <p:cNvCxnSpPr>
            <a:cxnSpLocks noChangeShapeType="1"/>
          </p:cNvCxnSpPr>
          <p:nvPr/>
        </p:nvCxnSpPr>
        <p:spPr bwMode="auto">
          <a:xfrm flipH="1">
            <a:off x="1607939" y="4334519"/>
            <a:ext cx="7099900" cy="0"/>
          </a:xfrm>
          <a:prstGeom prst="line">
            <a:avLst/>
          </a:prstGeom>
          <a:noFill/>
          <a:ln w="19050" cap="sq" algn="ctr">
            <a:solidFill>
              <a:schemeClr val="accent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14295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doors dir="vert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055889" y="2103673"/>
          <a:ext cx="8746974" cy="2740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2333781" y="5240863"/>
            <a:ext cx="2495555" cy="757130"/>
            <a:chOff x="1150665" y="1672015"/>
            <a:chExt cx="2724775" cy="826673"/>
          </a:xfrm>
        </p:grpSpPr>
        <p:sp>
          <p:nvSpPr>
            <p:cNvPr id="7" name="TextBox 6"/>
            <p:cNvSpPr txBox="1"/>
            <p:nvPr/>
          </p:nvSpPr>
          <p:spPr>
            <a:xfrm>
              <a:off x="1150665" y="1672015"/>
              <a:ext cx="761706" cy="8266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Text Placeholder 32"/>
            <p:cNvSpPr txBox="1">
              <a:spLocks/>
            </p:cNvSpPr>
            <p:nvPr/>
          </p:nvSpPr>
          <p:spPr>
            <a:xfrm>
              <a:off x="1898843" y="1991320"/>
              <a:ext cx="1976597" cy="46906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Text Placeholder 33"/>
            <p:cNvSpPr txBox="1">
              <a:spLocks/>
            </p:cNvSpPr>
            <p:nvPr/>
          </p:nvSpPr>
          <p:spPr>
            <a:xfrm>
              <a:off x="1898845" y="1750689"/>
              <a:ext cx="1846848" cy="282278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154403" y="5240860"/>
            <a:ext cx="2525653" cy="757130"/>
            <a:chOff x="1150666" y="1672015"/>
            <a:chExt cx="2757638" cy="826674"/>
          </a:xfrm>
        </p:grpSpPr>
        <p:sp>
          <p:nvSpPr>
            <p:cNvPr id="11" name="TextBox 10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Text Placeholder 32"/>
            <p:cNvSpPr txBox="1">
              <a:spLocks/>
            </p:cNvSpPr>
            <p:nvPr/>
          </p:nvSpPr>
          <p:spPr>
            <a:xfrm>
              <a:off x="1898842" y="1991322"/>
              <a:ext cx="2009462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005123" y="5240860"/>
            <a:ext cx="2488971" cy="757130"/>
            <a:chOff x="1150666" y="1672015"/>
            <a:chExt cx="2717585" cy="826674"/>
          </a:xfrm>
        </p:grpSpPr>
        <p:sp>
          <p:nvSpPr>
            <p:cNvPr id="15" name="TextBox 14"/>
            <p:cNvSpPr txBox="1"/>
            <p:nvPr/>
          </p:nvSpPr>
          <p:spPr>
            <a:xfrm>
              <a:off x="1150666" y="1672015"/>
              <a:ext cx="761706" cy="826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3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16" name="Text Placeholder 32"/>
            <p:cNvSpPr txBox="1">
              <a:spLocks/>
            </p:cNvSpPr>
            <p:nvPr/>
          </p:nvSpPr>
          <p:spPr>
            <a:xfrm>
              <a:off x="1898843" y="1991322"/>
              <a:ext cx="1969408" cy="46906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 Placeholder 33"/>
            <p:cNvSpPr txBox="1">
              <a:spLocks/>
            </p:cNvSpPr>
            <p:nvPr/>
          </p:nvSpPr>
          <p:spPr>
            <a:xfrm>
              <a:off x="1898845" y="1750689"/>
              <a:ext cx="1464301" cy="282279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AU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9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2999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任意多边形 49"/>
          <p:cNvSpPr/>
          <p:nvPr/>
        </p:nvSpPr>
        <p:spPr bwMode="auto">
          <a:xfrm>
            <a:off x="346737" y="-16960"/>
            <a:ext cx="6172198" cy="7248718"/>
          </a:xfrm>
          <a:custGeom>
            <a:avLst/>
            <a:gdLst>
              <a:gd name="connsiteX0" fmla="*/ 0 w 3810000"/>
              <a:gd name="connsiteY0" fmla="*/ 0 h 5181600"/>
              <a:gd name="connsiteX1" fmla="*/ 1079500 w 3810000"/>
              <a:gd name="connsiteY1" fmla="*/ 5181600 h 5181600"/>
              <a:gd name="connsiteX2" fmla="*/ 3810000 w 3810000"/>
              <a:gd name="connsiteY2" fmla="*/ 5181600 h 5181600"/>
              <a:gd name="connsiteX3" fmla="*/ 2514600 w 3810000"/>
              <a:gd name="connsiteY3" fmla="*/ 12700 h 5181600"/>
              <a:gd name="connsiteX4" fmla="*/ 0 w 3810000"/>
              <a:gd name="connsiteY4" fmla="*/ 0 h 51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000" h="5181600">
                <a:moveTo>
                  <a:pt x="0" y="0"/>
                </a:moveTo>
                <a:lnTo>
                  <a:pt x="1079500" y="5181600"/>
                </a:lnTo>
                <a:lnTo>
                  <a:pt x="3810000" y="5181600"/>
                </a:lnTo>
                <a:lnTo>
                  <a:pt x="2514600" y="127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" name="任意多边形 3"/>
          <p:cNvSpPr/>
          <p:nvPr/>
        </p:nvSpPr>
        <p:spPr bwMode="auto">
          <a:xfrm>
            <a:off x="794" y="-16960"/>
            <a:ext cx="6172198" cy="7248718"/>
          </a:xfrm>
          <a:custGeom>
            <a:avLst/>
            <a:gdLst>
              <a:gd name="connsiteX0" fmla="*/ 0 w 3810000"/>
              <a:gd name="connsiteY0" fmla="*/ 0 h 5181600"/>
              <a:gd name="connsiteX1" fmla="*/ 1079500 w 3810000"/>
              <a:gd name="connsiteY1" fmla="*/ 5181600 h 5181600"/>
              <a:gd name="connsiteX2" fmla="*/ 3810000 w 3810000"/>
              <a:gd name="connsiteY2" fmla="*/ 5181600 h 5181600"/>
              <a:gd name="connsiteX3" fmla="*/ 2514600 w 3810000"/>
              <a:gd name="connsiteY3" fmla="*/ 12700 h 5181600"/>
              <a:gd name="connsiteX4" fmla="*/ 0 w 3810000"/>
              <a:gd name="connsiteY4" fmla="*/ 0 h 518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000" h="5181600">
                <a:moveTo>
                  <a:pt x="0" y="0"/>
                </a:moveTo>
                <a:lnTo>
                  <a:pt x="1079500" y="5181600"/>
                </a:lnTo>
                <a:lnTo>
                  <a:pt x="3810000" y="5181600"/>
                </a:lnTo>
                <a:lnTo>
                  <a:pt x="2514600" y="1270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7" name="TextBox 12"/>
          <p:cNvSpPr>
            <a:spLocks noChangeArrowheads="1"/>
          </p:cNvSpPr>
          <p:nvPr/>
        </p:nvSpPr>
        <p:spPr bwMode="auto">
          <a:xfrm>
            <a:off x="1676847" y="134220"/>
            <a:ext cx="1969925" cy="1163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95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8" name="TextBox 13"/>
          <p:cNvSpPr>
            <a:spLocks noChangeArrowheads="1"/>
          </p:cNvSpPr>
          <p:nvPr/>
        </p:nvSpPr>
        <p:spPr bwMode="auto">
          <a:xfrm>
            <a:off x="6864878" y="2392189"/>
            <a:ext cx="4795469" cy="52322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/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TextBox 14"/>
          <p:cNvSpPr>
            <a:spLocks noChangeArrowheads="1"/>
          </p:cNvSpPr>
          <p:nvPr/>
        </p:nvSpPr>
        <p:spPr bwMode="auto">
          <a:xfrm>
            <a:off x="6864878" y="3172186"/>
            <a:ext cx="4795469" cy="52322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/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TextBox 15"/>
          <p:cNvSpPr>
            <a:spLocks noChangeArrowheads="1"/>
          </p:cNvSpPr>
          <p:nvPr/>
        </p:nvSpPr>
        <p:spPr bwMode="auto">
          <a:xfrm>
            <a:off x="6864878" y="3952181"/>
            <a:ext cx="4795469" cy="52322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/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1" name="TextBox 16"/>
          <p:cNvSpPr>
            <a:spLocks noChangeArrowheads="1"/>
          </p:cNvSpPr>
          <p:nvPr/>
        </p:nvSpPr>
        <p:spPr bwMode="auto">
          <a:xfrm>
            <a:off x="6864878" y="4732178"/>
            <a:ext cx="4795469" cy="523220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/>
            <a:r>
              <a:rPr lang="zh-CN" altLang="en-US" sz="28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五边形 2"/>
          <p:cNvSpPr>
            <a:spLocks noChangeArrowheads="1"/>
          </p:cNvSpPr>
          <p:nvPr/>
        </p:nvSpPr>
        <p:spPr bwMode="auto">
          <a:xfrm>
            <a:off x="6193676" y="2392188"/>
            <a:ext cx="910554" cy="48708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五边形 18"/>
          <p:cNvSpPr>
            <a:spLocks noChangeArrowheads="1"/>
          </p:cNvSpPr>
          <p:nvPr/>
        </p:nvSpPr>
        <p:spPr bwMode="auto">
          <a:xfrm>
            <a:off x="6193676" y="4732176"/>
            <a:ext cx="910554" cy="48708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五边形 19"/>
          <p:cNvSpPr>
            <a:spLocks noChangeArrowheads="1"/>
          </p:cNvSpPr>
          <p:nvPr/>
        </p:nvSpPr>
        <p:spPr bwMode="auto">
          <a:xfrm>
            <a:off x="6193676" y="3172183"/>
            <a:ext cx="910554" cy="48708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五边形 20"/>
          <p:cNvSpPr>
            <a:spLocks noChangeArrowheads="1"/>
          </p:cNvSpPr>
          <p:nvPr/>
        </p:nvSpPr>
        <p:spPr bwMode="auto">
          <a:xfrm>
            <a:off x="6193676" y="3952179"/>
            <a:ext cx="910554" cy="48708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5"/>
          <p:cNvSpPr>
            <a:spLocks noChangeArrowheads="1"/>
          </p:cNvSpPr>
          <p:nvPr/>
        </p:nvSpPr>
        <p:spPr bwMode="auto">
          <a:xfrm>
            <a:off x="6193676" y="2303401"/>
            <a:ext cx="545208" cy="87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506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7"/>
          <p:cNvSpPr>
            <a:spLocks noChangeArrowheads="1"/>
          </p:cNvSpPr>
          <p:nvPr/>
        </p:nvSpPr>
        <p:spPr bwMode="auto">
          <a:xfrm>
            <a:off x="6193676" y="3063312"/>
            <a:ext cx="545208" cy="87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506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9"/>
          <p:cNvSpPr>
            <a:spLocks noChangeArrowheads="1"/>
          </p:cNvSpPr>
          <p:nvPr/>
        </p:nvSpPr>
        <p:spPr bwMode="auto">
          <a:xfrm>
            <a:off x="6193676" y="3821548"/>
            <a:ext cx="545208" cy="87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506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1"/>
          <p:cNvSpPr>
            <a:spLocks noChangeArrowheads="1"/>
          </p:cNvSpPr>
          <p:nvPr/>
        </p:nvSpPr>
        <p:spPr bwMode="auto">
          <a:xfrm>
            <a:off x="6193676" y="4581457"/>
            <a:ext cx="545208" cy="87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506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2643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2160511" y="1816125"/>
          <a:ext cx="8504641" cy="2993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34"/>
          <p:cNvSpPr txBox="1"/>
          <p:nvPr/>
        </p:nvSpPr>
        <p:spPr>
          <a:xfrm>
            <a:off x="1492036" y="5344517"/>
            <a:ext cx="9874678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932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category"/>
        </p:bldSub>
      </p:bldGraphic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/>
          </p:nvPr>
        </p:nvGraphicFramePr>
        <p:xfrm>
          <a:off x="4831267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50577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01</a:t>
            </a:r>
          </a:p>
        </p:txBody>
      </p:sp>
      <p:graphicFrame>
        <p:nvGraphicFramePr>
          <p:cNvPr id="7" name="Chart 6"/>
          <p:cNvGraphicFramePr/>
          <p:nvPr>
            <p:extLst/>
          </p:nvPr>
        </p:nvGraphicFramePr>
        <p:xfrm>
          <a:off x="6507814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627125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02</a:t>
            </a:r>
          </a:p>
        </p:txBody>
      </p:sp>
      <p:graphicFrame>
        <p:nvGraphicFramePr>
          <p:cNvPr id="9" name="Chart 8"/>
          <p:cNvGraphicFramePr/>
          <p:nvPr>
            <p:extLst/>
          </p:nvPr>
        </p:nvGraphicFramePr>
        <p:xfrm>
          <a:off x="8173768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293079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03</a:t>
            </a:r>
          </a:p>
        </p:txBody>
      </p:sp>
      <p:graphicFrame>
        <p:nvGraphicFramePr>
          <p:cNvPr id="11" name="Chart 10"/>
          <p:cNvGraphicFramePr/>
          <p:nvPr>
            <p:extLst/>
          </p:nvPr>
        </p:nvGraphicFramePr>
        <p:xfrm>
          <a:off x="9844981" y="2391054"/>
          <a:ext cx="1543470" cy="2847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964293" y="5290010"/>
            <a:ext cx="1304845" cy="22435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04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677212" y="2704858"/>
            <a:ext cx="2938673" cy="2425145"/>
            <a:chOff x="1023776" y="1932475"/>
            <a:chExt cx="2781691" cy="2647897"/>
          </a:xfrm>
        </p:grpSpPr>
        <p:sp>
          <p:nvSpPr>
            <p:cNvPr id="14" name="Text Placeholder 32"/>
            <p:cNvSpPr txBox="1">
              <a:spLocks/>
            </p:cNvSpPr>
            <p:nvPr/>
          </p:nvSpPr>
          <p:spPr>
            <a:xfrm>
              <a:off x="1023776" y="3879576"/>
              <a:ext cx="2781691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 Placeholder 33"/>
            <p:cNvSpPr txBox="1">
              <a:spLocks/>
            </p:cNvSpPr>
            <p:nvPr/>
          </p:nvSpPr>
          <p:spPr>
            <a:xfrm>
              <a:off x="1023778" y="2329688"/>
              <a:ext cx="2781689" cy="7007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695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695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AU" altLang="zh-CN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23777" y="1932475"/>
              <a:ext cx="2420840" cy="3629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898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6" grpId="0"/>
      <p:bldGraphic spid="7" grpId="0">
        <p:bldAsOne/>
      </p:bldGraphic>
      <p:bldP spid="8" grpId="0"/>
      <p:bldGraphic spid="9" grpId="0">
        <p:bldAsOne/>
      </p:bldGraphic>
      <p:bldP spid="10" grpId="0"/>
      <p:bldGraphic spid="11" grpId="0">
        <p:bldAsOne/>
      </p:bldGraphic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/>
          <p:cNvCxnSpPr/>
          <p:nvPr/>
        </p:nvCxnSpPr>
        <p:spPr>
          <a:xfrm flipH="1">
            <a:off x="1347059" y="2806101"/>
            <a:ext cx="10164636" cy="0"/>
          </a:xfrm>
          <a:prstGeom prst="line">
            <a:avLst/>
          </a:prstGeom>
          <a:ln w="19050">
            <a:solidFill>
              <a:schemeClr val="accent1"/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65"/>
          <p:cNvGrpSpPr>
            <a:grpSpLocks/>
          </p:cNvGrpSpPr>
          <p:nvPr/>
        </p:nvGrpSpPr>
        <p:grpSpPr bwMode="auto">
          <a:xfrm>
            <a:off x="1684092" y="2020431"/>
            <a:ext cx="1537865" cy="1700802"/>
            <a:chOff x="3419863" y="1304398"/>
            <a:chExt cx="1094533" cy="120974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5" name="Freeform 44"/>
            <p:cNvSpPr/>
            <p:nvPr/>
          </p:nvSpPr>
          <p:spPr>
            <a:xfrm rot="16200000">
              <a:off x="3362257" y="1362004"/>
              <a:ext cx="1209746" cy="10945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527">
                <a:lnSpc>
                  <a:spcPct val="130000"/>
                </a:lnSpc>
                <a:defRPr/>
              </a:pPr>
              <a:endParaRPr lang="en-US" sz="4800" dirty="0"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350" name="Rectangle 47"/>
            <p:cNvSpPr>
              <a:spLocks noChangeArrowheads="1"/>
            </p:cNvSpPr>
            <p:nvPr/>
          </p:nvSpPr>
          <p:spPr bwMode="auto">
            <a:xfrm>
              <a:off x="3682360" y="1468512"/>
              <a:ext cx="569535" cy="70928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48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+mn-ea"/>
                  <a:sym typeface="Arial" panose="020B0604020202020204" pitchFamily="34" charset="0"/>
                </a:rPr>
                <a:t>感</a:t>
              </a:r>
              <a:endParaRPr lang="en-US" altLang="zh-CN" sz="4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66"/>
          <p:cNvGrpSpPr>
            <a:grpSpLocks/>
          </p:cNvGrpSpPr>
          <p:nvPr/>
        </p:nvGrpSpPr>
        <p:grpSpPr bwMode="auto">
          <a:xfrm>
            <a:off x="4382612" y="2020431"/>
            <a:ext cx="1540097" cy="1700802"/>
            <a:chOff x="4740719" y="1304399"/>
            <a:chExt cx="1094533" cy="120974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54" name="Freeform 53"/>
            <p:cNvSpPr/>
            <p:nvPr/>
          </p:nvSpPr>
          <p:spPr>
            <a:xfrm rot="16200000">
              <a:off x="4683113" y="1362005"/>
              <a:ext cx="1209746" cy="10945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527">
                <a:lnSpc>
                  <a:spcPct val="130000"/>
                </a:lnSpc>
                <a:defRPr/>
              </a:pPr>
              <a:endParaRPr lang="en-US" sz="4800" dirty="0"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348" name="Rectangle 54"/>
            <p:cNvSpPr>
              <a:spLocks noChangeArrowheads="1"/>
            </p:cNvSpPr>
            <p:nvPr/>
          </p:nvSpPr>
          <p:spPr bwMode="auto">
            <a:xfrm>
              <a:off x="5003627" y="1468513"/>
              <a:ext cx="568709" cy="709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defTabSz="1030288" fontAlgn="base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zh-CN" altLang="en-US" sz="48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+mn-ea"/>
                  <a:sym typeface="Arial" panose="020B0604020202020204" pitchFamily="34" charset="0"/>
                </a:rPr>
                <a:t>谢</a:t>
              </a:r>
              <a:endParaRPr lang="en-US" altLang="zh-CN" sz="4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67"/>
          <p:cNvGrpSpPr/>
          <p:nvPr/>
        </p:nvGrpSpPr>
        <p:grpSpPr>
          <a:xfrm>
            <a:off x="7083168" y="2020517"/>
            <a:ext cx="1538913" cy="1700902"/>
            <a:chOff x="3419864" y="1304397"/>
            <a:chExt cx="1094533" cy="1209746"/>
          </a:xfrm>
          <a:solidFill>
            <a:schemeClr val="accent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69" name="Freeform 68"/>
            <p:cNvSpPr/>
            <p:nvPr/>
          </p:nvSpPr>
          <p:spPr>
            <a:xfrm rot="16200000">
              <a:off x="3362258" y="1362003"/>
              <a:ext cx="1209746" cy="10945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527">
                <a:lnSpc>
                  <a:spcPct val="130000"/>
                </a:lnSpc>
                <a:defRPr/>
              </a:pPr>
              <a:endParaRPr lang="en-US" sz="4800" dirty="0"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3682558" y="1468512"/>
              <a:ext cx="569147" cy="70924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450527">
                <a:lnSpc>
                  <a:spcPct val="130000"/>
                </a:lnSpc>
                <a:defRPr/>
              </a:pPr>
              <a:r>
                <a:rPr lang="zh-CN" altLang="en-US" sz="48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+mn-ea"/>
                  <a:sym typeface="Arial" panose="020B0604020202020204" pitchFamily="34" charset="0"/>
                </a:rPr>
                <a:t>聆</a:t>
              </a:r>
              <a:endParaRPr lang="en-US" sz="4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70"/>
          <p:cNvGrpSpPr/>
          <p:nvPr/>
        </p:nvGrpSpPr>
        <p:grpSpPr>
          <a:xfrm>
            <a:off x="9783015" y="2020516"/>
            <a:ext cx="1538913" cy="1700902"/>
            <a:chOff x="4740719" y="1304398"/>
            <a:chExt cx="1094533" cy="1209746"/>
          </a:xfrm>
          <a:solidFill>
            <a:schemeClr val="accent3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72" name="Freeform 71"/>
            <p:cNvSpPr/>
            <p:nvPr/>
          </p:nvSpPr>
          <p:spPr>
            <a:xfrm rot="16200000">
              <a:off x="4683113" y="1362004"/>
              <a:ext cx="1209746" cy="1094533"/>
            </a:xfrm>
            <a:custGeom>
              <a:avLst/>
              <a:gdLst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769166 w 1324961"/>
                <a:gd name="connsiteY2" fmla="*/ 0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1"/>
                <a:gd name="connsiteY0" fmla="*/ 0 h 1468980"/>
                <a:gd name="connsiteX1" fmla="*/ 769166 w 1324961"/>
                <a:gd name="connsiteY1" fmla="*/ 0 h 1468980"/>
                <a:gd name="connsiteX2" fmla="*/ 1324961 w 1324961"/>
                <a:gd name="connsiteY2" fmla="*/ 2 h 1468980"/>
                <a:gd name="connsiteX3" fmla="*/ 1324961 w 1324961"/>
                <a:gd name="connsiteY3" fmla="*/ 734490 h 1468980"/>
                <a:gd name="connsiteX4" fmla="*/ 769166 w 1324961"/>
                <a:gd name="connsiteY4" fmla="*/ 1468980 h 1468980"/>
                <a:gd name="connsiteX5" fmla="*/ 769166 w 1324961"/>
                <a:gd name="connsiteY5" fmla="*/ 1468980 h 1468980"/>
                <a:gd name="connsiteX6" fmla="*/ 0 w 1324961"/>
                <a:gd name="connsiteY6" fmla="*/ 1468980 h 1468980"/>
                <a:gd name="connsiteX7" fmla="*/ 555795 w 1324961"/>
                <a:gd name="connsiteY7" fmla="*/ 734490 h 1468980"/>
                <a:gd name="connsiteX8" fmla="*/ 0 w 1324961"/>
                <a:gd name="connsiteY8" fmla="*/ 0 h 1468980"/>
                <a:gd name="connsiteX0" fmla="*/ 0 w 1324963"/>
                <a:gd name="connsiteY0" fmla="*/ 0 h 1468983"/>
                <a:gd name="connsiteX1" fmla="*/ 769166 w 1324963"/>
                <a:gd name="connsiteY1" fmla="*/ 0 h 1468983"/>
                <a:gd name="connsiteX2" fmla="*/ 1324961 w 1324963"/>
                <a:gd name="connsiteY2" fmla="*/ 2 h 1468983"/>
                <a:gd name="connsiteX3" fmla="*/ 1324961 w 1324963"/>
                <a:gd name="connsiteY3" fmla="*/ 734490 h 1468983"/>
                <a:gd name="connsiteX4" fmla="*/ 769166 w 1324963"/>
                <a:gd name="connsiteY4" fmla="*/ 1468980 h 1468983"/>
                <a:gd name="connsiteX5" fmla="*/ 1324963 w 1324963"/>
                <a:gd name="connsiteY5" fmla="*/ 1468983 h 1468983"/>
                <a:gd name="connsiteX6" fmla="*/ 0 w 1324963"/>
                <a:gd name="connsiteY6" fmla="*/ 1468980 h 1468983"/>
                <a:gd name="connsiteX7" fmla="*/ 555795 w 1324963"/>
                <a:gd name="connsiteY7" fmla="*/ 734490 h 1468983"/>
                <a:gd name="connsiteX8" fmla="*/ 0 w 1324963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555795 w 1324964"/>
                <a:gd name="connsiteY7" fmla="*/ 734490 h 1468983"/>
                <a:gd name="connsiteX8" fmla="*/ 0 w 1324964"/>
                <a:gd name="connsiteY8" fmla="*/ 0 h 1468983"/>
                <a:gd name="connsiteX0" fmla="*/ 0 w 1324964"/>
                <a:gd name="connsiteY0" fmla="*/ 0 h 1468983"/>
                <a:gd name="connsiteX1" fmla="*/ 769166 w 1324964"/>
                <a:gd name="connsiteY1" fmla="*/ 0 h 1468983"/>
                <a:gd name="connsiteX2" fmla="*/ 1324961 w 1324964"/>
                <a:gd name="connsiteY2" fmla="*/ 2 h 1468983"/>
                <a:gd name="connsiteX3" fmla="*/ 1324961 w 1324964"/>
                <a:gd name="connsiteY3" fmla="*/ 734490 h 1468983"/>
                <a:gd name="connsiteX4" fmla="*/ 1324964 w 1324964"/>
                <a:gd name="connsiteY4" fmla="*/ 1324961 h 1468983"/>
                <a:gd name="connsiteX5" fmla="*/ 1324963 w 1324964"/>
                <a:gd name="connsiteY5" fmla="*/ 1468983 h 1468983"/>
                <a:gd name="connsiteX6" fmla="*/ 0 w 1324964"/>
                <a:gd name="connsiteY6" fmla="*/ 1468980 h 1468983"/>
                <a:gd name="connsiteX7" fmla="*/ 403253 w 1324964"/>
                <a:gd name="connsiteY7" fmla="*/ 734492 h 1468983"/>
                <a:gd name="connsiteX8" fmla="*/ 0 w 1324964"/>
                <a:gd name="connsiteY8" fmla="*/ 0 h 1468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24964" h="1468983">
                  <a:moveTo>
                    <a:pt x="0" y="0"/>
                  </a:moveTo>
                  <a:lnTo>
                    <a:pt x="769166" y="0"/>
                  </a:lnTo>
                  <a:lnTo>
                    <a:pt x="1324961" y="2"/>
                  </a:lnTo>
                  <a:lnTo>
                    <a:pt x="1324961" y="734490"/>
                  </a:lnTo>
                  <a:cubicBezTo>
                    <a:pt x="1324962" y="931314"/>
                    <a:pt x="1324963" y="1128137"/>
                    <a:pt x="1324964" y="1324961"/>
                  </a:cubicBezTo>
                  <a:cubicBezTo>
                    <a:pt x="1324964" y="1372968"/>
                    <a:pt x="1324963" y="1420976"/>
                    <a:pt x="1324963" y="1468983"/>
                  </a:cubicBezTo>
                  <a:lnTo>
                    <a:pt x="0" y="1468980"/>
                  </a:lnTo>
                  <a:lnTo>
                    <a:pt x="403253" y="7344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527">
                <a:lnSpc>
                  <a:spcPct val="130000"/>
                </a:lnSpc>
                <a:defRPr/>
              </a:pPr>
              <a:endParaRPr lang="en-US" sz="4800" dirty="0"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5003409" y="1468513"/>
              <a:ext cx="569147" cy="70924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defTabSz="1450527">
                <a:lnSpc>
                  <a:spcPct val="130000"/>
                </a:lnSpc>
                <a:defRPr/>
              </a:pPr>
              <a:r>
                <a:rPr lang="zh-CN" altLang="en-US" sz="4800" dirty="0" smtClean="0">
                  <a:solidFill>
                    <a:schemeClr val="bg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  <a:cs typeface="+mn-ea"/>
                  <a:sym typeface="Arial" panose="020B0604020202020204" pitchFamily="34" charset="0"/>
                </a:rPr>
                <a:t>听</a:t>
              </a:r>
              <a:endParaRPr lang="en-US" sz="4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Arc 30"/>
          <p:cNvSpPr/>
          <p:nvPr/>
        </p:nvSpPr>
        <p:spPr>
          <a:xfrm rot="19051047">
            <a:off x="2873762" y="1500367"/>
            <a:ext cx="2301216" cy="2298984"/>
          </a:xfrm>
          <a:prstGeom prst="arc">
            <a:avLst/>
          </a:prstGeom>
          <a:ln w="28575">
            <a:solidFill>
              <a:schemeClr val="accent2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defTabSz="1450527">
              <a:lnSpc>
                <a:spcPct val="130000"/>
              </a:lnSpc>
              <a:defRPr/>
            </a:pPr>
            <a:endParaRPr 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Arc 31"/>
          <p:cNvSpPr/>
          <p:nvPr/>
        </p:nvSpPr>
        <p:spPr>
          <a:xfrm rot="19051047">
            <a:off x="5471837" y="1500367"/>
            <a:ext cx="2301216" cy="2298984"/>
          </a:xfrm>
          <a:prstGeom prst="arc">
            <a:avLst/>
          </a:prstGeom>
          <a:ln w="28575">
            <a:solidFill>
              <a:schemeClr val="accent2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defTabSz="1450527">
              <a:lnSpc>
                <a:spcPct val="130000"/>
              </a:lnSpc>
              <a:defRPr/>
            </a:pPr>
            <a:endParaRPr 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Arc 32"/>
          <p:cNvSpPr/>
          <p:nvPr/>
        </p:nvSpPr>
        <p:spPr>
          <a:xfrm rot="19051047">
            <a:off x="8072145" y="1500367"/>
            <a:ext cx="2298984" cy="2298984"/>
          </a:xfrm>
          <a:prstGeom prst="arc">
            <a:avLst/>
          </a:prstGeom>
          <a:ln w="28575">
            <a:solidFill>
              <a:schemeClr val="accent2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defTabSz="1450527">
              <a:lnSpc>
                <a:spcPct val="130000"/>
              </a:lnSpc>
              <a:defRPr/>
            </a:pPr>
            <a:endParaRPr lang="en-US" sz="266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5"/>
          <p:cNvSpPr txBox="1">
            <a:spLocks noChangeArrowheads="1"/>
          </p:cNvSpPr>
          <p:nvPr/>
        </p:nvSpPr>
        <p:spPr bwMode="auto">
          <a:xfrm>
            <a:off x="3656850" y="5597983"/>
            <a:ext cx="5545052" cy="379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16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NEW STAFF INDUCTION TRAINING MANUAL</a:t>
            </a:r>
            <a:endParaRPr lang="zh-CN" alt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6"/>
          <p:cNvSpPr txBox="1">
            <a:spLocks noChangeArrowheads="1"/>
          </p:cNvSpPr>
          <p:nvPr/>
        </p:nvSpPr>
        <p:spPr bwMode="auto">
          <a:xfrm>
            <a:off x="2120488" y="4760863"/>
            <a:ext cx="8617777" cy="101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zh-CN" altLang="en-US" sz="5999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新员工入职培训手册</a:t>
            </a:r>
            <a:endParaRPr lang="zh-CN" altLang="en-US" sz="5999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6" name="直接连接符 35"/>
          <p:cNvCxnSpPr/>
          <p:nvPr/>
        </p:nvCxnSpPr>
        <p:spPr>
          <a:xfrm flipH="1">
            <a:off x="3090367" y="5783783"/>
            <a:ext cx="93575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H="1">
            <a:off x="8909600" y="5783783"/>
            <a:ext cx="935756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5"/>
          <p:cNvSpPr txBox="1"/>
          <p:nvPr/>
        </p:nvSpPr>
        <p:spPr>
          <a:xfrm>
            <a:off x="4308672" y="5979532"/>
            <a:ext cx="4241409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汇报人</a:t>
            </a:r>
            <a:r>
              <a:rPr lang="zh-CN" altLang="en-US" sz="1600" cap="all" spc="3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：第一</a:t>
            </a:r>
            <a:r>
              <a:rPr lang="en-US" altLang="zh-CN" sz="1600" cap="all" spc="30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PPT</a:t>
            </a:r>
            <a:endParaRPr lang="zh-CN" altLang="zh-CN" sz="1600" cap="all" spc="3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120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2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3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352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-64110" y="1548678"/>
            <a:ext cx="12922066" cy="4098221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626358" y="2687196"/>
            <a:ext cx="1731029" cy="1655694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2128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4" name="文本框 58"/>
          <p:cNvSpPr txBox="1"/>
          <p:nvPr/>
        </p:nvSpPr>
        <p:spPr>
          <a:xfrm>
            <a:off x="3547278" y="3529272"/>
            <a:ext cx="3347049" cy="611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375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5" name="文本框 59"/>
          <p:cNvSpPr txBox="1"/>
          <p:nvPr/>
        </p:nvSpPr>
        <p:spPr>
          <a:xfrm>
            <a:off x="3547275" y="2924919"/>
            <a:ext cx="1915909" cy="611706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375" b="0" i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Part One</a:t>
            </a:r>
            <a:endParaRPr lang="zh-CN" altLang="en-US" sz="3375" b="0" i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等腰三角形 5"/>
          <p:cNvSpPr/>
          <p:nvPr/>
        </p:nvSpPr>
        <p:spPr>
          <a:xfrm rot="9233090">
            <a:off x="9208397" y="2588422"/>
            <a:ext cx="281250" cy="242746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7" name="等腰三角形 6"/>
          <p:cNvSpPr/>
          <p:nvPr/>
        </p:nvSpPr>
        <p:spPr>
          <a:xfrm rot="15569576">
            <a:off x="8836748" y="3299919"/>
            <a:ext cx="418527" cy="361608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8" name="等腰三角形 7"/>
          <p:cNvSpPr/>
          <p:nvPr/>
        </p:nvSpPr>
        <p:spPr>
          <a:xfrm rot="21371394">
            <a:off x="8697794" y="1903714"/>
            <a:ext cx="281250" cy="2427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9" name="等腰三角形 8"/>
          <p:cNvSpPr/>
          <p:nvPr/>
        </p:nvSpPr>
        <p:spPr>
          <a:xfrm rot="12912161">
            <a:off x="9796011" y="3678269"/>
            <a:ext cx="996095" cy="860492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0" name="等腰三角形 9"/>
          <p:cNvSpPr/>
          <p:nvPr/>
        </p:nvSpPr>
        <p:spPr>
          <a:xfrm rot="12912161">
            <a:off x="9657058" y="3614651"/>
            <a:ext cx="1240516" cy="1069756"/>
          </a:xfrm>
          <a:prstGeom prst="triangl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1" name="椭圆 10"/>
          <p:cNvSpPr/>
          <p:nvPr/>
        </p:nvSpPr>
        <p:spPr>
          <a:xfrm rot="9110320">
            <a:off x="11049918" y="3999699"/>
            <a:ext cx="120536" cy="122209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2" name="椭圆 11"/>
          <p:cNvSpPr/>
          <p:nvPr/>
        </p:nvSpPr>
        <p:spPr>
          <a:xfrm rot="9110320">
            <a:off x="9901479" y="4530390"/>
            <a:ext cx="122211" cy="122211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3" name="椭圆 12"/>
          <p:cNvSpPr/>
          <p:nvPr/>
        </p:nvSpPr>
        <p:spPr>
          <a:xfrm rot="9110320">
            <a:off x="10025363" y="3303270"/>
            <a:ext cx="120536" cy="122209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4" name="等腰三角形 13"/>
          <p:cNvSpPr/>
          <p:nvPr/>
        </p:nvSpPr>
        <p:spPr>
          <a:xfrm rot="18210217">
            <a:off x="8266712" y="2281225"/>
            <a:ext cx="133929" cy="115513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5" name="等腰三角形 14"/>
          <p:cNvSpPr/>
          <p:nvPr/>
        </p:nvSpPr>
        <p:spPr>
          <a:xfrm rot="8748521">
            <a:off x="8644224" y="2441100"/>
            <a:ext cx="135602" cy="115514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16" name="Straight Connector 13"/>
          <p:cNvCxnSpPr>
            <a:cxnSpLocks noChangeShapeType="1"/>
          </p:cNvCxnSpPr>
          <p:nvPr/>
        </p:nvCxnSpPr>
        <p:spPr bwMode="auto">
          <a:xfrm flipH="1">
            <a:off x="1607939" y="4334519"/>
            <a:ext cx="7099900" cy="0"/>
          </a:xfrm>
          <a:prstGeom prst="line">
            <a:avLst/>
          </a:prstGeom>
          <a:noFill/>
          <a:ln w="19050" cap="sq" algn="ctr">
            <a:solidFill>
              <a:schemeClr val="accent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4082656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doors dir="vert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>
            <a:grpSpLocks/>
          </p:cNvGrpSpPr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6927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1724"/>
          <p:cNvSpPr/>
          <p:nvPr/>
        </p:nvSpPr>
        <p:spPr>
          <a:xfrm>
            <a:off x="7806210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5"/>
          <p:cNvSpPr/>
          <p:nvPr/>
        </p:nvSpPr>
        <p:spPr>
          <a:xfrm>
            <a:off x="5000961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6"/>
          <p:cNvSpPr/>
          <p:nvPr/>
        </p:nvSpPr>
        <p:spPr>
          <a:xfrm>
            <a:off x="2258592" y="3346679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33"/>
          <p:cNvSpPr/>
          <p:nvPr/>
        </p:nvSpPr>
        <p:spPr>
          <a:xfrm>
            <a:off x="5847739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Shape 1735"/>
          <p:cNvSpPr/>
          <p:nvPr/>
        </p:nvSpPr>
        <p:spPr>
          <a:xfrm>
            <a:off x="8560977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Shape 1739"/>
          <p:cNvSpPr/>
          <p:nvPr/>
        </p:nvSpPr>
        <p:spPr>
          <a:xfrm>
            <a:off x="3089552" y="4558023"/>
            <a:ext cx="1945701" cy="553963"/>
          </a:xfrm>
          <a:prstGeom prst="roundRect">
            <a:avLst>
              <a:gd name="adj" fmla="val 50000"/>
            </a:avLst>
          </a:prstGeom>
          <a:solidFill>
            <a:srgbClr val="F7F7FA"/>
          </a:solidFill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Shape 1730"/>
          <p:cNvSpPr/>
          <p:nvPr/>
        </p:nvSpPr>
        <p:spPr>
          <a:xfrm>
            <a:off x="7313328" y="3137487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Shape 1741"/>
          <p:cNvSpPr/>
          <p:nvPr/>
        </p:nvSpPr>
        <p:spPr>
          <a:xfrm>
            <a:off x="4531643" y="4348831"/>
            <a:ext cx="972348" cy="9723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23263" tIns="23263" rIns="23263" bIns="23263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Shape 1748"/>
          <p:cNvSpPr/>
          <p:nvPr/>
        </p:nvSpPr>
        <p:spPr>
          <a:xfrm rot="2348650">
            <a:off x="9907825" y="3612464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Shape 1749"/>
          <p:cNvSpPr/>
          <p:nvPr/>
        </p:nvSpPr>
        <p:spPr>
          <a:xfrm rot="12794463">
            <a:off x="1829845" y="4468967"/>
            <a:ext cx="1108848" cy="3427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050" extrusionOk="0">
                <a:moveTo>
                  <a:pt x="0" y="16210"/>
                </a:moveTo>
                <a:cubicBezTo>
                  <a:pt x="3419" y="835"/>
                  <a:pt x="11072" y="-4550"/>
                  <a:pt x="17092" y="4181"/>
                </a:cubicBezTo>
                <a:cubicBezTo>
                  <a:pt x="18733" y="6560"/>
                  <a:pt x="20142" y="9855"/>
                  <a:pt x="21215" y="13819"/>
                </a:cubicBezTo>
                <a:lnTo>
                  <a:pt x="21600" y="13261"/>
                </a:lnTo>
                <a:lnTo>
                  <a:pt x="21513" y="16630"/>
                </a:lnTo>
                <a:lnTo>
                  <a:pt x="20248" y="15221"/>
                </a:lnTo>
                <a:lnTo>
                  <a:pt x="20633" y="14663"/>
                </a:lnTo>
                <a:cubicBezTo>
                  <a:pt x="16879" y="938"/>
                  <a:pt x="9479" y="-2418"/>
                  <a:pt x="4105" y="7168"/>
                </a:cubicBezTo>
                <a:cubicBezTo>
                  <a:pt x="2656" y="9751"/>
                  <a:pt x="1452" y="13127"/>
                  <a:pt x="579" y="1705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790439" y="3137487"/>
            <a:ext cx="972348" cy="972347"/>
            <a:chOff x="1072256" y="2492673"/>
            <a:chExt cx="1061660" cy="1061659"/>
          </a:xfrm>
        </p:grpSpPr>
        <p:sp>
          <p:nvSpPr>
            <p:cNvPr id="13" name="Shape 1729"/>
            <p:cNvSpPr/>
            <p:nvPr/>
          </p:nvSpPr>
          <p:spPr>
            <a:xfrm>
              <a:off x="1072256" y="2492673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750"/>
            <p:cNvSpPr/>
            <p:nvPr/>
          </p:nvSpPr>
          <p:spPr>
            <a:xfrm>
              <a:off x="1390151" y="2822318"/>
              <a:ext cx="415919" cy="3982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528447" y="3137487"/>
            <a:ext cx="972347" cy="972347"/>
            <a:chOff x="4061755" y="2492673"/>
            <a:chExt cx="1061659" cy="1061659"/>
          </a:xfrm>
        </p:grpSpPr>
        <p:sp>
          <p:nvSpPr>
            <p:cNvPr id="11" name="Shape 1727"/>
            <p:cNvSpPr/>
            <p:nvPr/>
          </p:nvSpPr>
          <p:spPr>
            <a:xfrm>
              <a:off x="4061755" y="2492673"/>
              <a:ext cx="1061659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Shape 1751"/>
            <p:cNvSpPr/>
            <p:nvPr/>
          </p:nvSpPr>
          <p:spPr>
            <a:xfrm>
              <a:off x="4396967" y="2817846"/>
              <a:ext cx="398216" cy="398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020336" y="4348831"/>
            <a:ext cx="972348" cy="972347"/>
            <a:chOff x="10058085" y="3811668"/>
            <a:chExt cx="1061660" cy="1061659"/>
          </a:xfrm>
        </p:grpSpPr>
        <p:sp>
          <p:nvSpPr>
            <p:cNvPr id="21" name="Shape 1737"/>
            <p:cNvSpPr/>
            <p:nvPr/>
          </p:nvSpPr>
          <p:spPr>
            <a:xfrm>
              <a:off x="10058085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753"/>
            <p:cNvSpPr/>
            <p:nvPr/>
          </p:nvSpPr>
          <p:spPr>
            <a:xfrm>
              <a:off x="10363316" y="4111638"/>
              <a:ext cx="451197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305207" y="4348831"/>
            <a:ext cx="972348" cy="972347"/>
            <a:chOff x="7093566" y="3811668"/>
            <a:chExt cx="1061660" cy="1061659"/>
          </a:xfrm>
        </p:grpSpPr>
        <p:sp>
          <p:nvSpPr>
            <p:cNvPr id="22" name="Shape 1738"/>
            <p:cNvSpPr/>
            <p:nvPr/>
          </p:nvSpPr>
          <p:spPr>
            <a:xfrm>
              <a:off x="7093566" y="3811668"/>
              <a:ext cx="1061660" cy="10616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lIns="23263" tIns="23263" rIns="23263" bIns="23263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Shape 1754"/>
            <p:cNvSpPr/>
            <p:nvPr/>
          </p:nvSpPr>
          <p:spPr>
            <a:xfrm>
              <a:off x="7386751" y="4108303"/>
              <a:ext cx="492480" cy="4617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93" h="21440" extrusionOk="0">
                  <a:moveTo>
                    <a:pt x="20097" y="14373"/>
                  </a:moveTo>
                  <a:lnTo>
                    <a:pt x="15990" y="12571"/>
                  </a:lnTo>
                  <a:lnTo>
                    <a:pt x="16463" y="14008"/>
                  </a:lnTo>
                  <a:cubicBezTo>
                    <a:pt x="16439" y="15532"/>
                    <a:pt x="13726" y="16745"/>
                    <a:pt x="10496" y="16745"/>
                  </a:cubicBezTo>
                  <a:cubicBezTo>
                    <a:pt x="7268" y="16745"/>
                    <a:pt x="4553" y="15532"/>
                    <a:pt x="4529" y="14008"/>
                  </a:cubicBezTo>
                  <a:lnTo>
                    <a:pt x="5002" y="12571"/>
                  </a:lnTo>
                  <a:lnTo>
                    <a:pt x="895" y="14373"/>
                  </a:lnTo>
                  <a:cubicBezTo>
                    <a:pt x="-255" y="14878"/>
                    <a:pt x="-304" y="15814"/>
                    <a:pt x="789" y="16451"/>
                  </a:cubicBezTo>
                  <a:lnTo>
                    <a:pt x="8511" y="20962"/>
                  </a:lnTo>
                  <a:cubicBezTo>
                    <a:pt x="9602" y="21600"/>
                    <a:pt x="11390" y="21600"/>
                    <a:pt x="12481" y="20962"/>
                  </a:cubicBezTo>
                  <a:lnTo>
                    <a:pt x="20205" y="16451"/>
                  </a:lnTo>
                  <a:cubicBezTo>
                    <a:pt x="21296" y="15814"/>
                    <a:pt x="21247" y="14878"/>
                    <a:pt x="20097" y="14373"/>
                  </a:cubicBezTo>
                  <a:close/>
                  <a:moveTo>
                    <a:pt x="10496" y="5209"/>
                  </a:moveTo>
                  <a:cubicBezTo>
                    <a:pt x="11724" y="5209"/>
                    <a:pt x="12866" y="4796"/>
                    <a:pt x="13199" y="4152"/>
                  </a:cubicBezTo>
                  <a:cubicBezTo>
                    <a:pt x="12739" y="2744"/>
                    <a:pt x="12343" y="1535"/>
                    <a:pt x="12094" y="773"/>
                  </a:cubicBezTo>
                  <a:cubicBezTo>
                    <a:pt x="11927" y="264"/>
                    <a:pt x="11175" y="0"/>
                    <a:pt x="10496" y="0"/>
                  </a:cubicBezTo>
                  <a:cubicBezTo>
                    <a:pt x="9817" y="0"/>
                    <a:pt x="9065" y="264"/>
                    <a:pt x="8898" y="773"/>
                  </a:cubicBezTo>
                  <a:cubicBezTo>
                    <a:pt x="8649" y="1535"/>
                    <a:pt x="8253" y="2744"/>
                    <a:pt x="7792" y="4152"/>
                  </a:cubicBezTo>
                  <a:cubicBezTo>
                    <a:pt x="8126" y="4796"/>
                    <a:pt x="9268" y="5209"/>
                    <a:pt x="10496" y="5209"/>
                  </a:cubicBezTo>
                  <a:close/>
                  <a:moveTo>
                    <a:pt x="10496" y="13197"/>
                  </a:moveTo>
                  <a:cubicBezTo>
                    <a:pt x="13109" y="13197"/>
                    <a:pt x="15296" y="12229"/>
                    <a:pt x="15429" y="10966"/>
                  </a:cubicBezTo>
                  <a:cubicBezTo>
                    <a:pt x="15041" y="9779"/>
                    <a:pt x="14617" y="8484"/>
                    <a:pt x="14201" y="7211"/>
                  </a:cubicBezTo>
                  <a:cubicBezTo>
                    <a:pt x="13911" y="8118"/>
                    <a:pt x="12316" y="8759"/>
                    <a:pt x="10496" y="8759"/>
                  </a:cubicBezTo>
                  <a:cubicBezTo>
                    <a:pt x="8678" y="8759"/>
                    <a:pt x="7081" y="8118"/>
                    <a:pt x="6791" y="7211"/>
                  </a:cubicBezTo>
                  <a:cubicBezTo>
                    <a:pt x="6375" y="8484"/>
                    <a:pt x="5951" y="9779"/>
                    <a:pt x="5563" y="10966"/>
                  </a:cubicBezTo>
                  <a:cubicBezTo>
                    <a:pt x="5696" y="12229"/>
                    <a:pt x="7883" y="13197"/>
                    <a:pt x="10496" y="1319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680242" y="3494088"/>
            <a:ext cx="1211263" cy="258762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+mn-ea"/>
              <a:ea typeface="+mn-ea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227805" y="2503488"/>
            <a:ext cx="1663700" cy="5778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5603864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8398237" y="3505357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881518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6104342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3342547" y="4716703"/>
            <a:ext cx="1212295" cy="23660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ea"/>
                <a:sym typeface="Arial" panose="020B0604020202020204" pitchFamily="34" charset="0"/>
              </a:rPr>
              <a:t>文字内容</a:t>
            </a:r>
            <a:endParaRPr lang="id-ID" altLang="zh-CN" sz="1400" dirty="0">
              <a:solidFill>
                <a:schemeClr val="bg1">
                  <a:lumMod val="65000"/>
                </a:schemeClr>
              </a:solidFill>
              <a:latin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4"/>
          <p:cNvSpPr txBox="1">
            <a:spLocks/>
          </p:cNvSpPr>
          <p:nvPr/>
        </p:nvSpPr>
        <p:spPr>
          <a:xfrm>
            <a:off x="4489438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7305207" y="2502790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03838" y="5429539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858787" y="5427698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4"/>
          <p:cNvSpPr txBox="1">
            <a:spLocks/>
          </p:cNvSpPr>
          <p:nvPr/>
        </p:nvSpPr>
        <p:spPr>
          <a:xfrm>
            <a:off x="9574768" y="5435165"/>
            <a:ext cx="1664786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Shape 1752"/>
          <p:cNvSpPr/>
          <p:nvPr/>
        </p:nvSpPr>
        <p:spPr>
          <a:xfrm>
            <a:off x="7587816" y="3412222"/>
            <a:ext cx="422877" cy="4228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4" extrusionOk="0">
                <a:moveTo>
                  <a:pt x="2578" y="8409"/>
                </a:moveTo>
                <a:cubicBezTo>
                  <a:pt x="2578" y="5193"/>
                  <a:pt x="5174" y="2587"/>
                  <a:pt x="8376" y="2587"/>
                </a:cubicBezTo>
                <a:cubicBezTo>
                  <a:pt x="11580" y="2587"/>
                  <a:pt x="14435" y="5451"/>
                  <a:pt x="14435" y="8666"/>
                </a:cubicBezTo>
                <a:cubicBezTo>
                  <a:pt x="14435" y="11882"/>
                  <a:pt x="11838" y="14488"/>
                  <a:pt x="8635" y="14488"/>
                </a:cubicBezTo>
                <a:cubicBezTo>
                  <a:pt x="5431" y="14488"/>
                  <a:pt x="2578" y="11624"/>
                  <a:pt x="2578" y="8409"/>
                </a:cubicBezTo>
                <a:close/>
                <a:moveTo>
                  <a:pt x="20914" y="18167"/>
                </a:moveTo>
                <a:lnTo>
                  <a:pt x="15797" y="13032"/>
                </a:lnTo>
                <a:cubicBezTo>
                  <a:pt x="16568" y="11759"/>
                  <a:pt x="17013" y="10265"/>
                  <a:pt x="17013" y="8666"/>
                </a:cubicBezTo>
                <a:cubicBezTo>
                  <a:pt x="17013" y="4023"/>
                  <a:pt x="13004" y="0"/>
                  <a:pt x="8376" y="0"/>
                </a:cubicBezTo>
                <a:cubicBezTo>
                  <a:pt x="3750" y="0"/>
                  <a:pt x="0" y="3765"/>
                  <a:pt x="0" y="8409"/>
                </a:cubicBezTo>
                <a:cubicBezTo>
                  <a:pt x="0" y="13052"/>
                  <a:pt x="4008" y="17075"/>
                  <a:pt x="8635" y="17075"/>
                </a:cubicBezTo>
                <a:cubicBezTo>
                  <a:pt x="10173" y="17075"/>
                  <a:pt x="11614" y="16657"/>
                  <a:pt x="12852" y="15931"/>
                </a:cubicBezTo>
                <a:lnTo>
                  <a:pt x="17996" y="21094"/>
                </a:lnTo>
                <a:cubicBezTo>
                  <a:pt x="18500" y="21600"/>
                  <a:pt x="19317" y="21600"/>
                  <a:pt x="19819" y="21094"/>
                </a:cubicBezTo>
                <a:lnTo>
                  <a:pt x="21096" y="19815"/>
                </a:lnTo>
                <a:cubicBezTo>
                  <a:pt x="21600" y="19309"/>
                  <a:pt x="21417" y="18672"/>
                  <a:pt x="20914" y="18167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Shape 1755"/>
          <p:cNvSpPr/>
          <p:nvPr/>
        </p:nvSpPr>
        <p:spPr>
          <a:xfrm>
            <a:off x="4835459" y="4670819"/>
            <a:ext cx="364716" cy="328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2" y="0"/>
                </a:moveTo>
                <a:cubicBezTo>
                  <a:pt x="9030" y="0"/>
                  <a:pt x="7856" y="707"/>
                  <a:pt x="7120" y="1087"/>
                </a:cubicBezTo>
                <a:lnTo>
                  <a:pt x="7120" y="3594"/>
                </a:lnTo>
                <a:lnTo>
                  <a:pt x="4741" y="3594"/>
                </a:lnTo>
                <a:lnTo>
                  <a:pt x="4741" y="21600"/>
                </a:lnTo>
                <a:lnTo>
                  <a:pt x="16843" y="21600"/>
                </a:lnTo>
                <a:lnTo>
                  <a:pt x="16843" y="3594"/>
                </a:lnTo>
                <a:lnTo>
                  <a:pt x="14465" y="3594"/>
                </a:lnTo>
                <a:cubicBezTo>
                  <a:pt x="14465" y="3594"/>
                  <a:pt x="14465" y="1087"/>
                  <a:pt x="14465" y="1087"/>
                </a:cubicBezTo>
                <a:cubicBezTo>
                  <a:pt x="13730" y="707"/>
                  <a:pt x="12555" y="0"/>
                  <a:pt x="10792" y="0"/>
                </a:cubicBezTo>
                <a:close/>
                <a:moveTo>
                  <a:pt x="2152" y="3611"/>
                </a:moveTo>
                <a:cubicBezTo>
                  <a:pt x="965" y="3611"/>
                  <a:pt x="0" y="4682"/>
                  <a:pt x="0" y="6002"/>
                </a:cubicBezTo>
                <a:lnTo>
                  <a:pt x="0" y="19209"/>
                </a:lnTo>
                <a:cubicBezTo>
                  <a:pt x="0" y="20528"/>
                  <a:pt x="965" y="21600"/>
                  <a:pt x="2152" y="21600"/>
                </a:cubicBezTo>
                <a:lnTo>
                  <a:pt x="3236" y="21600"/>
                </a:lnTo>
                <a:lnTo>
                  <a:pt x="3236" y="3611"/>
                </a:lnTo>
                <a:lnTo>
                  <a:pt x="2152" y="3611"/>
                </a:lnTo>
                <a:close/>
                <a:moveTo>
                  <a:pt x="18364" y="3611"/>
                </a:moveTo>
                <a:lnTo>
                  <a:pt x="18364" y="21600"/>
                </a:lnTo>
                <a:lnTo>
                  <a:pt x="19448" y="21600"/>
                </a:lnTo>
                <a:cubicBezTo>
                  <a:pt x="20635" y="21600"/>
                  <a:pt x="21600" y="20528"/>
                  <a:pt x="21600" y="19209"/>
                </a:cubicBezTo>
                <a:lnTo>
                  <a:pt x="21600" y="6002"/>
                </a:lnTo>
                <a:cubicBezTo>
                  <a:pt x="21600" y="4682"/>
                  <a:pt x="20635" y="3611"/>
                  <a:pt x="19448" y="3611"/>
                </a:cubicBezTo>
                <a:lnTo>
                  <a:pt x="18364" y="3611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397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8000"/>
                            </p:stCondLst>
                            <p:childTnLst>
                              <p:par>
                                <p:cTn id="72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5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1" presetID="18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14" grpId="0" animBg="1"/>
      <p:bldP spid="25" grpId="0" animBg="1"/>
      <p:bldP spid="32" grpId="0" animBg="1"/>
      <p:bldP spid="33" grpId="0" animBg="1"/>
      <p:bldP spid="4" grpId="0" build="p"/>
      <p:bldP spid="5" grpId="0" build="p"/>
      <p:bldP spid="40" grpId="0"/>
      <p:bldP spid="41" grpId="0"/>
      <p:bldP spid="42" grpId="0"/>
      <p:bldP spid="43" grpId="0"/>
      <p:bldP spid="44" grpId="0"/>
      <p:bldP spid="47" grpId="0"/>
      <p:bldP spid="48" grpId="0"/>
      <p:bldP spid="49" grpId="0"/>
      <p:bldP spid="50" grpId="0"/>
      <p:bldP spid="51" grpId="0"/>
      <p:bldP spid="36" grpId="0" animBg="1"/>
      <p:bldP spid="3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69546" y="1039636"/>
            <a:ext cx="2906170" cy="5895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93071" y="1600101"/>
            <a:ext cx="2448272" cy="4608512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793083" y="1636734"/>
            <a:ext cx="24420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6823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/>
      <p:bldP spid="30" grpId="0"/>
      <p:bldP spid="31" grpId="0"/>
      <p:bldP spid="32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1869"/>
          <p:cNvSpPr/>
          <p:nvPr/>
        </p:nvSpPr>
        <p:spPr>
          <a:xfrm rot="10800000">
            <a:off x="4127124" y="1803500"/>
            <a:ext cx="4604502" cy="2296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036" y="0"/>
                  <a:pt x="5272" y="2114"/>
                  <a:pt x="3163" y="6342"/>
                </a:cubicBezTo>
                <a:cubicBezTo>
                  <a:pt x="1060" y="10557"/>
                  <a:pt x="7" y="16076"/>
                  <a:pt x="0" y="21600"/>
                </a:cubicBezTo>
                <a:lnTo>
                  <a:pt x="21600" y="21600"/>
                </a:lnTo>
                <a:cubicBezTo>
                  <a:pt x="21593" y="16076"/>
                  <a:pt x="20540" y="10557"/>
                  <a:pt x="18437" y="6342"/>
                </a:cubicBezTo>
                <a:cubicBezTo>
                  <a:pt x="16328" y="2114"/>
                  <a:pt x="13564" y="0"/>
                  <a:pt x="10800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20091" tIns="20091" rIns="20091" bIns="20091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10885488" y="2257425"/>
            <a:ext cx="1973262" cy="11811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633"/>
              </a:spcBef>
              <a:buNone/>
            </a:pPr>
            <a:r>
              <a:rPr lang="zh-CN" altLang="en-US" sz="320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3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51"/>
          <p:cNvSpPr/>
          <p:nvPr/>
        </p:nvSpPr>
        <p:spPr>
          <a:xfrm>
            <a:off x="1991975" y="3076776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Shape 1852"/>
          <p:cNvSpPr/>
          <p:nvPr/>
        </p:nvSpPr>
        <p:spPr>
          <a:xfrm>
            <a:off x="2293401" y="1792953"/>
            <a:ext cx="947691" cy="947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853"/>
          <p:cNvSpPr/>
          <p:nvPr/>
        </p:nvSpPr>
        <p:spPr>
          <a:xfrm>
            <a:off x="2571012" y="2107073"/>
            <a:ext cx="392466" cy="319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855"/>
          <p:cNvSpPr/>
          <p:nvPr/>
        </p:nvSpPr>
        <p:spPr>
          <a:xfrm>
            <a:off x="3530706" y="5507022"/>
            <a:ext cx="1773664" cy="578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Shape 1856"/>
          <p:cNvSpPr/>
          <p:nvPr/>
        </p:nvSpPr>
        <p:spPr>
          <a:xfrm>
            <a:off x="3642266" y="5204014"/>
            <a:ext cx="1550543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Shape 1857"/>
          <p:cNvSpPr/>
          <p:nvPr/>
        </p:nvSpPr>
        <p:spPr>
          <a:xfrm>
            <a:off x="3940501" y="3916999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Shape 1859"/>
          <p:cNvSpPr/>
          <p:nvPr/>
        </p:nvSpPr>
        <p:spPr>
          <a:xfrm>
            <a:off x="7491341" y="5532716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Shape 1860"/>
          <p:cNvSpPr/>
          <p:nvPr/>
        </p:nvSpPr>
        <p:spPr>
          <a:xfrm>
            <a:off x="7602902" y="522970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Shape 1861"/>
          <p:cNvSpPr/>
          <p:nvPr/>
        </p:nvSpPr>
        <p:spPr>
          <a:xfrm>
            <a:off x="7903328" y="3944883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Shape 1862"/>
          <p:cNvSpPr/>
          <p:nvPr/>
        </p:nvSpPr>
        <p:spPr>
          <a:xfrm>
            <a:off x="8196543" y="4222218"/>
            <a:ext cx="363260" cy="324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Shape 1864"/>
          <p:cNvSpPr/>
          <p:nvPr/>
        </p:nvSpPr>
        <p:spPr>
          <a:xfrm>
            <a:off x="9199136" y="3379785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Shape 1865"/>
          <p:cNvSpPr/>
          <p:nvPr/>
        </p:nvSpPr>
        <p:spPr>
          <a:xfrm>
            <a:off x="9310696" y="307677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Shape 1866"/>
          <p:cNvSpPr/>
          <p:nvPr/>
        </p:nvSpPr>
        <p:spPr>
          <a:xfrm>
            <a:off x="9611121" y="1791952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Shape 1857"/>
          <p:cNvSpPr/>
          <p:nvPr/>
        </p:nvSpPr>
        <p:spPr>
          <a:xfrm>
            <a:off x="3940501" y="3917655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Shape 1858"/>
          <p:cNvSpPr/>
          <p:nvPr/>
        </p:nvSpPr>
        <p:spPr>
          <a:xfrm>
            <a:off x="4301622" y="4182942"/>
            <a:ext cx="231830" cy="422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867"/>
          <p:cNvSpPr/>
          <p:nvPr/>
        </p:nvSpPr>
        <p:spPr>
          <a:xfrm>
            <a:off x="9918245" y="2091274"/>
            <a:ext cx="335443" cy="351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792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0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 build="p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 animBg="1"/>
      <p:bldP spid="21" grpId="0" animBg="1"/>
      <p:bldP spid="23" grpId="0"/>
      <p:bldP spid="24" grpId="0"/>
      <p:bldP spid="25" grpId="0" animBg="1"/>
      <p:bldP spid="28" grpId="0" animBg="1"/>
      <p:bldP spid="28" grpId="1" animBg="1"/>
      <p:bldP spid="16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-64110" y="1548678"/>
            <a:ext cx="12922066" cy="4098221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626358" y="2687196"/>
            <a:ext cx="1731029" cy="1655694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2128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en-US" sz="12128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" name="文本框 58"/>
          <p:cNvSpPr txBox="1"/>
          <p:nvPr/>
        </p:nvSpPr>
        <p:spPr>
          <a:xfrm>
            <a:off x="3547278" y="3529272"/>
            <a:ext cx="3347049" cy="611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375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5" name="文本框 59"/>
          <p:cNvSpPr txBox="1"/>
          <p:nvPr/>
        </p:nvSpPr>
        <p:spPr>
          <a:xfrm>
            <a:off x="3547275" y="2924919"/>
            <a:ext cx="1915909" cy="611706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375" b="0" i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Part One</a:t>
            </a:r>
            <a:endParaRPr lang="zh-CN" altLang="en-US" sz="3375" b="0" i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等腰三角形 5"/>
          <p:cNvSpPr/>
          <p:nvPr/>
        </p:nvSpPr>
        <p:spPr>
          <a:xfrm rot="9233090">
            <a:off x="9208397" y="2588422"/>
            <a:ext cx="281250" cy="242746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7" name="等腰三角形 6"/>
          <p:cNvSpPr/>
          <p:nvPr/>
        </p:nvSpPr>
        <p:spPr>
          <a:xfrm rot="15569576">
            <a:off x="8836748" y="3299919"/>
            <a:ext cx="418527" cy="361608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8" name="等腰三角形 7"/>
          <p:cNvSpPr/>
          <p:nvPr/>
        </p:nvSpPr>
        <p:spPr>
          <a:xfrm rot="21371394">
            <a:off x="8697794" y="1903714"/>
            <a:ext cx="281250" cy="242745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9" name="等腰三角形 8"/>
          <p:cNvSpPr/>
          <p:nvPr/>
        </p:nvSpPr>
        <p:spPr>
          <a:xfrm rot="12912161">
            <a:off x="9796011" y="3678269"/>
            <a:ext cx="996095" cy="860492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0" name="等腰三角形 9"/>
          <p:cNvSpPr/>
          <p:nvPr/>
        </p:nvSpPr>
        <p:spPr>
          <a:xfrm rot="12912161">
            <a:off x="9657058" y="3614651"/>
            <a:ext cx="1240516" cy="1069756"/>
          </a:xfrm>
          <a:prstGeom prst="triangl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1" name="椭圆 10"/>
          <p:cNvSpPr/>
          <p:nvPr/>
        </p:nvSpPr>
        <p:spPr>
          <a:xfrm rot="9110320">
            <a:off x="11049918" y="3999699"/>
            <a:ext cx="120536" cy="122209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2" name="椭圆 11"/>
          <p:cNvSpPr/>
          <p:nvPr/>
        </p:nvSpPr>
        <p:spPr>
          <a:xfrm rot="9110320">
            <a:off x="9901479" y="4530390"/>
            <a:ext cx="122211" cy="122211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3" name="椭圆 12"/>
          <p:cNvSpPr/>
          <p:nvPr/>
        </p:nvSpPr>
        <p:spPr>
          <a:xfrm rot="9110320">
            <a:off x="10025363" y="3303270"/>
            <a:ext cx="120536" cy="122209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4" name="等腰三角形 13"/>
          <p:cNvSpPr/>
          <p:nvPr/>
        </p:nvSpPr>
        <p:spPr>
          <a:xfrm rot="18210217">
            <a:off x="8266712" y="2281225"/>
            <a:ext cx="133929" cy="115513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5" name="等腰三角形 14"/>
          <p:cNvSpPr/>
          <p:nvPr/>
        </p:nvSpPr>
        <p:spPr>
          <a:xfrm rot="8748521">
            <a:off x="8644224" y="2441100"/>
            <a:ext cx="135602" cy="115514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16" name="Straight Connector 13"/>
          <p:cNvCxnSpPr>
            <a:cxnSpLocks noChangeShapeType="1"/>
          </p:cNvCxnSpPr>
          <p:nvPr/>
        </p:nvCxnSpPr>
        <p:spPr bwMode="auto">
          <a:xfrm flipH="1">
            <a:off x="1607939" y="4334519"/>
            <a:ext cx="7099900" cy="0"/>
          </a:xfrm>
          <a:prstGeom prst="line">
            <a:avLst/>
          </a:prstGeom>
          <a:noFill/>
          <a:ln w="19050" cap="sq" algn="ctr">
            <a:solidFill>
              <a:schemeClr val="accent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88728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0">
        <p14:doors dir="vert"/>
      </p:transition>
    </mc:Choice>
    <mc:Fallback xmlns="">
      <p:transition spd="slow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表 6"/>
          <p:cNvGraphicFramePr/>
          <p:nvPr>
            <p:extLst/>
          </p:nvPr>
        </p:nvGraphicFramePr>
        <p:xfrm>
          <a:off x="1230863" y="1865370"/>
          <a:ext cx="10019653" cy="3482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ctangle 7"/>
          <p:cNvSpPr/>
          <p:nvPr/>
        </p:nvSpPr>
        <p:spPr>
          <a:xfrm>
            <a:off x="1632177" y="5488533"/>
            <a:ext cx="9624962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049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5A7BA984-1FB7-470C-BD45-40658BEB077D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421.pptx"/>
</p:tagLst>
</file>

<file path=ppt/theme/theme1.xml><?xml version="1.0" encoding="utf-8"?>
<a:theme xmlns:a="http://schemas.openxmlformats.org/drawingml/2006/main" name="第一PPT，www.1ppt.com">
  <a:themeElements>
    <a:clrScheme name="自定义 10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91B89"/>
      </a:accent1>
      <a:accent2>
        <a:srgbClr val="EEB51A"/>
      </a:accent2>
      <a:accent3>
        <a:srgbClr val="591B89"/>
      </a:accent3>
      <a:accent4>
        <a:srgbClr val="EEB51A"/>
      </a:accent4>
      <a:accent5>
        <a:srgbClr val="591B89"/>
      </a:accent5>
      <a:accent6>
        <a:srgbClr val="EEB51A"/>
      </a:accent6>
      <a:hlink>
        <a:srgbClr val="591B89"/>
      </a:hlink>
      <a:folHlink>
        <a:srgbClr val="EEB51A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3516</Words>
  <Application>Microsoft Office PowerPoint</Application>
  <PresentationFormat>自定义</PresentationFormat>
  <Paragraphs>218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入职培训</dc:title>
  <dc:creator/>
  <cp:keywords>www.1ppt.com</cp:keywords>
  <cp:lastModifiedBy/>
  <cp:revision>1</cp:revision>
  <dcterms:created xsi:type="dcterms:W3CDTF">2016-10-17T14:00:15Z</dcterms:created>
  <dcterms:modified xsi:type="dcterms:W3CDTF">2018-09-04T14:28:22Z</dcterms:modified>
</cp:coreProperties>
</file>