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2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1" r:id="rId2"/>
  </p:sldMasterIdLst>
  <p:notesMasterIdLst>
    <p:notesMasterId r:id="rId26"/>
  </p:notesMasterIdLst>
  <p:handoutMasterIdLst>
    <p:handoutMasterId r:id="rId27"/>
  </p:handoutMasterIdLst>
  <p:sldIdLst>
    <p:sldId id="3179" r:id="rId3"/>
    <p:sldId id="3173" r:id="rId4"/>
    <p:sldId id="3180" r:id="rId5"/>
    <p:sldId id="3169" r:id="rId6"/>
    <p:sldId id="3142" r:id="rId7"/>
    <p:sldId id="3143" r:id="rId8"/>
    <p:sldId id="3168" r:id="rId9"/>
    <p:sldId id="3181" r:id="rId10"/>
    <p:sldId id="3170" r:id="rId11"/>
    <p:sldId id="3145" r:id="rId12"/>
    <p:sldId id="3146" r:id="rId13"/>
    <p:sldId id="3171" r:id="rId14"/>
    <p:sldId id="3182" r:id="rId15"/>
    <p:sldId id="3162" r:id="rId16"/>
    <p:sldId id="3148" r:id="rId17"/>
    <p:sldId id="3147" r:id="rId18"/>
    <p:sldId id="3144" r:id="rId19"/>
    <p:sldId id="3183" r:id="rId20"/>
    <p:sldId id="3149" r:id="rId21"/>
    <p:sldId id="3141" r:id="rId22"/>
    <p:sldId id="3140" r:id="rId23"/>
    <p:sldId id="3184" r:id="rId24"/>
    <p:sldId id="318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3E38"/>
    <a:srgbClr val="F3F5F4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66" d="100"/>
          <a:sy n="66" d="100"/>
        </p:scale>
        <p:origin x="-72" y="-129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39</c:v>
                </c:pt>
                <c:pt idx="6">
                  <c:v>30</c:v>
                </c:pt>
                <c:pt idx="7">
                  <c:v>60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B2DC-4871-8CD3-9520B55A36A8}"/>
            </c:ext>
          </c:extLst>
        </c:ser>
        <c:ser>
          <c:idx val="1"/>
          <c:order val="1"/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  <c:pt idx="6">
                  <c:v>70</c:v>
                </c:pt>
                <c:pt idx="7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B2DC-4871-8CD3-9520B55A36A8}"/>
            </c:ext>
          </c:extLst>
        </c:ser>
        <c:ser>
          <c:idx val="2"/>
          <c:order val="2"/>
          <c:spPr>
            <a:ln w="25400">
              <a:noFill/>
            </a:ln>
          </c:spPr>
          <c:val>
            <c:numRef>
              <c:f>Sheet1!$D$2:$D$9</c:f>
              <c:numCache>
                <c:formatCode>General</c:formatCode>
                <c:ptCount val="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B2DC-4871-8CD3-9520B55A36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8088064"/>
        <c:axId val="288090368"/>
      </c:areaChart>
      <c:catAx>
        <c:axId val="288088064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288090368"/>
        <c:crosses val="autoZero"/>
        <c:auto val="0"/>
        <c:lblAlgn val="ctr"/>
        <c:lblOffset val="1"/>
        <c:noMultiLvlLbl val="0"/>
      </c:catAx>
      <c:valAx>
        <c:axId val="28809036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28808806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2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9DF3-4521-A963-DB7B6A90D1F9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9DF3-4521-A963-DB7B6A90D1F9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9DF3-4521-A963-DB7B6A90D1F9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9DF3-4521-A963-DB7B6A90D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539776"/>
        <c:axId val="120546048"/>
      </c:lineChart>
      <c:catAx>
        <c:axId val="120539776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120546048"/>
        <c:crosses val="autoZero"/>
        <c:auto val="1"/>
        <c:lblAlgn val="ctr"/>
        <c:lblOffset val="100"/>
        <c:noMultiLvlLbl val="0"/>
      </c:catAx>
      <c:valAx>
        <c:axId val="12054604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20539776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lProcess3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accent4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 sz="950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 sz="950"/>
        </a:p>
      </dgm:t>
    </dgm:pt>
    <dgm:pt modelId="{8CF3E522-5D57-4AC6-A114-9011ECADB126}" type="pres">
      <dgm:prSet presAssocID="{ABB6AAD5-BB22-443A-B98E-11707CBE16C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6096381-8E40-4A96-8F38-09C01A4CFDEC}" type="pres">
      <dgm:prSet presAssocID="{62F3A35F-EA2B-462C-89DA-224952DBD84B}" presName="horFlow" presStyleCnt="0"/>
      <dgm:spPr/>
    </dgm:pt>
    <dgm:pt modelId="{C3C5C488-2D82-48FA-94E1-E6ED648AE07E}" type="pres">
      <dgm:prSet presAssocID="{62F3A35F-EA2B-462C-89DA-224952DBD84B}" presName="bigChev" presStyleLbl="node1" presStyleIdx="0" presStyleCnt="4" custScaleX="143820" custLinFactNeighborX="87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373A085F-9DBE-46BF-A47E-0C735CD1391E}" type="pres">
      <dgm:prSet presAssocID="{62F3A35F-EA2B-462C-89DA-224952DBD84B}" presName="vSp" presStyleCnt="0"/>
      <dgm:spPr/>
    </dgm:pt>
    <dgm:pt modelId="{9268F6D1-F112-4A65-8301-E74A81AB70DA}" type="pres">
      <dgm:prSet presAssocID="{37FDA6AE-027B-4120-90CE-09301A415796}" presName="horFlow" presStyleCnt="0"/>
      <dgm:spPr/>
    </dgm:pt>
    <dgm:pt modelId="{5F7C99BF-9C18-4701-B642-69C8B195B816}" type="pres">
      <dgm:prSet presAssocID="{37FDA6AE-027B-4120-90CE-09301A415796}" presName="bigChev" presStyleLbl="node1" presStyleIdx="1" presStyleCnt="4" custScaleX="79859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6489C701-29A2-43EE-B483-7F35B23E0462}" type="pres">
      <dgm:prSet presAssocID="{37FDA6AE-027B-4120-90CE-09301A415796}" presName="vSp" presStyleCnt="0"/>
      <dgm:spPr/>
    </dgm:pt>
    <dgm:pt modelId="{34BC7A11-46D6-4CD3-A2C1-3FD5B3D3F123}" type="pres">
      <dgm:prSet presAssocID="{8C92A023-B595-4B7E-9FD1-86305B47363F}" presName="horFlow" presStyleCnt="0"/>
      <dgm:spPr/>
    </dgm:pt>
    <dgm:pt modelId="{803580E4-39B5-44E5-A355-43EEFE242A45}" type="pres">
      <dgm:prSet presAssocID="{8C92A023-B595-4B7E-9FD1-86305B47363F}" presName="bigChev" presStyleLbl="node1" presStyleIdx="2" presStyleCnt="4" custScaleX="7078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48968FDD-2CAD-44D2-ABC1-A074F5AEE7EE}" type="pres">
      <dgm:prSet presAssocID="{8C92A023-B595-4B7E-9FD1-86305B47363F}" presName="vSp" presStyleCnt="0"/>
      <dgm:spPr/>
    </dgm:pt>
    <dgm:pt modelId="{E5CACCF2-1E9C-4594-B0E5-63D54C4C3B51}" type="pres">
      <dgm:prSet presAssocID="{839B389E-0F3A-4E44-B6E2-13F1399C142F}" presName="horFlow" presStyleCnt="0"/>
      <dgm:spPr/>
    </dgm:pt>
    <dgm:pt modelId="{38B3533C-0604-42C2-B6E4-34D51AE7EEAA}" type="pres">
      <dgm:prSet presAssocID="{839B389E-0F3A-4E44-B6E2-13F1399C142F}" presName="bigChev" presStyleLbl="node1" presStyleIdx="3" presStyleCnt="4" custScaleX="5952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</dgm:ptLst>
  <dgm:cxnLst>
    <dgm:cxn modelId="{F1E20DB9-E096-4B54-98FA-B37735173224}" type="presOf" srcId="{ABB6AAD5-BB22-443A-B98E-11707CBE16C9}" destId="{8CF3E522-5D57-4AC6-A114-9011ECADB126}" srcOrd="0" destOrd="0" presId="urn:microsoft.com/office/officeart/2005/8/layout/lProcess3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DE50EA0E-7C36-4A1D-B978-A77B765AB125}" type="presOf" srcId="{8C92A023-B595-4B7E-9FD1-86305B47363F}" destId="{803580E4-39B5-44E5-A355-43EEFE242A45}" srcOrd="0" destOrd="0" presId="urn:microsoft.com/office/officeart/2005/8/layout/lProcess3"/>
    <dgm:cxn modelId="{F4C79B21-7605-41F4-93BC-C6EFC3F160B0}" type="presOf" srcId="{37FDA6AE-027B-4120-90CE-09301A415796}" destId="{5F7C99BF-9C18-4701-B642-69C8B195B816}" srcOrd="0" destOrd="0" presId="urn:microsoft.com/office/officeart/2005/8/layout/lProcess3"/>
    <dgm:cxn modelId="{1756B738-7468-4F93-AD25-123BD697AB01}" type="presOf" srcId="{62F3A35F-EA2B-462C-89DA-224952DBD84B}" destId="{C3C5C488-2D82-48FA-94E1-E6ED648AE07E}" srcOrd="0" destOrd="0" presId="urn:microsoft.com/office/officeart/2005/8/layout/lProcess3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BAA436EE-CED4-4DDD-9133-485940BC37EC}" type="presOf" srcId="{839B389E-0F3A-4E44-B6E2-13F1399C142F}" destId="{38B3533C-0604-42C2-B6E4-34D51AE7EEAA}" srcOrd="0" destOrd="0" presId="urn:microsoft.com/office/officeart/2005/8/layout/lProcess3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D2DB4DE0-F5C4-474B-8C82-D5637FB37E38}" type="presParOf" srcId="{8CF3E522-5D57-4AC6-A114-9011ECADB126}" destId="{D6096381-8E40-4A96-8F38-09C01A4CFDEC}" srcOrd="0" destOrd="0" presId="urn:microsoft.com/office/officeart/2005/8/layout/lProcess3"/>
    <dgm:cxn modelId="{6169AA93-6072-4C98-A2E8-B99EC679371A}" type="presParOf" srcId="{D6096381-8E40-4A96-8F38-09C01A4CFDEC}" destId="{C3C5C488-2D82-48FA-94E1-E6ED648AE07E}" srcOrd="0" destOrd="0" presId="urn:microsoft.com/office/officeart/2005/8/layout/lProcess3"/>
    <dgm:cxn modelId="{8159D84A-BEAB-4F7E-9A19-6F8F30C2167C}" type="presParOf" srcId="{8CF3E522-5D57-4AC6-A114-9011ECADB126}" destId="{373A085F-9DBE-46BF-A47E-0C735CD1391E}" srcOrd="1" destOrd="0" presId="urn:microsoft.com/office/officeart/2005/8/layout/lProcess3"/>
    <dgm:cxn modelId="{00811EAE-60D8-4E86-AE92-3829C88B01DA}" type="presParOf" srcId="{8CF3E522-5D57-4AC6-A114-9011ECADB126}" destId="{9268F6D1-F112-4A65-8301-E74A81AB70DA}" srcOrd="2" destOrd="0" presId="urn:microsoft.com/office/officeart/2005/8/layout/lProcess3"/>
    <dgm:cxn modelId="{4EE0304D-4043-4532-A1ED-5A3BA51A7B50}" type="presParOf" srcId="{9268F6D1-F112-4A65-8301-E74A81AB70DA}" destId="{5F7C99BF-9C18-4701-B642-69C8B195B816}" srcOrd="0" destOrd="0" presId="urn:microsoft.com/office/officeart/2005/8/layout/lProcess3"/>
    <dgm:cxn modelId="{DEB78578-0964-4E7B-A3BB-E69BD4396D52}" type="presParOf" srcId="{8CF3E522-5D57-4AC6-A114-9011ECADB126}" destId="{6489C701-29A2-43EE-B483-7F35B23E0462}" srcOrd="3" destOrd="0" presId="urn:microsoft.com/office/officeart/2005/8/layout/lProcess3"/>
    <dgm:cxn modelId="{328503A8-9089-4735-942E-C5B55D0912E7}" type="presParOf" srcId="{8CF3E522-5D57-4AC6-A114-9011ECADB126}" destId="{34BC7A11-46D6-4CD3-A2C1-3FD5B3D3F123}" srcOrd="4" destOrd="0" presId="urn:microsoft.com/office/officeart/2005/8/layout/lProcess3"/>
    <dgm:cxn modelId="{70D8AEE7-BB0F-467E-8D23-CF4148EC250E}" type="presParOf" srcId="{34BC7A11-46D6-4CD3-A2C1-3FD5B3D3F123}" destId="{803580E4-39B5-44E5-A355-43EEFE242A45}" srcOrd="0" destOrd="0" presId="urn:microsoft.com/office/officeart/2005/8/layout/lProcess3"/>
    <dgm:cxn modelId="{0A92789B-DC0C-49A7-B540-EDCBDFD2A153}" type="presParOf" srcId="{8CF3E522-5D57-4AC6-A114-9011ECADB126}" destId="{48968FDD-2CAD-44D2-ABC1-A074F5AEE7EE}" srcOrd="5" destOrd="0" presId="urn:microsoft.com/office/officeart/2005/8/layout/lProcess3"/>
    <dgm:cxn modelId="{1357D3DD-C180-4B40-9A53-72DCECB84FC5}" type="presParOf" srcId="{8CF3E522-5D57-4AC6-A114-9011ECADB126}" destId="{E5CACCF2-1E9C-4594-B0E5-63D54C4C3B51}" srcOrd="6" destOrd="0" presId="urn:microsoft.com/office/officeart/2005/8/layout/lProcess3"/>
    <dgm:cxn modelId="{E7008CF9-F63A-4F7B-8FFB-2329C036DA02}" type="presParOf" srcId="{E5CACCF2-1E9C-4594-B0E5-63D54C4C3B51}" destId="{38B3533C-0604-42C2-B6E4-34D51AE7EEA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5C488-2D82-48FA-94E1-E6ED648AE07E}">
      <dsp:nvSpPr>
        <dsp:cNvPr id="0" name=""/>
        <dsp:cNvSpPr/>
      </dsp:nvSpPr>
      <dsp:spPr>
        <a:xfrm>
          <a:off x="4" y="240"/>
          <a:ext cx="2818781" cy="783974"/>
        </a:xfrm>
        <a:prstGeom prst="flowChartDelay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4" y="115050"/>
        <a:ext cx="2405980" cy="554354"/>
      </dsp:txXfrm>
    </dsp:sp>
    <dsp:sp modelId="{5F7C99BF-9C18-4701-B642-69C8B195B816}">
      <dsp:nvSpPr>
        <dsp:cNvPr id="0" name=""/>
        <dsp:cNvSpPr/>
      </dsp:nvSpPr>
      <dsp:spPr>
        <a:xfrm>
          <a:off x="2" y="893971"/>
          <a:ext cx="1565186" cy="783974"/>
        </a:xfrm>
        <a:prstGeom prst="flowChartDelay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008781"/>
        <a:ext cx="1335970" cy="554354"/>
      </dsp:txXfrm>
    </dsp:sp>
    <dsp:sp modelId="{803580E4-39B5-44E5-A355-43EEFE242A45}">
      <dsp:nvSpPr>
        <dsp:cNvPr id="0" name=""/>
        <dsp:cNvSpPr/>
      </dsp:nvSpPr>
      <dsp:spPr>
        <a:xfrm>
          <a:off x="2" y="1787703"/>
          <a:ext cx="1387400" cy="783974"/>
        </a:xfrm>
        <a:prstGeom prst="flowChartDelay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902513"/>
        <a:ext cx="1184220" cy="554354"/>
      </dsp:txXfrm>
    </dsp:sp>
    <dsp:sp modelId="{38B3533C-0604-42C2-B6E4-34D51AE7EEAA}">
      <dsp:nvSpPr>
        <dsp:cNvPr id="0" name=""/>
        <dsp:cNvSpPr/>
      </dsp:nvSpPr>
      <dsp:spPr>
        <a:xfrm>
          <a:off x="2" y="2681434"/>
          <a:ext cx="1166711" cy="783974"/>
        </a:xfrm>
        <a:prstGeom prst="flowChartDelay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2796244"/>
        <a:ext cx="995850" cy="55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3830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937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5527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8678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1364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8862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697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69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159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8020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81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6173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6649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3792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1667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624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2342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490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111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463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408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17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" y="688"/>
            <a:ext cx="12855600" cy="723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755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72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273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664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" y="688"/>
            <a:ext cx="12855600" cy="7231274"/>
          </a:xfrm>
          <a:prstGeom prst="rect">
            <a:avLst/>
          </a:prstGeom>
        </p:spPr>
      </p:pic>
      <p:cxnSp>
        <p:nvCxnSpPr>
          <p:cNvPr id="2" name="直接连接符 1"/>
          <p:cNvCxnSpPr/>
          <p:nvPr userDrawn="1"/>
        </p:nvCxnSpPr>
        <p:spPr>
          <a:xfrm>
            <a:off x="456083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994" y="0"/>
            <a:ext cx="1733550" cy="7095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48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61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88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16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993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14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600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85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7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0332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2844507" y="1916435"/>
            <a:ext cx="1661114" cy="1661114"/>
            <a:chOff x="5252030" y="2008764"/>
            <a:chExt cx="809336" cy="809336"/>
          </a:xfrm>
          <a:solidFill>
            <a:srgbClr val="00867D"/>
          </a:solidFill>
        </p:grpSpPr>
        <p:sp>
          <p:nvSpPr>
            <p:cNvPr id="32" name="椭圆 3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599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659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680855" y="1916436"/>
            <a:ext cx="1611639" cy="1611639"/>
            <a:chOff x="5252030" y="2008764"/>
            <a:chExt cx="809336" cy="809336"/>
          </a:xfrm>
          <a:solidFill>
            <a:srgbClr val="DE443E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599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659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7" name="圆角矩形 66"/>
          <p:cNvSpPr/>
          <p:nvPr/>
        </p:nvSpPr>
        <p:spPr>
          <a:xfrm>
            <a:off x="2905804" y="4636151"/>
            <a:ext cx="7190440" cy="708702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TextBox 25"/>
          <p:cNvSpPr txBox="1"/>
          <p:nvPr/>
        </p:nvSpPr>
        <p:spPr>
          <a:xfrm>
            <a:off x="3025553" y="4646358"/>
            <a:ext cx="6950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4000" cap="all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年终誓新年计划工作安排</a:t>
            </a:r>
            <a:endParaRPr lang="zh-CN" altLang="zh-CN" sz="4000" cap="all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61" name="TextBox 26"/>
          <p:cNvSpPr txBox="1"/>
          <p:nvPr/>
        </p:nvSpPr>
        <p:spPr>
          <a:xfrm>
            <a:off x="4989215" y="5632549"/>
            <a:ext cx="3167961" cy="325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1800" dirty="0">
                <a:solidFill>
                  <a:srgbClr val="C00000"/>
                </a:solidFill>
              </a:rPr>
              <a:t>部门：销售部  汇报人：李某某</a:t>
            </a:r>
            <a:endParaRPr lang="en-US" altLang="zh-CN" sz="1800" dirty="0">
              <a:solidFill>
                <a:srgbClr val="C00000"/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6400068" y="1916435"/>
            <a:ext cx="1661114" cy="1661114"/>
            <a:chOff x="5252030" y="2008764"/>
            <a:chExt cx="809336" cy="809336"/>
          </a:xfrm>
          <a:solidFill>
            <a:srgbClr val="00867D"/>
          </a:solidFill>
        </p:grpSpPr>
        <p:sp>
          <p:nvSpPr>
            <p:cNvPr id="63" name="椭圆 6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599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659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236416" y="1916436"/>
            <a:ext cx="1611639" cy="1611639"/>
            <a:chOff x="5252030" y="2008764"/>
            <a:chExt cx="809336" cy="809336"/>
          </a:xfrm>
          <a:solidFill>
            <a:srgbClr val="DE443E"/>
          </a:solidFill>
        </p:grpSpPr>
        <p:sp>
          <p:nvSpPr>
            <p:cNvPr id="66" name="椭圆 6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599" dirty="0" smtClean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zh-CN" altLang="en-US" sz="659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571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1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8" grpId="0"/>
          <p:bldP spid="6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1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8" grpId="0"/>
          <p:bldP spid="6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16200000">
            <a:off x="697395" y="3011602"/>
            <a:ext cx="3466596" cy="2803833"/>
          </a:xfrm>
          <a:custGeom>
            <a:avLst/>
            <a:gdLst>
              <a:gd name="connsiteX0" fmla="*/ 290314 w 2817606"/>
              <a:gd name="connsiteY0" fmla="*/ 0 h 1741847"/>
              <a:gd name="connsiteX1" fmla="*/ 2527292 w 2817606"/>
              <a:gd name="connsiteY1" fmla="*/ 0 h 1741847"/>
              <a:gd name="connsiteX2" fmla="*/ 2817606 w 2817606"/>
              <a:gd name="connsiteY2" fmla="*/ 290314 h 1741847"/>
              <a:gd name="connsiteX3" fmla="*/ 2817606 w 2817606"/>
              <a:gd name="connsiteY3" fmla="*/ 1741847 h 1741847"/>
              <a:gd name="connsiteX4" fmla="*/ 2817606 w 2817606"/>
              <a:gd name="connsiteY4" fmla="*/ 1741847 h 1741847"/>
              <a:gd name="connsiteX5" fmla="*/ 0 w 2817606"/>
              <a:gd name="connsiteY5" fmla="*/ 1741847 h 1741847"/>
              <a:gd name="connsiteX6" fmla="*/ 0 w 2817606"/>
              <a:gd name="connsiteY6" fmla="*/ 1741847 h 1741847"/>
              <a:gd name="connsiteX7" fmla="*/ 0 w 2817606"/>
              <a:gd name="connsiteY7" fmla="*/ 290314 h 1741847"/>
              <a:gd name="connsiteX8" fmla="*/ 290314 w 2817606"/>
              <a:gd name="connsiteY8" fmla="*/ 0 h 1741847"/>
              <a:gd name="connsiteX0" fmla="*/ 290314 w 2817606"/>
              <a:gd name="connsiteY0" fmla="*/ 436099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290314 w 2817606"/>
              <a:gd name="connsiteY8" fmla="*/ 436099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196949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16923 w 2817606"/>
              <a:gd name="connsiteY8" fmla="*/ 196949 h 2290488"/>
              <a:gd name="connsiteX0" fmla="*/ 445058 w 2817606"/>
              <a:gd name="connsiteY0" fmla="*/ 267287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45058 w 2817606"/>
              <a:gd name="connsiteY8" fmla="*/ 267287 h 2290488"/>
              <a:gd name="connsiteX0" fmla="*/ 796750 w 2817606"/>
              <a:gd name="connsiteY0" fmla="*/ 337626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796750 w 2817606"/>
              <a:gd name="connsiteY8" fmla="*/ 337626 h 2290488"/>
              <a:gd name="connsiteX0" fmla="*/ 796750 w 2817606"/>
              <a:gd name="connsiteY0" fmla="*/ 338620 h 2291482"/>
              <a:gd name="connsiteX1" fmla="*/ 2147464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8620 h 2291482"/>
              <a:gd name="connsiteX1" fmla="*/ 2100980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15494 w 2817606"/>
              <a:gd name="connsiteY7" fmla="*/ 996229 h 2292033"/>
              <a:gd name="connsiteX8" fmla="*/ 796750 w 2817606"/>
              <a:gd name="connsiteY8" fmla="*/ 339171 h 2292033"/>
              <a:gd name="connsiteX0" fmla="*/ 798775 w 2819631"/>
              <a:gd name="connsiteY0" fmla="*/ 339171 h 2292033"/>
              <a:gd name="connsiteX1" fmla="*/ 2103005 w 2819631"/>
              <a:gd name="connsiteY1" fmla="*/ 1545 h 2292033"/>
              <a:gd name="connsiteX2" fmla="*/ 2819631 w 2819631"/>
              <a:gd name="connsiteY2" fmla="*/ 840500 h 2292033"/>
              <a:gd name="connsiteX3" fmla="*/ 2819631 w 2819631"/>
              <a:gd name="connsiteY3" fmla="*/ 2292033 h 2292033"/>
              <a:gd name="connsiteX4" fmla="*/ 2819631 w 2819631"/>
              <a:gd name="connsiteY4" fmla="*/ 2292033 h 2292033"/>
              <a:gd name="connsiteX5" fmla="*/ 2025 w 2819631"/>
              <a:gd name="connsiteY5" fmla="*/ 2292033 h 2292033"/>
              <a:gd name="connsiteX6" fmla="*/ 2025 w 2819631"/>
              <a:gd name="connsiteY6" fmla="*/ 2292033 h 2292033"/>
              <a:gd name="connsiteX7" fmla="*/ 17519 w 2819631"/>
              <a:gd name="connsiteY7" fmla="*/ 996229 h 2292033"/>
              <a:gd name="connsiteX8" fmla="*/ 798775 w 2819631"/>
              <a:gd name="connsiteY8" fmla="*/ 339171 h 2292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9631" h="2292033">
                <a:moveTo>
                  <a:pt x="798775" y="339171"/>
                </a:moveTo>
                <a:cubicBezTo>
                  <a:pt x="1811720" y="636097"/>
                  <a:pt x="1632775" y="32691"/>
                  <a:pt x="2103005" y="1545"/>
                </a:cubicBezTo>
                <a:cubicBezTo>
                  <a:pt x="2573235" y="-29601"/>
                  <a:pt x="2819631" y="415428"/>
                  <a:pt x="2819631" y="840500"/>
                </a:cubicBezTo>
                <a:lnTo>
                  <a:pt x="2819631" y="2292033"/>
                </a:lnTo>
                <a:lnTo>
                  <a:pt x="2819631" y="2292033"/>
                </a:lnTo>
                <a:lnTo>
                  <a:pt x="2025" y="2292033"/>
                </a:lnTo>
                <a:lnTo>
                  <a:pt x="2025" y="2292033"/>
                </a:lnTo>
                <a:cubicBezTo>
                  <a:pt x="7190" y="1860098"/>
                  <a:pt x="-13470" y="1530308"/>
                  <a:pt x="17519" y="996229"/>
                </a:cubicBezTo>
                <a:cubicBezTo>
                  <a:pt x="48508" y="462150"/>
                  <a:pt x="545470" y="308027"/>
                  <a:pt x="798775" y="339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id-ID" sz="22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>
            <p:extLst/>
          </p:nvPr>
        </p:nvGraphicFramePr>
        <p:xfrm>
          <a:off x="3935364" y="2687252"/>
          <a:ext cx="2818786" cy="34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982981" y="2884708"/>
            <a:ext cx="294787" cy="31401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3940411" y="3771106"/>
            <a:ext cx="379927" cy="38033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3968548" y="4723858"/>
            <a:ext cx="323652" cy="324672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7036755" y="282654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3997159" y="5620907"/>
            <a:ext cx="266431" cy="27631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7036755" y="3776237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036755" y="4725930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036755" y="567562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8" name="Rectangle 1436"/>
          <p:cNvSpPr>
            <a:spLocks noChangeArrowheads="1"/>
          </p:cNvSpPr>
          <p:nvPr/>
        </p:nvSpPr>
        <p:spPr bwMode="auto">
          <a:xfrm>
            <a:off x="4368908" y="3869169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29" name="Rectangle 1436"/>
          <p:cNvSpPr>
            <a:spLocks noChangeArrowheads="1"/>
          </p:cNvSpPr>
          <p:nvPr/>
        </p:nvSpPr>
        <p:spPr bwMode="auto">
          <a:xfrm>
            <a:off x="4368908" y="474699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0" name="Rectangle 1436"/>
          <p:cNvSpPr>
            <a:spLocks noChangeArrowheads="1"/>
          </p:cNvSpPr>
          <p:nvPr/>
        </p:nvSpPr>
        <p:spPr bwMode="auto">
          <a:xfrm>
            <a:off x="4368908" y="5624818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1" name="Rectangle 1436"/>
          <p:cNvSpPr>
            <a:spLocks noChangeArrowheads="1"/>
          </p:cNvSpPr>
          <p:nvPr/>
        </p:nvSpPr>
        <p:spPr bwMode="auto">
          <a:xfrm>
            <a:off x="4368908" y="299134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36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7" grpId="0">
        <p:bldSub>
          <a:bldDgm bld="one"/>
        </p:bldSub>
      </p:bldGraphic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/>
      <p:bldP spid="26" grpId="0"/>
      <p:bldP spid="28" grpId="0"/>
      <p:bldP spid="29" grpId="0"/>
      <p:bldP spid="30" grpId="0"/>
      <p:bldP spid="31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025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802634" y="2910354"/>
            <a:ext cx="6589748" cy="2732334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351035" y="2719763"/>
            <a:ext cx="5757099" cy="2243460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451488" y="2320181"/>
            <a:ext cx="5757101" cy="2245693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467395" y="2175082"/>
            <a:ext cx="2017999" cy="779072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552361" y="1978639"/>
            <a:ext cx="2600629" cy="1540287"/>
            <a:chOff x="6793192" y="1919985"/>
            <a:chExt cx="1849701" cy="1094769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849701" cy="83297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74929" y="4262280"/>
            <a:ext cx="1933171" cy="64513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661676" y="4690882"/>
            <a:ext cx="3384275" cy="1540287"/>
            <a:chOff x="6158852" y="3848404"/>
            <a:chExt cx="2407755" cy="1094769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2" y="4110197"/>
              <a:ext cx="2407755" cy="8329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567070" y="4655166"/>
            <a:ext cx="1538055" cy="712104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812800" y="5164129"/>
            <a:ext cx="3551699" cy="1109453"/>
            <a:chOff x="577483" y="4184070"/>
            <a:chExt cx="2526664" cy="789485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6543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2190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2710364" y="2233121"/>
            <a:ext cx="2241229" cy="995606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812800" y="2021051"/>
            <a:ext cx="3176672" cy="1064808"/>
            <a:chOff x="578159" y="1949614"/>
            <a:chExt cx="2259410" cy="757789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7"/>
              <a:ext cx="2259410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59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3181" y="1904380"/>
            <a:ext cx="9896912" cy="3423893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79110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7325372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9037871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7325372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9037871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355" y="643501"/>
            <a:ext cx="2972828" cy="5945657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4741096" y="3442182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75559" y="3271420"/>
            <a:ext cx="724557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 节</a:t>
            </a:r>
          </a:p>
        </p:txBody>
      </p:sp>
      <p:sp>
        <p:nvSpPr>
          <p:cNvPr id="12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16567" y="2794292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2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4525042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76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29" grpId="0"/>
      <p:bldP spid="30" grpId="0"/>
      <p:bldP spid="31" grpId="0"/>
      <p:bldP spid="32" grpId="0"/>
      <p:bldP spid="33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 Placeholder 3"/>
          <p:cNvSpPr txBox="1">
            <a:spLocks/>
          </p:cNvSpPr>
          <p:nvPr/>
        </p:nvSpPr>
        <p:spPr>
          <a:xfrm>
            <a:off x="7926309" y="4530008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1886" y="2346611"/>
            <a:ext cx="927748" cy="1553630"/>
            <a:chOff x="915499" y="1265839"/>
            <a:chExt cx="762000" cy="1276065"/>
          </a:xfrm>
          <a:solidFill>
            <a:schemeClr val="accent1"/>
          </a:solidFill>
        </p:grpSpPr>
        <p:grpSp>
          <p:nvGrpSpPr>
            <p:cNvPr id="74" name="Group 252"/>
            <p:cNvGrpSpPr/>
            <p:nvPr/>
          </p:nvGrpSpPr>
          <p:grpSpPr>
            <a:xfrm>
              <a:off x="915499" y="1691004"/>
              <a:ext cx="762000" cy="850900"/>
              <a:chOff x="1936750" y="1560514"/>
              <a:chExt cx="381000" cy="425450"/>
            </a:xfrm>
            <a:grpFill/>
          </p:grpSpPr>
          <p:sp>
            <p:nvSpPr>
              <p:cNvPr id="79" name="Rectangle 122"/>
              <p:cNvSpPr>
                <a:spLocks noChangeArrowheads="1"/>
              </p:cNvSpPr>
              <p:nvPr/>
            </p:nvSpPr>
            <p:spPr bwMode="auto">
              <a:xfrm>
                <a:off x="2062163" y="1560514"/>
                <a:ext cx="127000" cy="936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23"/>
              <p:cNvSpPr>
                <a:spLocks noChangeArrowheads="1"/>
              </p:cNvSpPr>
              <p:nvPr/>
            </p:nvSpPr>
            <p:spPr bwMode="auto">
              <a:xfrm>
                <a:off x="2116138" y="1646239"/>
                <a:ext cx="17463" cy="3159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124"/>
              <p:cNvSpPr>
                <a:spLocks noChangeArrowheads="1"/>
              </p:cNvSpPr>
              <p:nvPr/>
            </p:nvSpPr>
            <p:spPr bwMode="auto">
              <a:xfrm>
                <a:off x="1936750" y="1954214"/>
                <a:ext cx="381000" cy="317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125"/>
              <p:cNvSpPr>
                <a:spLocks/>
              </p:cNvSpPr>
              <p:nvPr/>
            </p:nvSpPr>
            <p:spPr bwMode="auto">
              <a:xfrm>
                <a:off x="1990725" y="1652589"/>
                <a:ext cx="103188" cy="312738"/>
              </a:xfrm>
              <a:custGeom>
                <a:avLst/>
                <a:gdLst/>
                <a:ahLst/>
                <a:cxnLst>
                  <a:cxn ang="0">
                    <a:pos x="43" y="1"/>
                  </a:cxn>
                  <a:cxn ang="0">
                    <a:pos x="8" y="188"/>
                  </a:cxn>
                  <a:cxn ang="0">
                    <a:pos x="24" y="188"/>
                  </a:cxn>
                  <a:cxn ang="0">
                    <a:pos x="62" y="0"/>
                  </a:cxn>
                </a:cxnLst>
                <a:rect l="0" t="0" r="r" b="b"/>
                <a:pathLst>
                  <a:path w="62" h="188">
                    <a:moveTo>
                      <a:pt x="43" y="1"/>
                    </a:moveTo>
                    <a:cubicBezTo>
                      <a:pt x="43" y="1"/>
                      <a:pt x="0" y="105"/>
                      <a:pt x="8" y="188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8"/>
                      <a:pt x="10" y="10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126"/>
              <p:cNvSpPr>
                <a:spLocks/>
              </p:cNvSpPr>
              <p:nvPr/>
            </p:nvSpPr>
            <p:spPr bwMode="auto">
              <a:xfrm>
                <a:off x="2155825" y="1647826"/>
                <a:ext cx="103188" cy="311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6" y="187"/>
                  </a:cxn>
                  <a:cxn ang="0">
                    <a:pos x="40" y="187"/>
                  </a:cxn>
                  <a:cxn ang="0">
                    <a:pos x="0" y="0"/>
                  </a:cxn>
                </a:cxnLst>
                <a:rect l="0" t="0" r="r" b="b"/>
                <a:pathLst>
                  <a:path w="62" h="187">
                    <a:moveTo>
                      <a:pt x="19" y="0"/>
                    </a:moveTo>
                    <a:cubicBezTo>
                      <a:pt x="19" y="0"/>
                      <a:pt x="62" y="104"/>
                      <a:pt x="56" y="187"/>
                    </a:cubicBezTo>
                    <a:cubicBezTo>
                      <a:pt x="40" y="187"/>
                      <a:pt x="40" y="187"/>
                      <a:pt x="40" y="187"/>
                    </a:cubicBezTo>
                    <a:cubicBezTo>
                      <a:pt x="40" y="187"/>
                      <a:pt x="52" y="99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127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  <a:cxn ang="0">
                    <a:pos x="17" y="125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  <a:lnTo>
                      <a:pt x="17" y="1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128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29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  <a:cxn ang="0">
                    <a:pos x="132" y="101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  <a:lnTo>
                      <a:pt x="132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30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131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  <a:cxn ang="0">
                    <a:pos x="14" y="82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  <a:lnTo>
                      <a:pt x="14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32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33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  <a:cxn ang="0">
                    <a:pos x="93" y="65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  <a:lnTo>
                      <a:pt x="9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34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5" name="Group 257"/>
            <p:cNvGrpSpPr/>
            <p:nvPr/>
          </p:nvGrpSpPr>
          <p:grpSpPr>
            <a:xfrm>
              <a:off x="942289" y="1265839"/>
              <a:ext cx="676210" cy="417361"/>
              <a:chOff x="1614646" y="682233"/>
              <a:chExt cx="865795" cy="537413"/>
            </a:xfrm>
            <a:grpFill/>
          </p:grpSpPr>
          <p:sp>
            <p:nvSpPr>
              <p:cNvPr id="76" name="Freeform 6"/>
              <p:cNvSpPr>
                <a:spLocks noEditPoints="1"/>
              </p:cNvSpPr>
              <p:nvPr/>
            </p:nvSpPr>
            <p:spPr bwMode="auto">
              <a:xfrm rot="15791816">
                <a:off x="2180189" y="913934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 rot="5808184" flipH="1">
                <a:off x="1670197" y="91939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6"/>
              <p:cNvSpPr>
                <a:spLocks noEditPoints="1"/>
              </p:cNvSpPr>
              <p:nvPr/>
            </p:nvSpPr>
            <p:spPr bwMode="auto">
              <a:xfrm rot="10237099" flipH="1">
                <a:off x="1897887" y="68223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 flipH="1">
            <a:off x="3506990" y="2565175"/>
            <a:ext cx="1216165" cy="1371385"/>
            <a:chOff x="1817688" y="3025777"/>
            <a:chExt cx="658813" cy="742896"/>
          </a:xfrm>
          <a:solidFill>
            <a:schemeClr val="accent2"/>
          </a:solidFill>
        </p:grpSpPr>
        <p:sp>
          <p:nvSpPr>
            <p:cNvPr id="93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59626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639692" y="5008247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959483" y="4264180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443280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3486708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80650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34502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388450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70824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graphicFrame>
        <p:nvGraphicFramePr>
          <p:cNvPr id="184" name="Chart 183"/>
          <p:cNvGraphicFramePr/>
          <p:nvPr>
            <p:extLst/>
          </p:nvPr>
        </p:nvGraphicFramePr>
        <p:xfrm>
          <a:off x="7481346" y="2126423"/>
          <a:ext cx="4060597" cy="210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5" name="Text Placeholder 3"/>
          <p:cNvSpPr txBox="1">
            <a:spLocks/>
          </p:cNvSpPr>
          <p:nvPr/>
        </p:nvSpPr>
        <p:spPr>
          <a:xfrm>
            <a:off x="7926309" y="51618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Text Placeholder 3"/>
          <p:cNvSpPr txBox="1">
            <a:spLocks/>
          </p:cNvSpPr>
          <p:nvPr/>
        </p:nvSpPr>
        <p:spPr>
          <a:xfrm>
            <a:off x="7926309" y="57229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Rounded Rectangular Callout 189"/>
          <p:cNvSpPr/>
          <p:nvPr/>
        </p:nvSpPr>
        <p:spPr>
          <a:xfrm>
            <a:off x="9164627" y="2063967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91" name="Rounded Rectangular Callout 190"/>
          <p:cNvSpPr/>
          <p:nvPr/>
        </p:nvSpPr>
        <p:spPr>
          <a:xfrm>
            <a:off x="10032712" y="2689361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92" name="Rounded Rectangular Callout 191"/>
          <p:cNvSpPr/>
          <p:nvPr/>
        </p:nvSpPr>
        <p:spPr>
          <a:xfrm>
            <a:off x="8700248" y="2894115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93" name="Oval 192"/>
          <p:cNvSpPr/>
          <p:nvPr/>
        </p:nvSpPr>
        <p:spPr>
          <a:xfrm>
            <a:off x="8765223" y="3472935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10084280" y="3296951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9226777" y="2652626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5"/>
          <p:cNvSpPr>
            <a:spLocks noEditPoints="1"/>
          </p:cNvSpPr>
          <p:nvPr/>
        </p:nvSpPr>
        <p:spPr bwMode="auto">
          <a:xfrm>
            <a:off x="5324471" y="2569154"/>
            <a:ext cx="1349921" cy="1322854"/>
          </a:xfrm>
          <a:custGeom>
            <a:avLst/>
            <a:gdLst/>
            <a:ahLst/>
            <a:cxnLst>
              <a:cxn ang="0">
                <a:pos x="194" y="158"/>
              </a:cxn>
              <a:cxn ang="0">
                <a:pos x="224" y="218"/>
              </a:cxn>
              <a:cxn ang="0">
                <a:pos x="232" y="219"/>
              </a:cxn>
              <a:cxn ang="0">
                <a:pos x="232" y="228"/>
              </a:cxn>
              <a:cxn ang="0">
                <a:pos x="6" y="229"/>
              </a:cxn>
              <a:cxn ang="0">
                <a:pos x="0" y="224"/>
              </a:cxn>
              <a:cxn ang="0">
                <a:pos x="6" y="218"/>
              </a:cxn>
              <a:cxn ang="0">
                <a:pos x="15" y="151"/>
              </a:cxn>
              <a:cxn ang="0">
                <a:pos x="37" y="129"/>
              </a:cxn>
              <a:cxn ang="0">
                <a:pos x="52" y="134"/>
              </a:cxn>
              <a:cxn ang="0">
                <a:pos x="32" y="121"/>
              </a:cxn>
              <a:cxn ang="0">
                <a:pos x="31" y="40"/>
              </a:cxn>
              <a:cxn ang="0">
                <a:pos x="52" y="31"/>
              </a:cxn>
              <a:cxn ang="0">
                <a:pos x="68" y="13"/>
              </a:cxn>
              <a:cxn ang="0">
                <a:pos x="119" y="0"/>
              </a:cxn>
              <a:cxn ang="0">
                <a:pos x="127" y="18"/>
              </a:cxn>
              <a:cxn ang="0">
                <a:pos x="132" y="57"/>
              </a:cxn>
              <a:cxn ang="0">
                <a:pos x="181" y="72"/>
              </a:cxn>
              <a:cxn ang="0">
                <a:pos x="132" y="170"/>
              </a:cxn>
              <a:cxn ang="0">
                <a:pos x="148" y="149"/>
              </a:cxn>
              <a:cxn ang="0">
                <a:pos x="157" y="170"/>
              </a:cxn>
              <a:cxn ang="0">
                <a:pos x="181" y="72"/>
              </a:cxn>
              <a:cxn ang="0">
                <a:pos x="72" y="4"/>
              </a:cxn>
              <a:cxn ang="0">
                <a:pos x="82" y="18"/>
              </a:cxn>
              <a:cxn ang="0">
                <a:pos x="87" y="51"/>
              </a:cxn>
              <a:cxn ang="0">
                <a:pos x="97" y="31"/>
              </a:cxn>
              <a:cxn ang="0">
                <a:pos x="114" y="13"/>
              </a:cxn>
              <a:cxn ang="0">
                <a:pos x="114" y="4"/>
              </a:cxn>
              <a:cxn ang="0">
                <a:pos x="87" y="55"/>
              </a:cxn>
              <a:cxn ang="0">
                <a:pos x="97" y="90"/>
              </a:cxn>
              <a:cxn ang="0">
                <a:pos x="38" y="46"/>
              </a:cxn>
              <a:cxn ang="0">
                <a:pos x="52" y="114"/>
              </a:cxn>
              <a:cxn ang="0">
                <a:pos x="38" y="46"/>
              </a:cxn>
              <a:cxn ang="0">
                <a:pos x="189" y="177"/>
              </a:cxn>
              <a:cxn ang="0">
                <a:pos x="157" y="200"/>
              </a:cxn>
              <a:cxn ang="0">
                <a:pos x="97" y="155"/>
              </a:cxn>
              <a:cxn ang="0">
                <a:pos x="87" y="218"/>
              </a:cxn>
              <a:cxn ang="0">
                <a:pos x="97" y="155"/>
              </a:cxn>
              <a:cxn ang="0">
                <a:pos x="97" y="138"/>
              </a:cxn>
              <a:cxn ang="0">
                <a:pos x="87" y="150"/>
              </a:cxn>
              <a:cxn ang="0">
                <a:pos x="97" y="94"/>
              </a:cxn>
              <a:cxn ang="0">
                <a:pos x="87" y="132"/>
              </a:cxn>
              <a:cxn ang="0">
                <a:pos x="97" y="94"/>
              </a:cxn>
              <a:cxn ang="0">
                <a:pos x="148" y="200"/>
              </a:cxn>
              <a:cxn ang="0">
                <a:pos x="123" y="177"/>
              </a:cxn>
            </a:cxnLst>
            <a:rect l="0" t="0" r="r" b="b"/>
            <a:pathLst>
              <a:path w="234" h="229">
                <a:moveTo>
                  <a:pt x="194" y="57"/>
                </a:moveTo>
                <a:cubicBezTo>
                  <a:pt x="194" y="158"/>
                  <a:pt x="194" y="158"/>
                  <a:pt x="194" y="158"/>
                </a:cubicBezTo>
                <a:cubicBezTo>
                  <a:pt x="224" y="158"/>
                  <a:pt x="224" y="158"/>
                  <a:pt x="224" y="158"/>
                </a:cubicBezTo>
                <a:cubicBezTo>
                  <a:pt x="224" y="218"/>
                  <a:pt x="224" y="218"/>
                  <a:pt x="224" y="218"/>
                </a:cubicBezTo>
                <a:cubicBezTo>
                  <a:pt x="228" y="218"/>
                  <a:pt x="228" y="218"/>
                  <a:pt x="228" y="218"/>
                </a:cubicBezTo>
                <a:cubicBezTo>
                  <a:pt x="230" y="218"/>
                  <a:pt x="231" y="218"/>
                  <a:pt x="232" y="219"/>
                </a:cubicBezTo>
                <a:cubicBezTo>
                  <a:pt x="234" y="221"/>
                  <a:pt x="234" y="222"/>
                  <a:pt x="234" y="224"/>
                </a:cubicBezTo>
                <a:cubicBezTo>
                  <a:pt x="234" y="225"/>
                  <a:pt x="234" y="227"/>
                  <a:pt x="232" y="228"/>
                </a:cubicBezTo>
                <a:cubicBezTo>
                  <a:pt x="231" y="229"/>
                  <a:pt x="230" y="229"/>
                  <a:pt x="228" y="229"/>
                </a:cubicBezTo>
                <a:cubicBezTo>
                  <a:pt x="6" y="229"/>
                  <a:pt x="6" y="229"/>
                  <a:pt x="6" y="229"/>
                </a:cubicBezTo>
                <a:cubicBezTo>
                  <a:pt x="4" y="229"/>
                  <a:pt x="3" y="229"/>
                  <a:pt x="1" y="228"/>
                </a:cubicBezTo>
                <a:cubicBezTo>
                  <a:pt x="0" y="227"/>
                  <a:pt x="0" y="225"/>
                  <a:pt x="0" y="224"/>
                </a:cubicBezTo>
                <a:cubicBezTo>
                  <a:pt x="0" y="222"/>
                  <a:pt x="0" y="221"/>
                  <a:pt x="1" y="219"/>
                </a:cubicBezTo>
                <a:cubicBezTo>
                  <a:pt x="3" y="218"/>
                  <a:pt x="4" y="218"/>
                  <a:pt x="6" y="218"/>
                </a:cubicBezTo>
                <a:cubicBezTo>
                  <a:pt x="15" y="218"/>
                  <a:pt x="15" y="218"/>
                  <a:pt x="15" y="218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15" y="145"/>
                  <a:pt x="17" y="140"/>
                  <a:pt x="22" y="136"/>
                </a:cubicBezTo>
                <a:cubicBezTo>
                  <a:pt x="26" y="131"/>
                  <a:pt x="31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29"/>
                  <a:pt x="48" y="131"/>
                  <a:pt x="52" y="13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40"/>
                  <a:pt x="31" y="40"/>
                  <a:pt x="31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6"/>
                  <a:pt x="54" y="22"/>
                  <a:pt x="57" y="18"/>
                </a:cubicBezTo>
                <a:cubicBezTo>
                  <a:pt x="60" y="15"/>
                  <a:pt x="64" y="14"/>
                  <a:pt x="68" y="13"/>
                </a:cubicBezTo>
                <a:cubicBezTo>
                  <a:pt x="68" y="0"/>
                  <a:pt x="68" y="0"/>
                  <a:pt x="6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5"/>
                  <a:pt x="124" y="16"/>
                  <a:pt x="127" y="18"/>
                </a:cubicBezTo>
                <a:cubicBezTo>
                  <a:pt x="130" y="22"/>
                  <a:pt x="132" y="26"/>
                  <a:pt x="132" y="31"/>
                </a:cubicBezTo>
                <a:cubicBezTo>
                  <a:pt x="132" y="57"/>
                  <a:pt x="132" y="57"/>
                  <a:pt x="132" y="57"/>
                </a:cubicBezTo>
                <a:lnTo>
                  <a:pt x="194" y="57"/>
                </a:lnTo>
                <a:close/>
                <a:moveTo>
                  <a:pt x="181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8" y="149"/>
                  <a:pt x="148" y="149"/>
                  <a:pt x="148" y="149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7" y="170"/>
                  <a:pt x="157" y="170"/>
                  <a:pt x="157" y="170"/>
                </a:cubicBezTo>
                <a:cubicBezTo>
                  <a:pt x="181" y="170"/>
                  <a:pt x="181" y="170"/>
                  <a:pt x="181" y="170"/>
                </a:cubicBezTo>
                <a:lnTo>
                  <a:pt x="181" y="72"/>
                </a:lnTo>
                <a:close/>
                <a:moveTo>
                  <a:pt x="114" y="4"/>
                </a:moveTo>
                <a:cubicBezTo>
                  <a:pt x="72" y="4"/>
                  <a:pt x="72" y="4"/>
                  <a:pt x="72" y="4"/>
                </a:cubicBezTo>
                <a:cubicBezTo>
                  <a:pt x="72" y="14"/>
                  <a:pt x="72" y="14"/>
                  <a:pt x="72" y="14"/>
                </a:cubicBezTo>
                <a:cubicBezTo>
                  <a:pt x="76" y="14"/>
                  <a:pt x="79" y="16"/>
                  <a:pt x="82" y="18"/>
                </a:cubicBezTo>
                <a:cubicBezTo>
                  <a:pt x="85" y="22"/>
                  <a:pt x="87" y="26"/>
                  <a:pt x="87" y="31"/>
                </a:cubicBezTo>
                <a:cubicBezTo>
                  <a:pt x="87" y="51"/>
                  <a:pt x="87" y="51"/>
                  <a:pt x="8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31"/>
                  <a:pt x="97" y="31"/>
                  <a:pt x="97" y="31"/>
                </a:cubicBezTo>
                <a:cubicBezTo>
                  <a:pt x="97" y="26"/>
                  <a:pt x="99" y="22"/>
                  <a:pt x="102" y="18"/>
                </a:cubicBezTo>
                <a:cubicBezTo>
                  <a:pt x="105" y="15"/>
                  <a:pt x="109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lnTo>
                  <a:pt x="114" y="4"/>
                </a:lnTo>
                <a:close/>
                <a:moveTo>
                  <a:pt x="97" y="55"/>
                </a:moveTo>
                <a:cubicBezTo>
                  <a:pt x="87" y="55"/>
                  <a:pt x="87" y="55"/>
                  <a:pt x="87" y="55"/>
                </a:cubicBezTo>
                <a:cubicBezTo>
                  <a:pt x="87" y="90"/>
                  <a:pt x="87" y="90"/>
                  <a:pt x="87" y="90"/>
                </a:cubicBezTo>
                <a:cubicBezTo>
                  <a:pt x="97" y="90"/>
                  <a:pt x="97" y="90"/>
                  <a:pt x="97" y="90"/>
                </a:cubicBezTo>
                <a:lnTo>
                  <a:pt x="97" y="55"/>
                </a:lnTo>
                <a:close/>
                <a:moveTo>
                  <a:pt x="38" y="46"/>
                </a:moveTo>
                <a:cubicBezTo>
                  <a:pt x="38" y="114"/>
                  <a:pt x="38" y="114"/>
                  <a:pt x="38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46"/>
                  <a:pt x="52" y="46"/>
                  <a:pt x="52" y="46"/>
                </a:cubicBezTo>
                <a:lnTo>
                  <a:pt x="38" y="46"/>
                </a:lnTo>
                <a:close/>
                <a:moveTo>
                  <a:pt x="189" y="200"/>
                </a:moveTo>
                <a:cubicBezTo>
                  <a:pt x="189" y="177"/>
                  <a:pt x="189" y="177"/>
                  <a:pt x="189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200"/>
                  <a:pt x="157" y="200"/>
                  <a:pt x="157" y="200"/>
                </a:cubicBezTo>
                <a:lnTo>
                  <a:pt x="189" y="200"/>
                </a:lnTo>
                <a:close/>
                <a:moveTo>
                  <a:pt x="97" y="155"/>
                </a:moveTo>
                <a:cubicBezTo>
                  <a:pt x="87" y="155"/>
                  <a:pt x="87" y="155"/>
                  <a:pt x="87" y="15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97" y="218"/>
                  <a:pt x="97" y="218"/>
                  <a:pt x="97" y="218"/>
                </a:cubicBezTo>
                <a:lnTo>
                  <a:pt x="97" y="155"/>
                </a:lnTo>
                <a:close/>
                <a:moveTo>
                  <a:pt x="97" y="150"/>
                </a:moveTo>
                <a:cubicBezTo>
                  <a:pt x="97" y="138"/>
                  <a:pt x="97" y="138"/>
                  <a:pt x="9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50"/>
                  <a:pt x="87" y="150"/>
                  <a:pt x="87" y="150"/>
                </a:cubicBezTo>
                <a:lnTo>
                  <a:pt x="97" y="150"/>
                </a:lnTo>
                <a:close/>
                <a:moveTo>
                  <a:pt x="97" y="94"/>
                </a:moveTo>
                <a:cubicBezTo>
                  <a:pt x="87" y="94"/>
                  <a:pt x="87" y="94"/>
                  <a:pt x="87" y="94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97" y="132"/>
                  <a:pt x="97" y="132"/>
                  <a:pt x="97" y="132"/>
                </a:cubicBezTo>
                <a:lnTo>
                  <a:pt x="97" y="94"/>
                </a:lnTo>
                <a:close/>
                <a:moveTo>
                  <a:pt x="123" y="200"/>
                </a:moveTo>
                <a:cubicBezTo>
                  <a:pt x="148" y="200"/>
                  <a:pt x="148" y="200"/>
                  <a:pt x="148" y="200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23" y="177"/>
                  <a:pt x="123" y="177"/>
                  <a:pt x="123" y="177"/>
                </a:cubicBezTo>
                <a:lnTo>
                  <a:pt x="123" y="2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7481398" y="4488899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5"/>
          <p:cNvSpPr>
            <a:spLocks noEditPoints="1"/>
          </p:cNvSpPr>
          <p:nvPr/>
        </p:nvSpPr>
        <p:spPr bwMode="auto">
          <a:xfrm>
            <a:off x="7485283" y="5107443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7485283" y="5656271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120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Graphic spid="184" grpId="0">
        <p:bldSub>
          <a:bldChart bld="series"/>
        </p:bldSub>
      </p:bldGraphic>
      <p:bldP spid="185" grpId="0"/>
      <p:bldP spid="187" grpId="0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96" grpId="0" animBg="1"/>
      <p:bldP spid="66" grpId="0" animBg="1"/>
      <p:bldP spid="67" grpId="0" animBg="1"/>
      <p:bldP spid="68" grpId="0" animBg="1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612951" y="2176165"/>
            <a:ext cx="1923751" cy="860527"/>
            <a:chOff x="3667126" y="1319213"/>
            <a:chExt cx="1657350" cy="741362"/>
          </a:xfrm>
        </p:grpSpPr>
        <p:sp>
          <p:nvSpPr>
            <p:cNvPr id="7173" name="Freeform 5"/>
            <p:cNvSpPr>
              <a:spLocks/>
            </p:cNvSpPr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>
                <a:spLocks/>
              </p:cNvSpPr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761631" y="3036688"/>
            <a:ext cx="3792221" cy="906595"/>
            <a:chOff x="2933701" y="2060575"/>
            <a:chExt cx="3267075" cy="781050"/>
          </a:xfrm>
        </p:grpSpPr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84734" y="3943276"/>
            <a:ext cx="4146015" cy="952663"/>
            <a:chOff x="2781301" y="2841625"/>
            <a:chExt cx="3571875" cy="820738"/>
          </a:xfrm>
        </p:grpSpPr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>
                <a:spLocks/>
              </p:cNvSpPr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349422" y="4895973"/>
            <a:ext cx="2612910" cy="932391"/>
            <a:chOff x="3440113" y="3662363"/>
            <a:chExt cx="2251075" cy="803275"/>
          </a:xfrm>
        </p:grpSpPr>
        <p:sp>
          <p:nvSpPr>
            <p:cNvPr id="7182" name="Freeform 14"/>
            <p:cNvSpPr>
              <a:spLocks/>
            </p:cNvSpPr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>
                <a:spLocks/>
              </p:cNvSpPr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6903171" y="2316444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03204" y="3271457"/>
            <a:ext cx="3225349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03171" y="4226470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03171" y="5181482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10399051" y="2409699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0399051" y="5333327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0399051" y="3388710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0399051" y="4361016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183784" y="2380678"/>
            <a:ext cx="600687" cy="583489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59297" y="3340160"/>
            <a:ext cx="600687" cy="583489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59297" y="4292939"/>
            <a:ext cx="600687" cy="583489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9297" y="5245717"/>
            <a:ext cx="600687" cy="583489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30"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380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>
            <a:spLocks/>
          </p:cNvSpPr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>
            <a:spLocks/>
          </p:cNvSpPr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>
            <a:spLocks/>
          </p:cNvSpPr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03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3181" y="1904380"/>
            <a:ext cx="9896912" cy="3423893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79110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7325372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9037871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7325372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9037871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355" y="643501"/>
            <a:ext cx="2972828" cy="5945657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4741096" y="3442182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75559" y="3271420"/>
            <a:ext cx="724557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 节</a:t>
            </a:r>
          </a:p>
        </p:txBody>
      </p:sp>
      <p:sp>
        <p:nvSpPr>
          <p:cNvPr id="12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16567" y="2794292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6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003400" y="2554601"/>
            <a:ext cx="1455745" cy="881692"/>
            <a:chOff x="3433763" y="1131575"/>
            <a:chExt cx="2241550" cy="1357626"/>
          </a:xfrm>
        </p:grpSpPr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39385" y="3103277"/>
            <a:ext cx="916619" cy="1457806"/>
            <a:chOff x="3008635" y="1967798"/>
            <a:chExt cx="1112911" cy="1769992"/>
          </a:xfrm>
        </p:grpSpPr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127200" y="3083697"/>
            <a:ext cx="887453" cy="1455746"/>
            <a:chOff x="5057865" y="1944015"/>
            <a:chExt cx="1077500" cy="1767489"/>
          </a:xfrm>
        </p:grpSpPr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022987" y="4205406"/>
            <a:ext cx="1455745" cy="899720"/>
            <a:chOff x="3717226" y="3305933"/>
            <a:chExt cx="1767489" cy="1092393"/>
          </a:xfrm>
        </p:grpSpPr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154500" y="3477637"/>
            <a:ext cx="593034" cy="700690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8478953" y="3465421"/>
            <a:ext cx="563870" cy="635835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6811762" y="3464863"/>
            <a:ext cx="539955" cy="738102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8331223" y="5182400"/>
            <a:ext cx="622648" cy="6844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8303157" y="2067730"/>
            <a:ext cx="882612" cy="565059"/>
            <a:chOff x="196850" y="1958976"/>
            <a:chExt cx="1200150" cy="768350"/>
          </a:xfrm>
        </p:grpSpPr>
        <p:grpSp>
          <p:nvGrpSpPr>
            <p:cNvPr id="48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>
                <a:spLocks/>
              </p:cNvSpPr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>
                <a:spLocks/>
              </p:cNvSpPr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>
                <a:spLocks/>
              </p:cNvSpPr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>
                <a:spLocks/>
              </p:cNvSpPr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56"/>
          <p:cNvGrpSpPr/>
          <p:nvPr/>
        </p:nvGrpSpPr>
        <p:grpSpPr>
          <a:xfrm>
            <a:off x="6209518" y="2380273"/>
            <a:ext cx="1824406" cy="584579"/>
            <a:chOff x="270390" y="1425360"/>
            <a:chExt cx="1681193" cy="538691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8551358" y="293657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551358" y="4476777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83" name="Rectangle 82"/>
          <p:cNvSpPr/>
          <p:nvPr/>
        </p:nvSpPr>
        <p:spPr>
          <a:xfrm>
            <a:off x="7748958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335375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2038577" y="4340307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2038577" y="4903431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2038577" y="5403544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>
            <p:extLst/>
          </p:nvPr>
        </p:nvGraphicFramePr>
        <p:xfrm>
          <a:off x="1579553" y="1966270"/>
          <a:ext cx="4063425" cy="220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5" name="Group 56"/>
          <p:cNvGrpSpPr/>
          <p:nvPr/>
        </p:nvGrpSpPr>
        <p:grpSpPr>
          <a:xfrm>
            <a:off x="9336130" y="2380272"/>
            <a:ext cx="1824406" cy="584579"/>
            <a:chOff x="270390" y="1425360"/>
            <a:chExt cx="1681193" cy="538691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56"/>
          <p:cNvGrpSpPr/>
          <p:nvPr/>
        </p:nvGrpSpPr>
        <p:grpSpPr>
          <a:xfrm>
            <a:off x="6209518" y="4678184"/>
            <a:ext cx="1824406" cy="584578"/>
            <a:chOff x="270390" y="1425360"/>
            <a:chExt cx="1681193" cy="538690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9336130" y="4678183"/>
            <a:ext cx="1824406" cy="584579"/>
            <a:chOff x="270390" y="1425360"/>
            <a:chExt cx="1681193" cy="538691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630504" y="4366496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633967" y="4917811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633967" y="5406988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  <p:bldP spid="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9007" y="447"/>
            <a:ext cx="3244175" cy="7231756"/>
          </a:xfrm>
          <a:prstGeom prst="rect">
            <a:avLst/>
          </a:prstGeom>
          <a:solidFill>
            <a:srgbClr val="D23E38">
              <a:alpha val="8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121580" y="1917245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657757" y="1942447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717577" y="186263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圆角矩形 55"/>
          <p:cNvSpPr/>
          <p:nvPr/>
        </p:nvSpPr>
        <p:spPr bwMode="auto">
          <a:xfrm>
            <a:off x="6272166" y="1930802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7121580" y="290118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657757" y="292638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717577" y="284656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5" name="圆角矩形 74"/>
          <p:cNvSpPr/>
          <p:nvPr/>
        </p:nvSpPr>
        <p:spPr bwMode="auto">
          <a:xfrm>
            <a:off x="6272166" y="2914739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7121580" y="3886937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57757" y="391213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717577" y="3832323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9" name="圆角矩形 9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1" name="圆角矩形 100"/>
          <p:cNvSpPr/>
          <p:nvPr/>
        </p:nvSpPr>
        <p:spPr bwMode="auto">
          <a:xfrm>
            <a:off x="6272166" y="3900494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7121580" y="488975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657757" y="491495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5717577" y="483513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7" name="圆角矩形 106"/>
          <p:cNvSpPr/>
          <p:nvPr/>
        </p:nvSpPr>
        <p:spPr bwMode="auto">
          <a:xfrm>
            <a:off x="6272166" y="4903308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7001" y="2472233"/>
            <a:ext cx="2288187" cy="2288185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2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2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07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6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394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  <p:bldP spid="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2844507" y="1916435"/>
            <a:ext cx="1661114" cy="1661114"/>
            <a:chOff x="5252030" y="2008764"/>
            <a:chExt cx="809336" cy="809336"/>
          </a:xfrm>
          <a:solidFill>
            <a:srgbClr val="00867D"/>
          </a:solidFill>
        </p:grpSpPr>
        <p:sp>
          <p:nvSpPr>
            <p:cNvPr id="32" name="椭圆 3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599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659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680855" y="1916436"/>
            <a:ext cx="1611639" cy="1611639"/>
            <a:chOff x="5252030" y="2008764"/>
            <a:chExt cx="809336" cy="809336"/>
          </a:xfrm>
          <a:solidFill>
            <a:srgbClr val="DE443E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599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659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7" name="圆角矩形 66"/>
          <p:cNvSpPr/>
          <p:nvPr/>
        </p:nvSpPr>
        <p:spPr>
          <a:xfrm>
            <a:off x="2905804" y="4636151"/>
            <a:ext cx="7190440" cy="708702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TextBox 25"/>
          <p:cNvSpPr txBox="1"/>
          <p:nvPr/>
        </p:nvSpPr>
        <p:spPr>
          <a:xfrm>
            <a:off x="3025553" y="4646358"/>
            <a:ext cx="6950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4000" cap="all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感谢聆听 批评指导</a:t>
            </a:r>
            <a:endParaRPr lang="zh-CN" altLang="zh-CN" sz="4000" cap="all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61" name="TextBox 26"/>
          <p:cNvSpPr txBox="1"/>
          <p:nvPr/>
        </p:nvSpPr>
        <p:spPr>
          <a:xfrm>
            <a:off x="4989215" y="5632549"/>
            <a:ext cx="3167961" cy="325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zh-CN" altLang="en-US" sz="1800" dirty="0">
                <a:solidFill>
                  <a:srgbClr val="C00000"/>
                </a:solidFill>
              </a:rPr>
              <a:t>部门：销售部  汇报人：李某某</a:t>
            </a:r>
            <a:endParaRPr lang="en-US" altLang="zh-CN" sz="1800" dirty="0">
              <a:solidFill>
                <a:srgbClr val="C00000"/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6400068" y="1916435"/>
            <a:ext cx="1661114" cy="1661114"/>
            <a:chOff x="5252030" y="2008764"/>
            <a:chExt cx="809336" cy="809336"/>
          </a:xfrm>
          <a:solidFill>
            <a:srgbClr val="00867D"/>
          </a:solidFill>
        </p:grpSpPr>
        <p:sp>
          <p:nvSpPr>
            <p:cNvPr id="63" name="椭圆 6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599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659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236416" y="1916436"/>
            <a:ext cx="1611639" cy="1611639"/>
            <a:chOff x="5252030" y="2008764"/>
            <a:chExt cx="809336" cy="809336"/>
          </a:xfrm>
          <a:solidFill>
            <a:srgbClr val="DE443E"/>
          </a:solidFill>
        </p:grpSpPr>
        <p:sp>
          <p:nvSpPr>
            <p:cNvPr id="66" name="椭圆 6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7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9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599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zh-CN" altLang="en-US" sz="659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720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9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0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1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8" grpId="0"/>
          <p:bldP spid="6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1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8" grpId="0"/>
          <p:bldP spid="6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947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3181" y="1904380"/>
            <a:ext cx="9896912" cy="3423893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79110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7325372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9037871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7325372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9037871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355" y="643501"/>
            <a:ext cx="2972828" cy="5945657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4741096" y="3442182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75559" y="3271420"/>
            <a:ext cx="724557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 节</a:t>
            </a:r>
          </a:p>
        </p:txBody>
      </p:sp>
      <p:sp>
        <p:nvSpPr>
          <p:cNvPr id="12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16567" y="2794292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643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244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073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roup 814"/>
          <p:cNvGrpSpPr/>
          <p:nvPr/>
        </p:nvGrpSpPr>
        <p:grpSpPr>
          <a:xfrm>
            <a:off x="1608794" y="4840461"/>
            <a:ext cx="9641163" cy="844733"/>
            <a:chOff x="0" y="264288"/>
            <a:chExt cx="21593823" cy="1891993"/>
          </a:xfrm>
        </p:grpSpPr>
        <p:sp>
          <p:nvSpPr>
            <p:cNvPr id="812" name="Shape 812"/>
            <p:cNvSpPr/>
            <p:nvPr/>
          </p:nvSpPr>
          <p:spPr>
            <a:xfrm>
              <a:off x="0" y="832742"/>
              <a:ext cx="21593823" cy="132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767715">
                <a:defRPr sz="2232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1697" y="264288"/>
              <a:ext cx="4748144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817244">
                <a:defRPr sz="495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" name="Group 819"/>
          <p:cNvGrpSpPr/>
          <p:nvPr/>
        </p:nvGrpSpPr>
        <p:grpSpPr>
          <a:xfrm>
            <a:off x="9224965" y="2804631"/>
            <a:ext cx="2039606" cy="1427747"/>
            <a:chOff x="0" y="0"/>
            <a:chExt cx="4568212" cy="3197797"/>
          </a:xfrm>
        </p:grpSpPr>
        <p:sp>
          <p:nvSpPr>
            <p:cNvPr id="815" name="Shape 815"/>
            <p:cNvSpPr/>
            <p:nvPr/>
          </p:nvSpPr>
          <p:spPr>
            <a:xfrm>
              <a:off x="874798" y="0"/>
              <a:ext cx="3693414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711443"/>
              <a:ext cx="1774909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77800" cap="flat">
              <a:solidFill>
                <a:schemeClr val="accent4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21433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535484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4" name="Group 824"/>
          <p:cNvGrpSpPr/>
          <p:nvPr/>
        </p:nvGrpSpPr>
        <p:grpSpPr>
          <a:xfrm>
            <a:off x="1633875" y="2804631"/>
            <a:ext cx="2039606" cy="1427747"/>
            <a:chOff x="0" y="0"/>
            <a:chExt cx="4568213" cy="3197797"/>
          </a:xfrm>
        </p:grpSpPr>
        <p:sp>
          <p:nvSpPr>
            <p:cNvPr id="820" name="Shape 82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77800" cap="flat">
              <a:solidFill>
                <a:schemeClr val="accent1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19489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53548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" name="Group 829"/>
          <p:cNvGrpSpPr/>
          <p:nvPr/>
        </p:nvGrpSpPr>
        <p:grpSpPr>
          <a:xfrm>
            <a:off x="4164237" y="2804631"/>
            <a:ext cx="2039606" cy="1427747"/>
            <a:chOff x="0" y="0"/>
            <a:chExt cx="4568213" cy="3197797"/>
          </a:xfrm>
        </p:grpSpPr>
        <p:sp>
          <p:nvSpPr>
            <p:cNvPr id="825" name="Shape 825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77800" cap="flat">
              <a:solidFill>
                <a:schemeClr val="accent2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0137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523773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4" name="Group 834"/>
          <p:cNvGrpSpPr/>
          <p:nvPr/>
        </p:nvGrpSpPr>
        <p:grpSpPr>
          <a:xfrm>
            <a:off x="6694601" y="2804631"/>
            <a:ext cx="2039606" cy="1427747"/>
            <a:chOff x="0" y="0"/>
            <a:chExt cx="4568213" cy="3197797"/>
          </a:xfrm>
        </p:grpSpPr>
        <p:sp>
          <p:nvSpPr>
            <p:cNvPr id="830" name="Shape 83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77800" cap="flat">
              <a:solidFill>
                <a:schemeClr val="accent3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20785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49012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474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4" grpId="0" advAuto="0"/>
      <p:bldP spid="819" grpId="0" advAuto="0"/>
      <p:bldP spid="824" grpId="0" advAuto="0"/>
      <p:bldP spid="829" grpId="0" advAuto="0"/>
      <p:bldP spid="834" grpId="0" advAuto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09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3181" y="1904380"/>
            <a:ext cx="9896912" cy="3423893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279110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7325372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9037871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7325372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9037871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355" y="643501"/>
            <a:ext cx="2972828" cy="5945657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4741096" y="3442182"/>
            <a:ext cx="920124" cy="64896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775559" y="3271420"/>
            <a:ext cx="724557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 节</a:t>
            </a:r>
          </a:p>
        </p:txBody>
      </p:sp>
      <p:sp>
        <p:nvSpPr>
          <p:cNvPr id="12" name="文本框 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16567" y="2794292"/>
            <a:ext cx="1442703" cy="15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5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1" grpId="0"/>
          <p:bldP spid="22" grpId="0"/>
          <p:bldP spid="23" grpId="0"/>
          <p:bldP spid="24" grpId="0"/>
          <p:bldP spid="25" grpId="0"/>
          <p:bldP spid="17" grpId="0" animBg="1"/>
          <p:bldP spid="10" grpId="0"/>
          <p:bldP spid="11" grpId="0"/>
          <p:bldP spid="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493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829DB2F-F31A-43B5-886F-13C55E00948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2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heme/theme1.xml><?xml version="1.0" encoding="utf-8"?>
<a:theme xmlns:a="http://schemas.openxmlformats.org/drawingml/2006/main" name="第一PPT，www.1ppt.com">
  <a:themeElements>
    <a:clrScheme name="自定义 53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867D"/>
      </a:accent1>
      <a:accent2>
        <a:srgbClr val="D23E38"/>
      </a:accent2>
      <a:accent3>
        <a:srgbClr val="00867D"/>
      </a:accent3>
      <a:accent4>
        <a:srgbClr val="D23E38"/>
      </a:accent4>
      <a:accent5>
        <a:srgbClr val="00867D"/>
      </a:accent5>
      <a:accent6>
        <a:srgbClr val="D23E38"/>
      </a:accent6>
      <a:hlink>
        <a:srgbClr val="00867D"/>
      </a:hlink>
      <a:folHlink>
        <a:srgbClr val="D23E3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4600</Words>
  <Application>Microsoft Office PowerPoint</Application>
  <PresentationFormat>自定义</PresentationFormat>
  <Paragraphs>285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微立体</dc:title>
  <dc:creator/>
  <cp:keywords>www.1ppt.com</cp:keywords>
  <cp:lastModifiedBy/>
  <cp:revision>1</cp:revision>
  <dcterms:created xsi:type="dcterms:W3CDTF">2016-10-17T14:00:15Z</dcterms:created>
  <dcterms:modified xsi:type="dcterms:W3CDTF">2018-09-04T14:10:32Z</dcterms:modified>
</cp:coreProperties>
</file>