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160" r:id="rId3"/>
    <p:sldId id="3146" r:id="rId4"/>
    <p:sldId id="3147" r:id="rId5"/>
    <p:sldId id="3123" r:id="rId6"/>
    <p:sldId id="3136" r:id="rId7"/>
    <p:sldId id="3143" r:id="rId8"/>
    <p:sldId id="3134" r:id="rId9"/>
    <p:sldId id="3161" r:id="rId10"/>
    <p:sldId id="3129" r:id="rId11"/>
    <p:sldId id="3132" r:id="rId12"/>
    <p:sldId id="3137" r:id="rId13"/>
    <p:sldId id="3135" r:id="rId14"/>
    <p:sldId id="3162" r:id="rId15"/>
    <p:sldId id="3128" r:id="rId16"/>
    <p:sldId id="3130" r:id="rId17"/>
    <p:sldId id="3145" r:id="rId18"/>
    <p:sldId id="3133" r:id="rId19"/>
    <p:sldId id="3163" r:id="rId20"/>
    <p:sldId id="3131" r:id="rId21"/>
    <p:sldId id="3127" r:id="rId22"/>
    <p:sldId id="3144" r:id="rId23"/>
    <p:sldId id="3164" r:id="rId24"/>
    <p:sldId id="316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C1"/>
    <a:srgbClr val="C00000"/>
    <a:srgbClr val="1A8CE1"/>
    <a:srgbClr val="00B369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1" autoAdjust="0"/>
    <p:restoredTop sz="92986" autoAdjust="0"/>
  </p:normalViewPr>
  <p:slideViewPr>
    <p:cSldViewPr>
      <p:cViewPr>
        <p:scale>
          <a:sx n="50" d="100"/>
          <a:sy n="50" d="100"/>
        </p:scale>
        <p:origin x="-354" y="-1698"/>
      </p:cViewPr>
      <p:guideLst>
        <p:guide orient="horz" pos="328"/>
        <p:guide orient="horz" pos="4183"/>
        <p:guide pos="4050"/>
        <p:guide pos="557"/>
        <p:guide pos="7588"/>
        <p:guide pos="1374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 smtClean="0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3204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359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02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196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222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2521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96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228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573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329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 smtClean="0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913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867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040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19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120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76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53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7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326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51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9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829975" y="62992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4525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36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54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8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3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8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9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  <p:sldLayoutId id="214748396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6882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6285357" y="5299477"/>
            <a:ext cx="6478147" cy="83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钢琴培</a:t>
            </a: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训幻灯片模板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6285359" y="5999073"/>
            <a:ext cx="5326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PIANO TRAINING REPORT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6285353" y="6590307"/>
            <a:ext cx="4570250" cy="3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年度总结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6285359" y="4768453"/>
            <a:ext cx="2735117" cy="4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</a:p>
        </p:txBody>
      </p:sp>
    </p:spTree>
    <p:extLst>
      <p:ext uri="{BB962C8B-B14F-4D97-AF65-F5344CB8AC3E}">
        <p14:creationId xmlns:p14="http://schemas.microsoft.com/office/powerpoint/2010/main" val="57848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5622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27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5622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4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6428227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2991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282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6285357" y="5299477"/>
            <a:ext cx="6478147" cy="83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6285359" y="5896629"/>
            <a:ext cx="5326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PIANO TRAINING REPORT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6285353" y="6487863"/>
            <a:ext cx="4570250" cy="3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年度总结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6285359" y="4890201"/>
            <a:ext cx="2735117" cy="4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</a:p>
        </p:txBody>
      </p:sp>
    </p:spTree>
    <p:extLst>
      <p:ext uri="{BB962C8B-B14F-4D97-AF65-F5344CB8AC3E}">
        <p14:creationId xmlns:p14="http://schemas.microsoft.com/office/powerpoint/2010/main" val="55306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16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47875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5622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82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5DE5A5A-CA84-49B7-8190-B9AF5F74A30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1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491A"/>
      </a:accent1>
      <a:accent2>
        <a:srgbClr val="0B0B0B"/>
      </a:accent2>
      <a:accent3>
        <a:srgbClr val="9B491A"/>
      </a:accent3>
      <a:accent4>
        <a:srgbClr val="0B0B0B"/>
      </a:accent4>
      <a:accent5>
        <a:srgbClr val="9B491A"/>
      </a:accent5>
      <a:accent6>
        <a:srgbClr val="0B0B0B"/>
      </a:accent6>
      <a:hlink>
        <a:srgbClr val="9B491A"/>
      </a:hlink>
      <a:folHlink>
        <a:srgbClr val="0B0B0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3411</Words>
  <Application>Microsoft Office PowerPoint</Application>
  <PresentationFormat>自定义</PresentationFormat>
  <Paragraphs>248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钢琴</dc:title>
  <dc:creator/>
  <cp:keywords>www.1ppt.com</cp:keywords>
  <cp:lastModifiedBy/>
  <cp:revision>1</cp:revision>
  <dcterms:created xsi:type="dcterms:W3CDTF">2016-10-17T14:00:15Z</dcterms:created>
  <dcterms:modified xsi:type="dcterms:W3CDTF">2018-09-04T14:03:13Z</dcterms:modified>
</cp:coreProperties>
</file>