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8" r:id="rId2"/>
  </p:sldMasterIdLst>
  <p:notesMasterIdLst>
    <p:notesMasterId r:id="rId26"/>
  </p:notesMasterIdLst>
  <p:handoutMasterIdLst>
    <p:handoutMasterId r:id="rId27"/>
  </p:handoutMasterIdLst>
  <p:sldIdLst>
    <p:sldId id="4052" r:id="rId3"/>
    <p:sldId id="4053" r:id="rId4"/>
    <p:sldId id="4054" r:id="rId5"/>
    <p:sldId id="4020" r:id="rId6"/>
    <p:sldId id="4058" r:id="rId7"/>
    <p:sldId id="4063" r:id="rId8"/>
    <p:sldId id="4066" r:id="rId9"/>
    <p:sldId id="4055" r:id="rId10"/>
    <p:sldId id="4069" r:id="rId11"/>
    <p:sldId id="4060" r:id="rId12"/>
    <p:sldId id="4061" r:id="rId13"/>
    <p:sldId id="4065" r:id="rId14"/>
    <p:sldId id="4056" r:id="rId15"/>
    <p:sldId id="4070" r:id="rId16"/>
    <p:sldId id="4062" r:id="rId17"/>
    <p:sldId id="4064" r:id="rId18"/>
    <p:sldId id="4068" r:id="rId19"/>
    <p:sldId id="4057" r:id="rId20"/>
    <p:sldId id="4071" r:id="rId21"/>
    <p:sldId id="4059" r:id="rId22"/>
    <p:sldId id="4067" r:id="rId23"/>
    <p:sldId id="4072" r:id="rId24"/>
    <p:sldId id="407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46"/>
    <a:srgbClr val="00939F"/>
    <a:srgbClr val="DC5B3E"/>
    <a:srgbClr val="4B5C6E"/>
    <a:srgbClr val="005490"/>
    <a:srgbClr val="57CE95"/>
    <a:srgbClr val="0B97F1"/>
    <a:srgbClr val="000000"/>
    <a:srgbClr val="341801"/>
    <a:srgbClr val="682F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7" autoAdjust="0"/>
    <p:restoredTop sz="95317" autoAdjust="0"/>
  </p:normalViewPr>
  <p:slideViewPr>
    <p:cSldViewPr>
      <p:cViewPr varScale="1">
        <p:scale>
          <a:sx n="53" d="100"/>
          <a:sy n="53" d="100"/>
        </p:scale>
        <p:origin x="-84" y="-163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857-4B57-8291-35B8092E9CC5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57-4B57-8291-35B8092E9C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D857-4B57-8291-35B8092E9CC5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D857-4B57-8291-35B8092E9CC5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857-4B57-8291-35B8092E9CC5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D857-4B57-8291-35B8092E9CC5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D857-4B57-8291-35B8092E9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21513856"/>
        <c:axId val="121515392"/>
      </c:barChart>
      <c:dateAx>
        <c:axId val="121513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21515392"/>
        <c:crosses val="autoZero"/>
        <c:auto val="0"/>
        <c:lblOffset val="100"/>
        <c:baseTimeUnit val="days"/>
      </c:dateAx>
      <c:valAx>
        <c:axId val="12151539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21513856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530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806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11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872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68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109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5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109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335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925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2927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392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628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704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24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456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1139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377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57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042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76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5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85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59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735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96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20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496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337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7569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5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7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3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3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10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5" r:id="rId2"/>
    <p:sldLayoutId id="2147483716" r:id="rId3"/>
    <p:sldLayoutId id="214748371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4279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810702" y="1681979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8 w 1222"/>
              <a:gd name="T3" fmla="*/ 0 h 1058"/>
              <a:gd name="T4" fmla="*/ 1222 w 1222"/>
              <a:gd name="T5" fmla="*/ 530 h 1058"/>
              <a:gd name="T6" fmla="*/ 918 w 1222"/>
              <a:gd name="T7" fmla="*/ 1058 h 1058"/>
              <a:gd name="T8" fmla="*/ 305 w 1222"/>
              <a:gd name="T9" fmla="*/ 1058 h 1058"/>
              <a:gd name="T10" fmla="*/ 0 w 1222"/>
              <a:gd name="T11" fmla="*/ 530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8" y="0"/>
                </a:lnTo>
                <a:lnTo>
                  <a:pt x="1222" y="530"/>
                </a:lnTo>
                <a:lnTo>
                  <a:pt x="918" y="1058"/>
                </a:lnTo>
                <a:lnTo>
                  <a:pt x="305" y="1058"/>
                </a:lnTo>
                <a:lnTo>
                  <a:pt x="0" y="530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0589325" y="663997"/>
            <a:ext cx="1024626" cy="888455"/>
          </a:xfrm>
          <a:custGeom>
            <a:avLst/>
            <a:gdLst>
              <a:gd name="T0" fmla="*/ 114 w 459"/>
              <a:gd name="T1" fmla="*/ 0 h 398"/>
              <a:gd name="T2" fmla="*/ 345 w 459"/>
              <a:gd name="T3" fmla="*/ 0 h 398"/>
              <a:gd name="T4" fmla="*/ 459 w 459"/>
              <a:gd name="T5" fmla="*/ 199 h 398"/>
              <a:gd name="T6" fmla="*/ 345 w 459"/>
              <a:gd name="T7" fmla="*/ 398 h 398"/>
              <a:gd name="T8" fmla="*/ 114 w 459"/>
              <a:gd name="T9" fmla="*/ 398 h 398"/>
              <a:gd name="T10" fmla="*/ 0 w 459"/>
              <a:gd name="T11" fmla="*/ 199 h 398"/>
              <a:gd name="T12" fmla="*/ 114 w 459"/>
              <a:gd name="T1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9" h="398">
                <a:moveTo>
                  <a:pt x="114" y="0"/>
                </a:moveTo>
                <a:lnTo>
                  <a:pt x="345" y="0"/>
                </a:lnTo>
                <a:lnTo>
                  <a:pt x="459" y="199"/>
                </a:lnTo>
                <a:lnTo>
                  <a:pt x="345" y="398"/>
                </a:lnTo>
                <a:lnTo>
                  <a:pt x="114" y="398"/>
                </a:lnTo>
                <a:lnTo>
                  <a:pt x="0" y="199"/>
                </a:lnTo>
                <a:lnTo>
                  <a:pt x="11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761064" y="5455050"/>
            <a:ext cx="1098024" cy="949707"/>
          </a:xfrm>
          <a:custGeom>
            <a:avLst/>
            <a:gdLst>
              <a:gd name="T0" fmla="*/ 114 w 459"/>
              <a:gd name="T1" fmla="*/ 0 h 397"/>
              <a:gd name="T2" fmla="*/ 345 w 459"/>
              <a:gd name="T3" fmla="*/ 0 h 397"/>
              <a:gd name="T4" fmla="*/ 459 w 459"/>
              <a:gd name="T5" fmla="*/ 198 h 397"/>
              <a:gd name="T6" fmla="*/ 345 w 459"/>
              <a:gd name="T7" fmla="*/ 397 h 397"/>
              <a:gd name="T8" fmla="*/ 114 w 459"/>
              <a:gd name="T9" fmla="*/ 397 h 397"/>
              <a:gd name="T10" fmla="*/ 0 w 459"/>
              <a:gd name="T11" fmla="*/ 198 h 397"/>
              <a:gd name="T12" fmla="*/ 114 w 459"/>
              <a:gd name="T13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9" h="397">
                <a:moveTo>
                  <a:pt x="114" y="0"/>
                </a:moveTo>
                <a:lnTo>
                  <a:pt x="345" y="0"/>
                </a:lnTo>
                <a:lnTo>
                  <a:pt x="459" y="198"/>
                </a:lnTo>
                <a:lnTo>
                  <a:pt x="345" y="397"/>
                </a:lnTo>
                <a:lnTo>
                  <a:pt x="114" y="397"/>
                </a:lnTo>
                <a:lnTo>
                  <a:pt x="0" y="198"/>
                </a:lnTo>
                <a:lnTo>
                  <a:pt x="1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989215" y="2967784"/>
            <a:ext cx="1026858" cy="888455"/>
          </a:xfrm>
          <a:custGeom>
            <a:avLst/>
            <a:gdLst>
              <a:gd name="T0" fmla="*/ 115 w 460"/>
              <a:gd name="T1" fmla="*/ 0 h 398"/>
              <a:gd name="T2" fmla="*/ 345 w 460"/>
              <a:gd name="T3" fmla="*/ 0 h 398"/>
              <a:gd name="T4" fmla="*/ 460 w 460"/>
              <a:gd name="T5" fmla="*/ 199 h 398"/>
              <a:gd name="T6" fmla="*/ 345 w 460"/>
              <a:gd name="T7" fmla="*/ 398 h 398"/>
              <a:gd name="T8" fmla="*/ 115 w 460"/>
              <a:gd name="T9" fmla="*/ 398 h 398"/>
              <a:gd name="T10" fmla="*/ 0 w 460"/>
              <a:gd name="T11" fmla="*/ 199 h 398"/>
              <a:gd name="T12" fmla="*/ 115 w 460"/>
              <a:gd name="T1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0" h="398">
                <a:moveTo>
                  <a:pt x="115" y="0"/>
                </a:moveTo>
                <a:lnTo>
                  <a:pt x="345" y="0"/>
                </a:lnTo>
                <a:lnTo>
                  <a:pt x="460" y="199"/>
                </a:lnTo>
                <a:lnTo>
                  <a:pt x="345" y="398"/>
                </a:lnTo>
                <a:lnTo>
                  <a:pt x="115" y="398"/>
                </a:lnTo>
                <a:lnTo>
                  <a:pt x="0" y="199"/>
                </a:lnTo>
                <a:lnTo>
                  <a:pt x="11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0125551" y="1681979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6 w 1222"/>
              <a:gd name="T3" fmla="*/ 0 h 1058"/>
              <a:gd name="T4" fmla="*/ 1222 w 1222"/>
              <a:gd name="T5" fmla="*/ 530 h 1058"/>
              <a:gd name="T6" fmla="*/ 916 w 1222"/>
              <a:gd name="T7" fmla="*/ 1058 h 1058"/>
              <a:gd name="T8" fmla="*/ 305 w 1222"/>
              <a:gd name="T9" fmla="*/ 1058 h 1058"/>
              <a:gd name="T10" fmla="*/ 0 w 1222"/>
              <a:gd name="T11" fmla="*/ 530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6" y="0"/>
                </a:lnTo>
                <a:lnTo>
                  <a:pt x="1222" y="530"/>
                </a:lnTo>
                <a:lnTo>
                  <a:pt x="916" y="1058"/>
                </a:lnTo>
                <a:lnTo>
                  <a:pt x="305" y="1058"/>
                </a:lnTo>
                <a:lnTo>
                  <a:pt x="0" y="530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960221" y="2967783"/>
            <a:ext cx="2727870" cy="2361773"/>
          </a:xfrm>
          <a:custGeom>
            <a:avLst/>
            <a:gdLst>
              <a:gd name="T0" fmla="*/ 304 w 1222"/>
              <a:gd name="T1" fmla="*/ 0 h 1058"/>
              <a:gd name="T2" fmla="*/ 915 w 1222"/>
              <a:gd name="T3" fmla="*/ 0 h 1058"/>
              <a:gd name="T4" fmla="*/ 1222 w 1222"/>
              <a:gd name="T5" fmla="*/ 530 h 1058"/>
              <a:gd name="T6" fmla="*/ 915 w 1222"/>
              <a:gd name="T7" fmla="*/ 1058 h 1058"/>
              <a:gd name="T8" fmla="*/ 304 w 1222"/>
              <a:gd name="T9" fmla="*/ 1058 h 1058"/>
              <a:gd name="T10" fmla="*/ 0 w 1222"/>
              <a:gd name="T11" fmla="*/ 530 h 1058"/>
              <a:gd name="T12" fmla="*/ 304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4" y="0"/>
                </a:moveTo>
                <a:lnTo>
                  <a:pt x="915" y="0"/>
                </a:lnTo>
                <a:lnTo>
                  <a:pt x="1222" y="530"/>
                </a:lnTo>
                <a:lnTo>
                  <a:pt x="915" y="1058"/>
                </a:lnTo>
                <a:lnTo>
                  <a:pt x="304" y="1058"/>
                </a:lnTo>
                <a:lnTo>
                  <a:pt x="0" y="530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0125551" y="4206880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6 w 1222"/>
              <a:gd name="T3" fmla="*/ 0 h 1058"/>
              <a:gd name="T4" fmla="*/ 1222 w 1222"/>
              <a:gd name="T5" fmla="*/ 528 h 1058"/>
              <a:gd name="T6" fmla="*/ 916 w 1222"/>
              <a:gd name="T7" fmla="*/ 1058 h 1058"/>
              <a:gd name="T8" fmla="*/ 305 w 1222"/>
              <a:gd name="T9" fmla="*/ 1058 h 1058"/>
              <a:gd name="T10" fmla="*/ 0 w 1222"/>
              <a:gd name="T11" fmla="*/ 528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6" y="0"/>
                </a:lnTo>
                <a:lnTo>
                  <a:pt x="1222" y="528"/>
                </a:lnTo>
                <a:lnTo>
                  <a:pt x="916" y="1058"/>
                </a:lnTo>
                <a:lnTo>
                  <a:pt x="305" y="1058"/>
                </a:lnTo>
                <a:lnTo>
                  <a:pt x="0" y="528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960221" y="400639"/>
            <a:ext cx="2727870" cy="2366237"/>
          </a:xfrm>
          <a:custGeom>
            <a:avLst/>
            <a:gdLst>
              <a:gd name="T0" fmla="*/ 304 w 1222"/>
              <a:gd name="T1" fmla="*/ 0 h 1060"/>
              <a:gd name="T2" fmla="*/ 915 w 1222"/>
              <a:gd name="T3" fmla="*/ 0 h 1060"/>
              <a:gd name="T4" fmla="*/ 1222 w 1222"/>
              <a:gd name="T5" fmla="*/ 530 h 1060"/>
              <a:gd name="T6" fmla="*/ 915 w 1222"/>
              <a:gd name="T7" fmla="*/ 1060 h 1060"/>
              <a:gd name="T8" fmla="*/ 304 w 1222"/>
              <a:gd name="T9" fmla="*/ 1060 h 1060"/>
              <a:gd name="T10" fmla="*/ 0 w 1222"/>
              <a:gd name="T11" fmla="*/ 530 h 1060"/>
              <a:gd name="T12" fmla="*/ 304 w 1222"/>
              <a:gd name="T13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60">
                <a:moveTo>
                  <a:pt x="304" y="0"/>
                </a:moveTo>
                <a:lnTo>
                  <a:pt x="915" y="0"/>
                </a:lnTo>
                <a:lnTo>
                  <a:pt x="1222" y="530"/>
                </a:lnTo>
                <a:lnTo>
                  <a:pt x="915" y="1060"/>
                </a:lnTo>
                <a:lnTo>
                  <a:pt x="304" y="1060"/>
                </a:lnTo>
                <a:lnTo>
                  <a:pt x="0" y="530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884759" y="4055652"/>
            <a:ext cx="687630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</a:t>
            </a: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结汇报 </a:t>
            </a:r>
            <a:r>
              <a:rPr lang="en-US" altLang="zh-CN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920841" y="4840461"/>
            <a:ext cx="61566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Europe And The Opening Report POWERPOINT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172791" y="6038699"/>
            <a:ext cx="43924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94108" y="3593987"/>
            <a:ext cx="15319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337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00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600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35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33893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86812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0818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473036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16336"/>
            <a:ext cx="7149455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72654" y="2882752"/>
            <a:ext cx="467329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68498" y="4802429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2780" y="3055673"/>
            <a:ext cx="779539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8008143" y="4975350"/>
            <a:ext cx="648812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372654" y="257085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6789" y="3640070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6789" y="5581733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72654" y="451417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68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08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87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95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555091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812800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3192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831925" y="5440240"/>
            <a:ext cx="18433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882774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5"/>
          <p:cNvSpPr txBox="1"/>
          <p:nvPr/>
        </p:nvSpPr>
        <p:spPr>
          <a:xfrm>
            <a:off x="383547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835475" y="5440240"/>
            <a:ext cx="18433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952748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683902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839025" y="5440240"/>
            <a:ext cx="18433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022723" y="2833892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9842575" y="5760971"/>
            <a:ext cx="2203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842575" y="5440240"/>
            <a:ext cx="18433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12800" y="1791098"/>
            <a:ext cx="1123315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5491548" y="1470366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8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95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7265"/>
      </p:ext>
    </p:extLst>
  </p:cSld>
  <p:clrMapOvr>
    <a:masterClrMapping/>
  </p:clrMapOvr>
  <p:transition spd="med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72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810702" y="1681979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8 w 1222"/>
              <a:gd name="T3" fmla="*/ 0 h 1058"/>
              <a:gd name="T4" fmla="*/ 1222 w 1222"/>
              <a:gd name="T5" fmla="*/ 530 h 1058"/>
              <a:gd name="T6" fmla="*/ 918 w 1222"/>
              <a:gd name="T7" fmla="*/ 1058 h 1058"/>
              <a:gd name="T8" fmla="*/ 305 w 1222"/>
              <a:gd name="T9" fmla="*/ 1058 h 1058"/>
              <a:gd name="T10" fmla="*/ 0 w 1222"/>
              <a:gd name="T11" fmla="*/ 530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8" y="0"/>
                </a:lnTo>
                <a:lnTo>
                  <a:pt x="1222" y="530"/>
                </a:lnTo>
                <a:lnTo>
                  <a:pt x="918" y="1058"/>
                </a:lnTo>
                <a:lnTo>
                  <a:pt x="305" y="1058"/>
                </a:lnTo>
                <a:lnTo>
                  <a:pt x="0" y="530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0589325" y="663997"/>
            <a:ext cx="1024626" cy="888455"/>
          </a:xfrm>
          <a:custGeom>
            <a:avLst/>
            <a:gdLst>
              <a:gd name="T0" fmla="*/ 114 w 459"/>
              <a:gd name="T1" fmla="*/ 0 h 398"/>
              <a:gd name="T2" fmla="*/ 345 w 459"/>
              <a:gd name="T3" fmla="*/ 0 h 398"/>
              <a:gd name="T4" fmla="*/ 459 w 459"/>
              <a:gd name="T5" fmla="*/ 199 h 398"/>
              <a:gd name="T6" fmla="*/ 345 w 459"/>
              <a:gd name="T7" fmla="*/ 398 h 398"/>
              <a:gd name="T8" fmla="*/ 114 w 459"/>
              <a:gd name="T9" fmla="*/ 398 h 398"/>
              <a:gd name="T10" fmla="*/ 0 w 459"/>
              <a:gd name="T11" fmla="*/ 199 h 398"/>
              <a:gd name="T12" fmla="*/ 114 w 459"/>
              <a:gd name="T1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9" h="398">
                <a:moveTo>
                  <a:pt x="114" y="0"/>
                </a:moveTo>
                <a:lnTo>
                  <a:pt x="345" y="0"/>
                </a:lnTo>
                <a:lnTo>
                  <a:pt x="459" y="199"/>
                </a:lnTo>
                <a:lnTo>
                  <a:pt x="345" y="398"/>
                </a:lnTo>
                <a:lnTo>
                  <a:pt x="114" y="398"/>
                </a:lnTo>
                <a:lnTo>
                  <a:pt x="0" y="199"/>
                </a:lnTo>
                <a:lnTo>
                  <a:pt x="11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761064" y="5455050"/>
            <a:ext cx="1098024" cy="949707"/>
          </a:xfrm>
          <a:custGeom>
            <a:avLst/>
            <a:gdLst>
              <a:gd name="T0" fmla="*/ 114 w 459"/>
              <a:gd name="T1" fmla="*/ 0 h 397"/>
              <a:gd name="T2" fmla="*/ 345 w 459"/>
              <a:gd name="T3" fmla="*/ 0 h 397"/>
              <a:gd name="T4" fmla="*/ 459 w 459"/>
              <a:gd name="T5" fmla="*/ 198 h 397"/>
              <a:gd name="T6" fmla="*/ 345 w 459"/>
              <a:gd name="T7" fmla="*/ 397 h 397"/>
              <a:gd name="T8" fmla="*/ 114 w 459"/>
              <a:gd name="T9" fmla="*/ 397 h 397"/>
              <a:gd name="T10" fmla="*/ 0 w 459"/>
              <a:gd name="T11" fmla="*/ 198 h 397"/>
              <a:gd name="T12" fmla="*/ 114 w 459"/>
              <a:gd name="T13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9" h="397">
                <a:moveTo>
                  <a:pt x="114" y="0"/>
                </a:moveTo>
                <a:lnTo>
                  <a:pt x="345" y="0"/>
                </a:lnTo>
                <a:lnTo>
                  <a:pt x="459" y="198"/>
                </a:lnTo>
                <a:lnTo>
                  <a:pt x="345" y="397"/>
                </a:lnTo>
                <a:lnTo>
                  <a:pt x="114" y="397"/>
                </a:lnTo>
                <a:lnTo>
                  <a:pt x="0" y="198"/>
                </a:lnTo>
                <a:lnTo>
                  <a:pt x="1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989215" y="2967784"/>
            <a:ext cx="1026858" cy="888455"/>
          </a:xfrm>
          <a:custGeom>
            <a:avLst/>
            <a:gdLst>
              <a:gd name="T0" fmla="*/ 115 w 460"/>
              <a:gd name="T1" fmla="*/ 0 h 398"/>
              <a:gd name="T2" fmla="*/ 345 w 460"/>
              <a:gd name="T3" fmla="*/ 0 h 398"/>
              <a:gd name="T4" fmla="*/ 460 w 460"/>
              <a:gd name="T5" fmla="*/ 199 h 398"/>
              <a:gd name="T6" fmla="*/ 345 w 460"/>
              <a:gd name="T7" fmla="*/ 398 h 398"/>
              <a:gd name="T8" fmla="*/ 115 w 460"/>
              <a:gd name="T9" fmla="*/ 398 h 398"/>
              <a:gd name="T10" fmla="*/ 0 w 460"/>
              <a:gd name="T11" fmla="*/ 199 h 398"/>
              <a:gd name="T12" fmla="*/ 115 w 460"/>
              <a:gd name="T1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0" h="398">
                <a:moveTo>
                  <a:pt x="115" y="0"/>
                </a:moveTo>
                <a:lnTo>
                  <a:pt x="345" y="0"/>
                </a:lnTo>
                <a:lnTo>
                  <a:pt x="460" y="199"/>
                </a:lnTo>
                <a:lnTo>
                  <a:pt x="345" y="398"/>
                </a:lnTo>
                <a:lnTo>
                  <a:pt x="115" y="398"/>
                </a:lnTo>
                <a:lnTo>
                  <a:pt x="0" y="199"/>
                </a:lnTo>
                <a:lnTo>
                  <a:pt x="11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0125551" y="1681979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6 w 1222"/>
              <a:gd name="T3" fmla="*/ 0 h 1058"/>
              <a:gd name="T4" fmla="*/ 1222 w 1222"/>
              <a:gd name="T5" fmla="*/ 530 h 1058"/>
              <a:gd name="T6" fmla="*/ 916 w 1222"/>
              <a:gd name="T7" fmla="*/ 1058 h 1058"/>
              <a:gd name="T8" fmla="*/ 305 w 1222"/>
              <a:gd name="T9" fmla="*/ 1058 h 1058"/>
              <a:gd name="T10" fmla="*/ 0 w 1222"/>
              <a:gd name="T11" fmla="*/ 530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6" y="0"/>
                </a:lnTo>
                <a:lnTo>
                  <a:pt x="1222" y="530"/>
                </a:lnTo>
                <a:lnTo>
                  <a:pt x="916" y="1058"/>
                </a:lnTo>
                <a:lnTo>
                  <a:pt x="305" y="1058"/>
                </a:lnTo>
                <a:lnTo>
                  <a:pt x="0" y="530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960221" y="2967783"/>
            <a:ext cx="2727870" cy="2361773"/>
          </a:xfrm>
          <a:custGeom>
            <a:avLst/>
            <a:gdLst>
              <a:gd name="T0" fmla="*/ 304 w 1222"/>
              <a:gd name="T1" fmla="*/ 0 h 1058"/>
              <a:gd name="T2" fmla="*/ 915 w 1222"/>
              <a:gd name="T3" fmla="*/ 0 h 1058"/>
              <a:gd name="T4" fmla="*/ 1222 w 1222"/>
              <a:gd name="T5" fmla="*/ 530 h 1058"/>
              <a:gd name="T6" fmla="*/ 915 w 1222"/>
              <a:gd name="T7" fmla="*/ 1058 h 1058"/>
              <a:gd name="T8" fmla="*/ 304 w 1222"/>
              <a:gd name="T9" fmla="*/ 1058 h 1058"/>
              <a:gd name="T10" fmla="*/ 0 w 1222"/>
              <a:gd name="T11" fmla="*/ 530 h 1058"/>
              <a:gd name="T12" fmla="*/ 304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4" y="0"/>
                </a:moveTo>
                <a:lnTo>
                  <a:pt x="915" y="0"/>
                </a:lnTo>
                <a:lnTo>
                  <a:pt x="1222" y="530"/>
                </a:lnTo>
                <a:lnTo>
                  <a:pt x="915" y="1058"/>
                </a:lnTo>
                <a:lnTo>
                  <a:pt x="304" y="1058"/>
                </a:lnTo>
                <a:lnTo>
                  <a:pt x="0" y="530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0125551" y="4206880"/>
            <a:ext cx="2727870" cy="2361773"/>
          </a:xfrm>
          <a:custGeom>
            <a:avLst/>
            <a:gdLst>
              <a:gd name="T0" fmla="*/ 305 w 1222"/>
              <a:gd name="T1" fmla="*/ 0 h 1058"/>
              <a:gd name="T2" fmla="*/ 916 w 1222"/>
              <a:gd name="T3" fmla="*/ 0 h 1058"/>
              <a:gd name="T4" fmla="*/ 1222 w 1222"/>
              <a:gd name="T5" fmla="*/ 528 h 1058"/>
              <a:gd name="T6" fmla="*/ 916 w 1222"/>
              <a:gd name="T7" fmla="*/ 1058 h 1058"/>
              <a:gd name="T8" fmla="*/ 305 w 1222"/>
              <a:gd name="T9" fmla="*/ 1058 h 1058"/>
              <a:gd name="T10" fmla="*/ 0 w 1222"/>
              <a:gd name="T11" fmla="*/ 528 h 1058"/>
              <a:gd name="T12" fmla="*/ 305 w 1222"/>
              <a:gd name="T13" fmla="*/ 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58">
                <a:moveTo>
                  <a:pt x="305" y="0"/>
                </a:moveTo>
                <a:lnTo>
                  <a:pt x="916" y="0"/>
                </a:lnTo>
                <a:lnTo>
                  <a:pt x="1222" y="528"/>
                </a:lnTo>
                <a:lnTo>
                  <a:pt x="916" y="1058"/>
                </a:lnTo>
                <a:lnTo>
                  <a:pt x="305" y="1058"/>
                </a:lnTo>
                <a:lnTo>
                  <a:pt x="0" y="528"/>
                </a:lnTo>
                <a:lnTo>
                  <a:pt x="30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960221" y="400639"/>
            <a:ext cx="2727870" cy="2366237"/>
          </a:xfrm>
          <a:custGeom>
            <a:avLst/>
            <a:gdLst>
              <a:gd name="T0" fmla="*/ 304 w 1222"/>
              <a:gd name="T1" fmla="*/ 0 h 1060"/>
              <a:gd name="T2" fmla="*/ 915 w 1222"/>
              <a:gd name="T3" fmla="*/ 0 h 1060"/>
              <a:gd name="T4" fmla="*/ 1222 w 1222"/>
              <a:gd name="T5" fmla="*/ 530 h 1060"/>
              <a:gd name="T6" fmla="*/ 915 w 1222"/>
              <a:gd name="T7" fmla="*/ 1060 h 1060"/>
              <a:gd name="T8" fmla="*/ 304 w 1222"/>
              <a:gd name="T9" fmla="*/ 1060 h 1060"/>
              <a:gd name="T10" fmla="*/ 0 w 1222"/>
              <a:gd name="T11" fmla="*/ 530 h 1060"/>
              <a:gd name="T12" fmla="*/ 304 w 1222"/>
              <a:gd name="T13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2" h="1060">
                <a:moveTo>
                  <a:pt x="304" y="0"/>
                </a:moveTo>
                <a:lnTo>
                  <a:pt x="915" y="0"/>
                </a:lnTo>
                <a:lnTo>
                  <a:pt x="1222" y="530"/>
                </a:lnTo>
                <a:lnTo>
                  <a:pt x="915" y="1060"/>
                </a:lnTo>
                <a:lnTo>
                  <a:pt x="304" y="1060"/>
                </a:lnTo>
                <a:lnTo>
                  <a:pt x="0" y="530"/>
                </a:lnTo>
                <a:lnTo>
                  <a:pt x="3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172791" y="4055652"/>
            <a:ext cx="678743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zh-CN" altLang="en-US" sz="60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172791" y="5441319"/>
            <a:ext cx="381642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594108" y="3593987"/>
            <a:ext cx="15319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03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  <p:bldP spid="16" grpId="0"/>
      <p:bldP spid="16" grpId="1"/>
      <p:bldP spid="17" grpId="0"/>
      <p:bldP spid="1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90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854655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3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48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82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76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513105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72176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F0"/>
      </a:accent2>
      <a:accent3>
        <a:srgbClr val="0070C0"/>
      </a:accent3>
      <a:accent4>
        <a:srgbClr val="00B0F0"/>
      </a:accent4>
      <a:accent5>
        <a:srgbClr val="0070C0"/>
      </a:accent5>
      <a:accent6>
        <a:srgbClr val="00B0F0"/>
      </a:accent6>
      <a:hlink>
        <a:srgbClr val="0070C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3818</Words>
  <Application>Microsoft Office PowerPoint</Application>
  <PresentationFormat>自定义</PresentationFormat>
  <Paragraphs>275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2016-11-16T17:29:51Z</dcterms:created>
  <dcterms:modified xsi:type="dcterms:W3CDTF">2018-09-04T12:51:37Z</dcterms:modified>
</cp:coreProperties>
</file>