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8" r:id="rId2"/>
  </p:sldMasterIdLst>
  <p:notesMasterIdLst>
    <p:notesMasterId r:id="rId26"/>
  </p:notesMasterIdLst>
  <p:handoutMasterIdLst>
    <p:handoutMasterId r:id="rId27"/>
  </p:handoutMasterIdLst>
  <p:sldIdLst>
    <p:sldId id="4046" r:id="rId3"/>
    <p:sldId id="4047" r:id="rId4"/>
    <p:sldId id="4041" r:id="rId5"/>
    <p:sldId id="4020" r:id="rId6"/>
    <p:sldId id="4010" r:id="rId7"/>
    <p:sldId id="4009" r:id="rId8"/>
    <p:sldId id="4007" r:id="rId9"/>
    <p:sldId id="4048" r:id="rId10"/>
    <p:sldId id="4023" r:id="rId11"/>
    <p:sldId id="4012" r:id="rId12"/>
    <p:sldId id="4005" r:id="rId13"/>
    <p:sldId id="3982" r:id="rId14"/>
    <p:sldId id="4049" r:id="rId15"/>
    <p:sldId id="4021" r:id="rId16"/>
    <p:sldId id="4018" r:id="rId17"/>
    <p:sldId id="4004" r:id="rId18"/>
    <p:sldId id="4013" r:id="rId19"/>
    <p:sldId id="4050" r:id="rId20"/>
    <p:sldId id="4022" r:id="rId21"/>
    <p:sldId id="4008" r:id="rId22"/>
    <p:sldId id="4003" r:id="rId23"/>
    <p:sldId id="4051" r:id="rId24"/>
    <p:sldId id="405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BA46"/>
    <a:srgbClr val="00939F"/>
    <a:srgbClr val="DC5B3E"/>
    <a:srgbClr val="4B5C6E"/>
    <a:srgbClr val="005490"/>
    <a:srgbClr val="57CE95"/>
    <a:srgbClr val="0B97F1"/>
    <a:srgbClr val="000000"/>
    <a:srgbClr val="341801"/>
    <a:srgbClr val="682F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47" autoAdjust="0"/>
    <p:restoredTop sz="95317" autoAdjust="0"/>
  </p:normalViewPr>
  <p:slideViewPr>
    <p:cSldViewPr>
      <p:cViewPr>
        <p:scale>
          <a:sx n="50" d="100"/>
          <a:sy n="50" d="100"/>
        </p:scale>
        <p:origin x="-21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981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28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81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846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924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060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7935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9793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116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0972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119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2190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8297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7992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413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881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456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508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435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020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814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602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06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4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361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855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341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31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175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496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68736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57167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445600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3872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82787-E86F-4FDA-A10A-A753F972F4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113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11809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19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1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465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5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5" r:id="rId2"/>
    <p:sldLayoutId id="2147483716" r:id="rId3"/>
    <p:sldLayoutId id="2147483717" r:id="rId4"/>
    <p:sldLayoutId id="214748373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6172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328271" y="0"/>
            <a:ext cx="7530479" cy="3844819"/>
          </a:xfrm>
          <a:custGeom>
            <a:avLst/>
            <a:gdLst>
              <a:gd name="T0" fmla="*/ 0 w 4211"/>
              <a:gd name="T1" fmla="*/ 0 h 2150"/>
              <a:gd name="T2" fmla="*/ 4211 w 4211"/>
              <a:gd name="T3" fmla="*/ 0 h 2150"/>
              <a:gd name="T4" fmla="*/ 2137 w 4211"/>
              <a:gd name="T5" fmla="*/ 2150 h 2150"/>
              <a:gd name="T6" fmla="*/ 0 w 4211"/>
              <a:gd name="T7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11" h="2150">
                <a:moveTo>
                  <a:pt x="0" y="0"/>
                </a:moveTo>
                <a:lnTo>
                  <a:pt x="4211" y="0"/>
                </a:lnTo>
                <a:lnTo>
                  <a:pt x="2137" y="215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702549" y="3199406"/>
            <a:ext cx="3147023" cy="3149119"/>
          </a:xfrm>
          <a:custGeom>
            <a:avLst/>
            <a:gdLst>
              <a:gd name="T0" fmla="*/ 751 w 1501"/>
              <a:gd name="T1" fmla="*/ 0 h 1502"/>
              <a:gd name="T2" fmla="*/ 1501 w 1501"/>
              <a:gd name="T3" fmla="*/ 751 h 1502"/>
              <a:gd name="T4" fmla="*/ 751 w 1501"/>
              <a:gd name="T5" fmla="*/ 1502 h 1502"/>
              <a:gd name="T6" fmla="*/ 0 w 1501"/>
              <a:gd name="T7" fmla="*/ 751 h 1502"/>
              <a:gd name="T8" fmla="*/ 751 w 1501"/>
              <a:gd name="T9" fmla="*/ 0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1" h="1502">
                <a:moveTo>
                  <a:pt x="751" y="0"/>
                </a:moveTo>
                <a:lnTo>
                  <a:pt x="1501" y="751"/>
                </a:lnTo>
                <a:lnTo>
                  <a:pt x="751" y="1502"/>
                </a:lnTo>
                <a:lnTo>
                  <a:pt x="0" y="751"/>
                </a:lnTo>
                <a:lnTo>
                  <a:pt x="75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9309695" y="2274701"/>
            <a:ext cx="3393473" cy="3382995"/>
          </a:xfrm>
          <a:custGeom>
            <a:avLst/>
            <a:gdLst>
              <a:gd name="T0" fmla="*/ 971 w 1943"/>
              <a:gd name="T1" fmla="*/ 0 h 1937"/>
              <a:gd name="T2" fmla="*/ 1943 w 1943"/>
              <a:gd name="T3" fmla="*/ 972 h 1937"/>
              <a:gd name="T4" fmla="*/ 978 w 1943"/>
              <a:gd name="T5" fmla="*/ 1937 h 1937"/>
              <a:gd name="T6" fmla="*/ 963 w 1943"/>
              <a:gd name="T7" fmla="*/ 1937 h 1937"/>
              <a:gd name="T8" fmla="*/ 0 w 1943"/>
              <a:gd name="T9" fmla="*/ 972 h 1937"/>
              <a:gd name="T10" fmla="*/ 971 w 1943"/>
              <a:gd name="T11" fmla="*/ 0 h 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3" h="1937">
                <a:moveTo>
                  <a:pt x="971" y="0"/>
                </a:moveTo>
                <a:lnTo>
                  <a:pt x="1943" y="972"/>
                </a:lnTo>
                <a:lnTo>
                  <a:pt x="978" y="1937"/>
                </a:lnTo>
                <a:lnTo>
                  <a:pt x="963" y="1937"/>
                </a:lnTo>
                <a:lnTo>
                  <a:pt x="0" y="972"/>
                </a:lnTo>
                <a:lnTo>
                  <a:pt x="97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1109803" y="427400"/>
            <a:ext cx="1748945" cy="3476431"/>
          </a:xfrm>
          <a:custGeom>
            <a:avLst/>
            <a:gdLst>
              <a:gd name="T0" fmla="*/ 978 w 978"/>
              <a:gd name="T1" fmla="*/ 0 h 1944"/>
              <a:gd name="T2" fmla="*/ 978 w 978"/>
              <a:gd name="T3" fmla="*/ 1944 h 1944"/>
              <a:gd name="T4" fmla="*/ 0 w 978"/>
              <a:gd name="T5" fmla="*/ 972 h 1944"/>
              <a:gd name="T6" fmla="*/ 978 w 978"/>
              <a:gd name="T7" fmla="*/ 0 h 1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8" h="1944">
                <a:moveTo>
                  <a:pt x="978" y="0"/>
                </a:moveTo>
                <a:lnTo>
                  <a:pt x="978" y="1944"/>
                </a:lnTo>
                <a:lnTo>
                  <a:pt x="0" y="972"/>
                </a:lnTo>
                <a:lnTo>
                  <a:pt x="97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0245799" y="5840611"/>
            <a:ext cx="1429968" cy="1430920"/>
          </a:xfrm>
          <a:custGeom>
            <a:avLst/>
            <a:gdLst>
              <a:gd name="T0" fmla="*/ 751 w 1501"/>
              <a:gd name="T1" fmla="*/ 0 h 1502"/>
              <a:gd name="T2" fmla="*/ 1501 w 1501"/>
              <a:gd name="T3" fmla="*/ 751 h 1502"/>
              <a:gd name="T4" fmla="*/ 751 w 1501"/>
              <a:gd name="T5" fmla="*/ 1502 h 1502"/>
              <a:gd name="T6" fmla="*/ 0 w 1501"/>
              <a:gd name="T7" fmla="*/ 751 h 1502"/>
              <a:gd name="T8" fmla="*/ 751 w 1501"/>
              <a:gd name="T9" fmla="*/ 0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1" h="1502">
                <a:moveTo>
                  <a:pt x="751" y="0"/>
                </a:moveTo>
                <a:lnTo>
                  <a:pt x="1501" y="751"/>
                </a:lnTo>
                <a:lnTo>
                  <a:pt x="751" y="1502"/>
                </a:lnTo>
                <a:lnTo>
                  <a:pt x="0" y="751"/>
                </a:lnTo>
                <a:lnTo>
                  <a:pt x="75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172791" y="2830073"/>
            <a:ext cx="658827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</a:t>
            </a: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划</a:t>
            </a:r>
            <a:r>
              <a:rPr lang="en-US" altLang="zh-CN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zh-CN" altLang="en-US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172791" y="3694947"/>
            <a:ext cx="61566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Europe And The Opening Report POWERPOINT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172791" y="4813120"/>
            <a:ext cx="43924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5850631" y="0"/>
            <a:ext cx="6485760" cy="3311418"/>
          </a:xfrm>
          <a:custGeom>
            <a:avLst/>
            <a:gdLst>
              <a:gd name="T0" fmla="*/ 0 w 4211"/>
              <a:gd name="T1" fmla="*/ 0 h 2150"/>
              <a:gd name="T2" fmla="*/ 4211 w 4211"/>
              <a:gd name="T3" fmla="*/ 0 h 2150"/>
              <a:gd name="T4" fmla="*/ 2137 w 4211"/>
              <a:gd name="T5" fmla="*/ 2150 h 2150"/>
              <a:gd name="T6" fmla="*/ 0 w 4211"/>
              <a:gd name="T7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11" h="2150">
                <a:moveTo>
                  <a:pt x="0" y="0"/>
                </a:moveTo>
                <a:lnTo>
                  <a:pt x="4211" y="0"/>
                </a:lnTo>
                <a:lnTo>
                  <a:pt x="2137" y="2150"/>
                </a:lnTo>
                <a:lnTo>
                  <a:pt x="0" y="0"/>
                </a:lnTo>
                <a:close/>
              </a:path>
            </a:pathLst>
          </a:custGeom>
          <a:solidFill>
            <a:srgbClr val="5CBA46">
              <a:alpha val="8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510110" y="4312300"/>
            <a:ext cx="153190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201X</a:t>
            </a:r>
            <a:endParaRPr lang="zh-CN" altLang="en-US" sz="6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6129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5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6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3" grpId="0" animBg="1"/>
          <p:bldP spid="10" grpId="0"/>
          <p:bldP spid="10" grpId="1"/>
          <p:bldP spid="11" grpId="0"/>
          <p:bldP spid="11" grpId="1"/>
          <p:bldP spid="12" grpId="0"/>
          <p:bldP spid="12" grpId="1"/>
          <p:bldP spid="14" grpId="0" animBg="1"/>
          <p:bldP spid="15" grpId="0"/>
          <p:bldP spid="15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85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6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3" grpId="0" animBg="1"/>
          <p:bldP spid="10" grpId="0"/>
          <p:bldP spid="10" grpId="1"/>
          <p:bldP spid="11" grpId="0"/>
          <p:bldP spid="11" grpId="1"/>
          <p:bldP spid="12" grpId="0"/>
          <p:bldP spid="12" grpId="1"/>
          <p:bldP spid="14" grpId="0" animBg="1"/>
          <p:bldP spid="15" grpId="0"/>
          <p:bldP spid="15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65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5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14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587" y="1797935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028" y="2448888"/>
            <a:ext cx="16961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10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13" y="3616325"/>
            <a:ext cx="4143555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757" y="3868649"/>
            <a:ext cx="346671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9805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661760" y="5340897"/>
            <a:ext cx="3765208" cy="11376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528563" y="5340897"/>
            <a:ext cx="3773506" cy="11376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445489" y="5340897"/>
            <a:ext cx="3760709" cy="11376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971200" y="5730609"/>
            <a:ext cx="3237170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37465" y="5438375"/>
            <a:ext cx="2098959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01269" y="5730609"/>
            <a:ext cx="3246473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317130" y="5438375"/>
            <a:ext cx="2190906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686622" y="5730609"/>
            <a:ext cx="3260997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219037" y="5438375"/>
            <a:ext cx="2159127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39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61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64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57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587" y="1797935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028" y="2448888"/>
            <a:ext cx="16961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10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13" y="3616325"/>
            <a:ext cx="4143555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757" y="3868649"/>
            <a:ext cx="346671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75358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53" y="1980013"/>
            <a:ext cx="4446740" cy="31386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447094" y="2241190"/>
            <a:ext cx="2810466" cy="267875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239700" y="2241190"/>
            <a:ext cx="2810464" cy="2678759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0047933" y="2241190"/>
            <a:ext cx="2810464" cy="2678759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0" name="Text Box 10"/>
          <p:cNvSpPr txBox="1">
            <a:spLocks noChangeArrowheads="1"/>
          </p:cNvSpPr>
          <p:nvPr/>
        </p:nvSpPr>
        <p:spPr bwMode="auto">
          <a:xfrm>
            <a:off x="906667" y="5539452"/>
            <a:ext cx="11138975" cy="779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Rectangle 11"/>
          <p:cNvSpPr>
            <a:spLocks noChangeArrowheads="1"/>
          </p:cNvSpPr>
          <p:nvPr/>
        </p:nvSpPr>
        <p:spPr bwMode="auto">
          <a:xfrm>
            <a:off x="958009" y="2606225"/>
            <a:ext cx="2531428" cy="68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476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WHAT MAKES US </a:t>
            </a:r>
            <a:r>
              <a:rPr lang="zh-CN" altLang="zh-CN" sz="2953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DIFFERENT</a:t>
            </a:r>
            <a:endParaRPr lang="zh-CN" altLang="zh-CN" sz="2953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2" name="Text Box 12"/>
          <p:cNvSpPr txBox="1">
            <a:spLocks noChangeArrowheads="1"/>
          </p:cNvSpPr>
          <p:nvPr/>
        </p:nvSpPr>
        <p:spPr bwMode="auto">
          <a:xfrm>
            <a:off x="895823" y="3517002"/>
            <a:ext cx="2655800" cy="97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3" name="Line 13"/>
          <p:cNvSpPr>
            <a:spLocks noChangeShapeType="1"/>
          </p:cNvSpPr>
          <p:nvPr/>
        </p:nvSpPr>
        <p:spPr bwMode="auto">
          <a:xfrm>
            <a:off x="994941" y="3402003"/>
            <a:ext cx="2457563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390052"/>
      </p:ext>
    </p:extLst>
  </p:cSld>
  <p:clrMapOvr>
    <a:masterClrMapping/>
  </p:clrMapOvr>
  <p:transition spd="med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2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9" dur="500"/>
                                            <p:tgtEl>
                                              <p:spTgt spid="16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6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6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90" grpId="0" animBg="1"/>
          <p:bldP spid="16391" grpId="0" animBg="1"/>
          <p:bldP spid="16392" grpId="0" animBg="1"/>
          <p:bldP spid="16393" grpId="0" animBg="1"/>
          <p:bldP spid="16400" grpId="0"/>
          <p:bldP spid="16401" grpId="0"/>
          <p:bldP spid="16402" grpId="0"/>
          <p:bldP spid="1640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2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9" dur="500"/>
                                            <p:tgtEl>
                                              <p:spTgt spid="16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6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6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90" grpId="0" animBg="1"/>
          <p:bldP spid="16391" grpId="0" animBg="1"/>
          <p:bldP spid="16392" grpId="0" animBg="1"/>
          <p:bldP spid="16393" grpId="0" animBg="1"/>
          <p:bldP spid="16400" grpId="0"/>
          <p:bldP spid="16401" grpId="0"/>
          <p:bldP spid="16402" grpId="0"/>
          <p:bldP spid="1640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2771787" y="1755062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3473194" y="1346809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2161242" y="3219656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4277086" y="4550818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6547743" y="1927997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4474035" y="5553205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5049538" y="664626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MH_Others_1"/>
          <p:cNvSpPr txBox="1"/>
          <p:nvPr>
            <p:custDataLst>
              <p:tags r:id="rId1"/>
            </p:custDataLst>
          </p:nvPr>
        </p:nvSpPr>
        <p:spPr>
          <a:xfrm>
            <a:off x="3794928" y="2436216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2"/>
            </p:custDataLst>
          </p:nvPr>
        </p:nvSpPr>
        <p:spPr>
          <a:xfrm>
            <a:off x="3809443" y="3451877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1"/>
          <p:cNvSpPr txBox="1"/>
          <p:nvPr>
            <p:custDataLst>
              <p:tags r:id="rId3"/>
            </p:custDataLst>
          </p:nvPr>
        </p:nvSpPr>
        <p:spPr>
          <a:xfrm>
            <a:off x="8170654" y="2725839"/>
            <a:ext cx="2311020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SubTitle_2"/>
          <p:cNvSpPr txBox="1"/>
          <p:nvPr>
            <p:custDataLst>
              <p:tags r:id="rId4"/>
            </p:custDataLst>
          </p:nvPr>
        </p:nvSpPr>
        <p:spPr>
          <a:xfrm>
            <a:off x="7287976" y="3644188"/>
            <a:ext cx="2311019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3"/>
          <p:cNvSpPr txBox="1"/>
          <p:nvPr>
            <p:custDataLst>
              <p:tags r:id="rId5"/>
            </p:custDataLst>
          </p:nvPr>
        </p:nvSpPr>
        <p:spPr>
          <a:xfrm>
            <a:off x="6425680" y="4562537"/>
            <a:ext cx="2290637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SubTitle_4"/>
          <p:cNvSpPr txBox="1"/>
          <p:nvPr>
            <p:custDataLst>
              <p:tags r:id="rId6"/>
            </p:custDataLst>
          </p:nvPr>
        </p:nvSpPr>
        <p:spPr>
          <a:xfrm>
            <a:off x="5454609" y="5480886"/>
            <a:ext cx="2399412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0891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82608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349337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328271" y="0"/>
            <a:ext cx="7530479" cy="3844819"/>
          </a:xfrm>
          <a:custGeom>
            <a:avLst/>
            <a:gdLst>
              <a:gd name="T0" fmla="*/ 0 w 4211"/>
              <a:gd name="T1" fmla="*/ 0 h 2150"/>
              <a:gd name="T2" fmla="*/ 4211 w 4211"/>
              <a:gd name="T3" fmla="*/ 0 h 2150"/>
              <a:gd name="T4" fmla="*/ 2137 w 4211"/>
              <a:gd name="T5" fmla="*/ 2150 h 2150"/>
              <a:gd name="T6" fmla="*/ 0 w 4211"/>
              <a:gd name="T7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11" h="2150">
                <a:moveTo>
                  <a:pt x="0" y="0"/>
                </a:moveTo>
                <a:lnTo>
                  <a:pt x="4211" y="0"/>
                </a:lnTo>
                <a:lnTo>
                  <a:pt x="2137" y="215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702549" y="3199406"/>
            <a:ext cx="3147023" cy="3149119"/>
          </a:xfrm>
          <a:custGeom>
            <a:avLst/>
            <a:gdLst>
              <a:gd name="T0" fmla="*/ 751 w 1501"/>
              <a:gd name="T1" fmla="*/ 0 h 1502"/>
              <a:gd name="T2" fmla="*/ 1501 w 1501"/>
              <a:gd name="T3" fmla="*/ 751 h 1502"/>
              <a:gd name="T4" fmla="*/ 751 w 1501"/>
              <a:gd name="T5" fmla="*/ 1502 h 1502"/>
              <a:gd name="T6" fmla="*/ 0 w 1501"/>
              <a:gd name="T7" fmla="*/ 751 h 1502"/>
              <a:gd name="T8" fmla="*/ 751 w 1501"/>
              <a:gd name="T9" fmla="*/ 0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1" h="1502">
                <a:moveTo>
                  <a:pt x="751" y="0"/>
                </a:moveTo>
                <a:lnTo>
                  <a:pt x="1501" y="751"/>
                </a:lnTo>
                <a:lnTo>
                  <a:pt x="751" y="1502"/>
                </a:lnTo>
                <a:lnTo>
                  <a:pt x="0" y="751"/>
                </a:lnTo>
                <a:lnTo>
                  <a:pt x="75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9309695" y="2274701"/>
            <a:ext cx="3393473" cy="3382995"/>
          </a:xfrm>
          <a:custGeom>
            <a:avLst/>
            <a:gdLst>
              <a:gd name="T0" fmla="*/ 971 w 1943"/>
              <a:gd name="T1" fmla="*/ 0 h 1937"/>
              <a:gd name="T2" fmla="*/ 1943 w 1943"/>
              <a:gd name="T3" fmla="*/ 972 h 1937"/>
              <a:gd name="T4" fmla="*/ 978 w 1943"/>
              <a:gd name="T5" fmla="*/ 1937 h 1937"/>
              <a:gd name="T6" fmla="*/ 963 w 1943"/>
              <a:gd name="T7" fmla="*/ 1937 h 1937"/>
              <a:gd name="T8" fmla="*/ 0 w 1943"/>
              <a:gd name="T9" fmla="*/ 972 h 1937"/>
              <a:gd name="T10" fmla="*/ 971 w 1943"/>
              <a:gd name="T11" fmla="*/ 0 h 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3" h="1937">
                <a:moveTo>
                  <a:pt x="971" y="0"/>
                </a:moveTo>
                <a:lnTo>
                  <a:pt x="1943" y="972"/>
                </a:lnTo>
                <a:lnTo>
                  <a:pt x="978" y="1937"/>
                </a:lnTo>
                <a:lnTo>
                  <a:pt x="963" y="1937"/>
                </a:lnTo>
                <a:lnTo>
                  <a:pt x="0" y="972"/>
                </a:lnTo>
                <a:lnTo>
                  <a:pt x="97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1109803" y="427400"/>
            <a:ext cx="1748945" cy="3476431"/>
          </a:xfrm>
          <a:custGeom>
            <a:avLst/>
            <a:gdLst>
              <a:gd name="T0" fmla="*/ 978 w 978"/>
              <a:gd name="T1" fmla="*/ 0 h 1944"/>
              <a:gd name="T2" fmla="*/ 978 w 978"/>
              <a:gd name="T3" fmla="*/ 1944 h 1944"/>
              <a:gd name="T4" fmla="*/ 0 w 978"/>
              <a:gd name="T5" fmla="*/ 972 h 1944"/>
              <a:gd name="T6" fmla="*/ 978 w 978"/>
              <a:gd name="T7" fmla="*/ 0 h 1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8" h="1944">
                <a:moveTo>
                  <a:pt x="978" y="0"/>
                </a:moveTo>
                <a:lnTo>
                  <a:pt x="978" y="1944"/>
                </a:lnTo>
                <a:lnTo>
                  <a:pt x="0" y="972"/>
                </a:lnTo>
                <a:lnTo>
                  <a:pt x="97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0245799" y="5840611"/>
            <a:ext cx="1429968" cy="1430920"/>
          </a:xfrm>
          <a:custGeom>
            <a:avLst/>
            <a:gdLst>
              <a:gd name="T0" fmla="*/ 751 w 1501"/>
              <a:gd name="T1" fmla="*/ 0 h 1502"/>
              <a:gd name="T2" fmla="*/ 1501 w 1501"/>
              <a:gd name="T3" fmla="*/ 751 h 1502"/>
              <a:gd name="T4" fmla="*/ 751 w 1501"/>
              <a:gd name="T5" fmla="*/ 1502 h 1502"/>
              <a:gd name="T6" fmla="*/ 0 w 1501"/>
              <a:gd name="T7" fmla="*/ 751 h 1502"/>
              <a:gd name="T8" fmla="*/ 751 w 1501"/>
              <a:gd name="T9" fmla="*/ 0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1" h="1502">
                <a:moveTo>
                  <a:pt x="751" y="0"/>
                </a:moveTo>
                <a:lnTo>
                  <a:pt x="1501" y="751"/>
                </a:lnTo>
                <a:lnTo>
                  <a:pt x="751" y="1502"/>
                </a:lnTo>
                <a:lnTo>
                  <a:pt x="0" y="751"/>
                </a:lnTo>
                <a:lnTo>
                  <a:pt x="75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172792" y="2830073"/>
            <a:ext cx="612068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endParaRPr lang="zh-CN" altLang="en-US" sz="54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172791" y="4343078"/>
            <a:ext cx="408073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5850631" y="0"/>
            <a:ext cx="6485760" cy="3311418"/>
          </a:xfrm>
          <a:custGeom>
            <a:avLst/>
            <a:gdLst>
              <a:gd name="T0" fmla="*/ 0 w 4211"/>
              <a:gd name="T1" fmla="*/ 0 h 2150"/>
              <a:gd name="T2" fmla="*/ 4211 w 4211"/>
              <a:gd name="T3" fmla="*/ 0 h 2150"/>
              <a:gd name="T4" fmla="*/ 2137 w 4211"/>
              <a:gd name="T5" fmla="*/ 2150 h 2150"/>
              <a:gd name="T6" fmla="*/ 0 w 4211"/>
              <a:gd name="T7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11" h="2150">
                <a:moveTo>
                  <a:pt x="0" y="0"/>
                </a:moveTo>
                <a:lnTo>
                  <a:pt x="4211" y="0"/>
                </a:lnTo>
                <a:lnTo>
                  <a:pt x="2137" y="2150"/>
                </a:lnTo>
                <a:lnTo>
                  <a:pt x="0" y="0"/>
                </a:lnTo>
                <a:close/>
              </a:path>
            </a:pathLst>
          </a:custGeom>
          <a:solidFill>
            <a:srgbClr val="5CBA46">
              <a:alpha val="8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510110" y="4312300"/>
            <a:ext cx="153190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201X</a:t>
            </a:r>
            <a:endParaRPr lang="zh-CN" altLang="en-US" sz="6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90007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3" grpId="0" animBg="1"/>
          <p:bldP spid="10" grpId="0"/>
          <p:bldP spid="10" grpId="1"/>
          <p:bldP spid="12" grpId="0"/>
          <p:bldP spid="12" grpId="1"/>
          <p:bldP spid="14" grpId="0" animBg="1"/>
          <p:bldP spid="15" grpId="0"/>
          <p:bldP spid="15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3" grpId="0" animBg="1"/>
          <p:bldP spid="10" grpId="0"/>
          <p:bldP spid="10" grpId="1"/>
          <p:bldP spid="12" grpId="0"/>
          <p:bldP spid="12" grpId="1"/>
          <p:bldP spid="14" grpId="0" animBg="1"/>
          <p:bldP spid="15" grpId="0"/>
          <p:bldP spid="15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95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587" y="1797935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028" y="2448888"/>
            <a:ext cx="16961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10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13" y="3616325"/>
            <a:ext cx="4143555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757" y="3868649"/>
            <a:ext cx="346671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31931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784231" y="1593974"/>
            <a:ext cx="10074166" cy="2997814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1593974"/>
            <a:ext cx="3069242" cy="2997816"/>
            <a:chOff x="-7985" y="901147"/>
            <a:chExt cx="2182716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7469" y="2308212"/>
                <a:ext cx="2189067" cy="786968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476627" y="1773006"/>
                <a:ext cx="2190747" cy="48142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4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2241" y="5585105"/>
            <a:ext cx="10674270" cy="73789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just" defTabSz="1450478">
              <a:lnSpc>
                <a:spcPct val="150000"/>
              </a:lnSpc>
              <a:defRPr/>
            </a:pPr>
            <a:r>
              <a:rPr lang="zh-CN" altLang="en-US" sz="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01171" y="5397602"/>
            <a:ext cx="1065641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223984" y="4109637"/>
            <a:ext cx="964301" cy="964301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393645" y="4109637"/>
            <a:ext cx="964301" cy="96430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73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563305" y="4109637"/>
            <a:ext cx="964301" cy="964301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730736" y="4109637"/>
            <a:ext cx="966532" cy="964301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6" tIns="0" rIns="0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73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2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73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9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05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587" y="1797935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028" y="2448888"/>
            <a:ext cx="16961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10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13" y="3616325"/>
            <a:ext cx="4143555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757" y="3868649"/>
            <a:ext cx="346671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4245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44251" y="2520464"/>
            <a:ext cx="6169263" cy="3209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4601" y="2520462"/>
            <a:ext cx="3343543" cy="320948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528820" y="2520462"/>
            <a:ext cx="3343543" cy="3209489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150065" y="3309747"/>
            <a:ext cx="4536254" cy="194861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Light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修改文字内容，也可以直接复制你的内容到此。请替换文字内容，修改文字内容，也可以直接复制你的内容到此。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 Light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83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4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 animBg="1"/>
          <p:bldP spid="10" grpId="0" animBg="1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 animBg="1"/>
          <p:bldP spid="10" grpId="0" animBg="1"/>
          <p:bldP spid="12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heme/theme1.xml><?xml version="1.0" encoding="utf-8"?>
<a:theme xmlns:a="http://schemas.openxmlformats.org/drawingml/2006/main" name="第一PPT，www.1ppt.com">
  <a:themeElements>
    <a:clrScheme name="自定义 6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CBA46"/>
      </a:accent1>
      <a:accent2>
        <a:srgbClr val="000000"/>
      </a:accent2>
      <a:accent3>
        <a:srgbClr val="5CBA46"/>
      </a:accent3>
      <a:accent4>
        <a:srgbClr val="000000"/>
      </a:accent4>
      <a:accent5>
        <a:srgbClr val="5CBA46"/>
      </a:accent5>
      <a:accent6>
        <a:srgbClr val="000000"/>
      </a:accent6>
      <a:hlink>
        <a:srgbClr val="5CBA46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3936</Words>
  <Application>Microsoft Office PowerPoint</Application>
  <PresentationFormat>自定义</PresentationFormat>
  <Paragraphs>268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2016-11-16T16:59:05Z</dcterms:created>
  <dcterms:modified xsi:type="dcterms:W3CDTF">2018-09-04T12:44:29Z</dcterms:modified>
</cp:coreProperties>
</file>