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339" r:id="rId3"/>
    <p:sldId id="309" r:id="rId4"/>
    <p:sldId id="338" r:id="rId5"/>
    <p:sldId id="342" r:id="rId6"/>
    <p:sldId id="343" r:id="rId7"/>
    <p:sldId id="344" r:id="rId8"/>
    <p:sldId id="345" r:id="rId9"/>
    <p:sldId id="348" r:id="rId10"/>
    <p:sldId id="274" r:id="rId11"/>
    <p:sldId id="350" r:id="rId12"/>
    <p:sldId id="354" r:id="rId13"/>
    <p:sldId id="355" r:id="rId14"/>
    <p:sldId id="356" r:id="rId15"/>
    <p:sldId id="282" r:id="rId16"/>
    <p:sldId id="357" r:id="rId17"/>
    <p:sldId id="358" r:id="rId18"/>
    <p:sldId id="359" r:id="rId19"/>
    <p:sldId id="360" r:id="rId20"/>
    <p:sldId id="361" r:id="rId21"/>
    <p:sldId id="363" r:id="rId22"/>
    <p:sldId id="290" r:id="rId23"/>
    <p:sldId id="364" r:id="rId24"/>
    <p:sldId id="365" r:id="rId25"/>
    <p:sldId id="366" r:id="rId26"/>
    <p:sldId id="368" r:id="rId27"/>
    <p:sldId id="369" r:id="rId28"/>
    <p:sldId id="370" r:id="rId29"/>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005392"/>
    <a:srgbClr val="005DA2"/>
    <a:srgbClr val="0070C0"/>
    <a:srgbClr val="002A7E"/>
    <a:srgbClr val="FFFFFF"/>
    <a:srgbClr val="EEEEEE"/>
    <a:srgbClr val="012641"/>
    <a:srgbClr val="00233E"/>
    <a:srgbClr val="1A24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9819" autoAdjust="0"/>
  </p:normalViewPr>
  <p:slideViewPr>
    <p:cSldViewPr showGuides="1">
      <p:cViewPr varScale="1">
        <p:scale>
          <a:sx n="58" d="100"/>
          <a:sy n="58" d="100"/>
        </p:scale>
        <p:origin x="-108" y="-1524"/>
      </p:cViewPr>
      <p:guideLst>
        <p:guide orient="horz"/>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547F9F-DC68-4A99-9BE9-FAB262CC17C6}" type="datetimeFigureOut">
              <a:rPr lang="zh-CN" altLang="en-US" smtClean="0"/>
              <a:t>2018/9/4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5ECE6-943B-49D7-A8A9-CDF5665F1A48}" type="slidenum">
              <a:rPr lang="zh-CN" altLang="en-US" smtClean="0"/>
              <a:t>‹#›</a:t>
            </a:fld>
            <a:endParaRPr lang="zh-CN" altLang="en-US"/>
          </a:p>
        </p:txBody>
      </p:sp>
    </p:spTree>
    <p:extLst>
      <p:ext uri="{BB962C8B-B14F-4D97-AF65-F5344CB8AC3E}">
        <p14:creationId xmlns:p14="http://schemas.microsoft.com/office/powerpoint/2010/main" val="4290371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39BB7-DEB3-4F01-80BB-87A226E17D5B}" type="slidenum">
              <a:rPr lang="en-US" altLang="zh-CN"/>
              <a:pPr/>
              <a:t>1</a:t>
            </a:fld>
            <a:endParaRPr lang="en-US" altLang="zh-CN"/>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569242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C6150F-44E8-4874-8649-7368B12E4C07}" type="slidenum">
              <a:rPr lang="en-US" altLang="zh-CN"/>
              <a:pPr/>
              <a:t>10</a:t>
            </a:fld>
            <a:endParaRPr lang="en-US" altLang="zh-CN"/>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117049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26F5F-EB4F-4A1C-BD96-3E0F81AC293E}" type="slidenum">
              <a:rPr lang="en-US" altLang="zh-CN"/>
              <a:pPr/>
              <a:t>11</a:t>
            </a:fld>
            <a:endParaRPr lang="en-US" altLang="zh-CN"/>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433467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737A9D-A421-43C1-B274-4179BCC4D993}" type="slidenum">
              <a:rPr lang="en-US" altLang="zh-CN"/>
              <a:pPr/>
              <a:t>12</a:t>
            </a:fld>
            <a:endParaRPr lang="en-US" altLang="zh-CN"/>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67707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213AD8-9AB9-454B-B561-BBBCF96C2D68}" type="slidenum">
              <a:rPr lang="en-US" altLang="zh-CN"/>
              <a:pPr/>
              <a:t>13</a:t>
            </a:fld>
            <a:endParaRPr lang="en-US" altLang="zh-CN"/>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8630438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2091328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1F4C4F-3264-4487-B8D6-F09466B33F99}" type="slidenum">
              <a:rPr lang="en-US" altLang="zh-CN"/>
              <a:pPr/>
              <a:t>15</a:t>
            </a:fld>
            <a:endParaRPr lang="en-US" altLang="zh-CN"/>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67093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346F3-0D9D-4902-80FF-49CC7B3A3E18}" type="slidenum">
              <a:rPr lang="en-US" altLang="zh-CN"/>
              <a:pPr/>
              <a:t>16</a:t>
            </a:fld>
            <a:endParaRPr lang="en-US" altLang="zh-CN"/>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16577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93F829-7E88-4BCE-88F2-E999FE3CD30B}" type="slidenum">
              <a:rPr lang="en-US" altLang="zh-CN"/>
              <a:pPr/>
              <a:t>17</a:t>
            </a:fld>
            <a:endParaRPr lang="en-US" altLang="zh-CN"/>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419674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F26B3-BAF7-4B75-A8BC-86E157C72EB3}" type="slidenum">
              <a:rPr lang="en-US" altLang="zh-CN"/>
              <a:pPr/>
              <a:t>18</a:t>
            </a:fld>
            <a:endParaRPr lang="en-US" altLang="zh-CN"/>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698370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822CC-1DBD-43FE-A192-2FC152ACC41A}" type="slidenum">
              <a:rPr lang="en-US" altLang="zh-CN"/>
              <a:pPr/>
              <a:t>19</a:t>
            </a:fld>
            <a:endParaRPr lang="en-US" altLang="zh-CN"/>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894797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a:t>
            </a:fld>
            <a:endParaRPr lang="zh-CN" altLang="en-US"/>
          </a:p>
        </p:txBody>
      </p:sp>
    </p:spTree>
    <p:extLst>
      <p:ext uri="{BB962C8B-B14F-4D97-AF65-F5344CB8AC3E}">
        <p14:creationId xmlns:p14="http://schemas.microsoft.com/office/powerpoint/2010/main" val="19118130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19402-3DAE-4E29-A44C-B4FD45362FF2}" type="slidenum">
              <a:rPr lang="en-US" altLang="zh-CN"/>
              <a:pPr/>
              <a:t>20</a:t>
            </a:fld>
            <a:endParaRPr lang="en-US" altLang="zh-CN"/>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3886386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31286300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0C6A3F-8A4B-4C93-A394-EF2E66791B0E}" type="slidenum">
              <a:rPr lang="en-US" altLang="zh-CN"/>
              <a:pPr/>
              <a:t>22</a:t>
            </a:fld>
            <a:endParaRPr lang="en-US" altLang="zh-CN"/>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8791257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AC2E1B-58AA-4213-B003-7899A0AC4606}" type="slidenum">
              <a:rPr lang="en-US" altLang="zh-CN"/>
              <a:pPr/>
              <a:t>23</a:t>
            </a:fld>
            <a:endParaRPr lang="en-US" altLang="zh-CN"/>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31846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81973B-BEBF-4DCF-B27E-EE37040F451F}" type="slidenum">
              <a:rPr lang="en-US" altLang="zh-CN"/>
              <a:pPr/>
              <a:t>24</a:t>
            </a:fld>
            <a:endParaRPr lang="en-US" altLang="zh-CN"/>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78718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520E4C-9197-4DBE-8E72-8A227D32409D}" type="slidenum">
              <a:rPr lang="en-US" altLang="zh-CN"/>
              <a:pPr/>
              <a:t>25</a:t>
            </a:fld>
            <a:endParaRPr lang="en-US" altLang="zh-CN"/>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349107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2C28FF-EFC3-4EAD-9945-92BA545EDC83}" type="slidenum">
              <a:rPr lang="en-US" altLang="zh-CN"/>
              <a:pPr/>
              <a:t>26</a:t>
            </a:fld>
            <a:endParaRPr lang="en-US" altLang="zh-CN"/>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43089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a:t>
            </a:fld>
            <a:endParaRPr lang="zh-CN" altLang="en-US"/>
          </a:p>
        </p:txBody>
      </p:sp>
    </p:spTree>
    <p:extLst>
      <p:ext uri="{BB962C8B-B14F-4D97-AF65-F5344CB8AC3E}">
        <p14:creationId xmlns:p14="http://schemas.microsoft.com/office/powerpoint/2010/main" val="1911813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6EB5C-122A-4097-A2DD-A7010871DC77}" type="slidenum">
              <a:rPr lang="en-US" altLang="zh-CN"/>
              <a:pPr/>
              <a:t>4</a:t>
            </a:fld>
            <a:endParaRPr lang="en-US" altLang="zh-CN"/>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994880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0A1472-D00D-4ECB-89E8-7ADB3CEF8911}" type="slidenum">
              <a:rPr lang="en-US" altLang="zh-CN"/>
              <a:pPr/>
              <a:t>5</a:t>
            </a:fld>
            <a:endParaRPr lang="en-US" altLang="zh-CN"/>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410882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AFAF72-2D93-423B-B510-834D1D87C6B7}" type="slidenum">
              <a:rPr lang="en-US" altLang="zh-CN"/>
              <a:pPr/>
              <a:t>6</a:t>
            </a:fld>
            <a:endParaRPr lang="en-US" altLang="zh-CN"/>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05987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7164D7-8F4D-42E0-A910-7294C5173F29}" type="slidenum">
              <a:rPr lang="en-US" altLang="zh-CN"/>
              <a:pPr/>
              <a:t>7</a:t>
            </a:fld>
            <a:endParaRPr lang="en-US" altLang="zh-CN"/>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24212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774130-6744-4644-9C3B-00FCE0A0C20E}" type="slidenum">
              <a:rPr lang="en-US" altLang="zh-CN"/>
              <a:pPr/>
              <a:t>8</a:t>
            </a:fld>
            <a:endParaRPr lang="en-US" altLang="zh-CN"/>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96574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1166170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876087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354605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035855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349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79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8575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3533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09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9160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0516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68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011216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7803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1348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602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932460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322821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034384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204576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4196396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043646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E0333A8-9EDF-4AA3-BA93-953C79DC8FF8}" type="datetimeFigureOut">
              <a:rPr lang="zh-CN" altLang="en-US" smtClean="0"/>
              <a:t>2018/9/4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1748571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0333A8-9EDF-4AA3-BA93-953C79DC8FF8}" type="datetimeFigureOut">
              <a:rPr lang="zh-CN" altLang="en-US" smtClean="0"/>
              <a:t>2018/9/4</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17BD75-B8B9-44DD-ACE6-194DB5ABC47D}" type="slidenum">
              <a:rPr lang="zh-CN" altLang="en-US" smtClean="0"/>
              <a:t>‹#›</a:t>
            </a:fld>
            <a:endParaRPr lang="zh-CN" altLang="en-US"/>
          </a:p>
        </p:txBody>
      </p:sp>
    </p:spTree>
    <p:extLst>
      <p:ext uri="{BB962C8B-B14F-4D97-AF65-F5344CB8AC3E}">
        <p14:creationId xmlns:p14="http://schemas.microsoft.com/office/powerpoint/2010/main" val="2679496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2932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26.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2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0"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553" y="-8652"/>
            <a:ext cx="4549103" cy="1894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23" name="Rectangle 175"/>
          <p:cNvSpPr>
            <a:spLocks noChangeArrowheads="1"/>
          </p:cNvSpPr>
          <p:nvPr/>
        </p:nvSpPr>
        <p:spPr bwMode="auto">
          <a:xfrm>
            <a:off x="9283861" y="370107"/>
            <a:ext cx="121058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4000" dirty="0">
                <a:latin typeface="方正正大黑简体" pitchFamily="2" charset="-122"/>
                <a:ea typeface="方正正大黑简体" pitchFamily="2" charset="-122"/>
              </a:rPr>
              <a:t>LOGO</a:t>
            </a:r>
          </a:p>
        </p:txBody>
      </p:sp>
      <p:sp>
        <p:nvSpPr>
          <p:cNvPr id="2225" name="Rectangle 177"/>
          <p:cNvSpPr>
            <a:spLocks noChangeArrowheads="1"/>
          </p:cNvSpPr>
          <p:nvPr/>
        </p:nvSpPr>
        <p:spPr bwMode="auto">
          <a:xfrm>
            <a:off x="2852192" y="2385691"/>
            <a:ext cx="91201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4000" dirty="0">
                <a:solidFill>
                  <a:srgbClr val="006CB8"/>
                </a:solidFill>
                <a:latin typeface="方正正大黑简体" pitchFamily="2" charset="-122"/>
                <a:ea typeface="方正正大黑简体" pitchFamily="2" charset="-122"/>
              </a:rPr>
              <a:t>企业简介</a:t>
            </a:r>
            <a:r>
              <a:rPr lang="en-US" altLang="zh-CN" sz="4000" dirty="0">
                <a:solidFill>
                  <a:srgbClr val="006CB8"/>
                </a:solidFill>
                <a:latin typeface="方正正大黑简体" pitchFamily="2" charset="-122"/>
                <a:ea typeface="方正正大黑简体" pitchFamily="2" charset="-122"/>
              </a:rPr>
              <a:t>/</a:t>
            </a:r>
            <a:r>
              <a:rPr lang="zh-CN" altLang="en-US" sz="4000" dirty="0">
                <a:solidFill>
                  <a:srgbClr val="006CB8"/>
                </a:solidFill>
                <a:latin typeface="方正正大黑简体" pitchFamily="2" charset="-122"/>
                <a:ea typeface="方正正大黑简体" pitchFamily="2" charset="-122"/>
              </a:rPr>
              <a:t>企业宣传</a:t>
            </a:r>
            <a:r>
              <a:rPr lang="en-US" altLang="zh-CN" sz="4000" dirty="0">
                <a:solidFill>
                  <a:srgbClr val="006CB8"/>
                </a:solidFill>
                <a:latin typeface="方正正大黑简体" pitchFamily="2" charset="-122"/>
                <a:ea typeface="方正正大黑简体" pitchFamily="2" charset="-122"/>
              </a:rPr>
              <a:t>/</a:t>
            </a:r>
            <a:r>
              <a:rPr lang="zh-CN" altLang="en-US" sz="4000" dirty="0">
                <a:solidFill>
                  <a:srgbClr val="006CB8"/>
                </a:solidFill>
                <a:latin typeface="方正正大黑简体" pitchFamily="2" charset="-122"/>
                <a:ea typeface="方正正大黑简体" pitchFamily="2" charset="-122"/>
              </a:rPr>
              <a:t>产品介绍</a:t>
            </a:r>
            <a:r>
              <a:rPr lang="en-US" altLang="zh-CN" sz="4000" dirty="0">
                <a:solidFill>
                  <a:srgbClr val="006CB8"/>
                </a:solidFill>
                <a:latin typeface="方正正大黑简体" pitchFamily="2" charset="-122"/>
                <a:ea typeface="方正正大黑简体" pitchFamily="2" charset="-122"/>
              </a:rPr>
              <a:t>PPT</a:t>
            </a:r>
            <a:r>
              <a:rPr lang="zh-CN" altLang="en-US" sz="4000" dirty="0">
                <a:solidFill>
                  <a:srgbClr val="006CB8"/>
                </a:solidFill>
                <a:latin typeface="方正正大黑简体" pitchFamily="2" charset="-122"/>
                <a:ea typeface="方正正大黑简体" pitchFamily="2" charset="-122"/>
              </a:rPr>
              <a:t>模板</a:t>
            </a:r>
            <a:endParaRPr lang="en-US" altLang="zh-CN" sz="4000" dirty="0">
              <a:solidFill>
                <a:srgbClr val="006CB8"/>
              </a:solidFill>
              <a:latin typeface="方正正大黑简体" pitchFamily="2" charset="-122"/>
              <a:ea typeface="方正正大黑简体" pitchFamily="2" charset="-122"/>
            </a:endParaRPr>
          </a:p>
        </p:txBody>
      </p:sp>
      <p:sp>
        <p:nvSpPr>
          <p:cNvPr id="2231" name="Rectangle 183"/>
          <p:cNvSpPr>
            <a:spLocks noChangeArrowheads="1"/>
          </p:cNvSpPr>
          <p:nvPr/>
        </p:nvSpPr>
        <p:spPr bwMode="auto">
          <a:xfrm>
            <a:off x="3937348" y="5967686"/>
            <a:ext cx="46815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4000" dirty="0">
                <a:solidFill>
                  <a:srgbClr val="006C94"/>
                </a:solidFill>
                <a:latin typeface="方正正大黑简体" pitchFamily="2" charset="-122"/>
                <a:ea typeface="方正正大黑简体" pitchFamily="2" charset="-122"/>
              </a:rPr>
              <a:t>创新</a:t>
            </a:r>
            <a:r>
              <a:rPr lang="en-US" altLang="zh-CN" sz="4000" dirty="0">
                <a:solidFill>
                  <a:srgbClr val="006C94"/>
                </a:solidFill>
                <a:latin typeface="方正正大黑简体" pitchFamily="2" charset="-122"/>
                <a:ea typeface="方正正大黑简体" pitchFamily="2" charset="-122"/>
              </a:rPr>
              <a:t>/</a:t>
            </a:r>
            <a:r>
              <a:rPr lang="zh-CN" altLang="en-US" sz="4000" dirty="0">
                <a:solidFill>
                  <a:srgbClr val="006C94"/>
                </a:solidFill>
                <a:latin typeface="方正正大黑简体" pitchFamily="2" charset="-122"/>
                <a:ea typeface="方正正大黑简体" pitchFamily="2" charset="-122"/>
              </a:rPr>
              <a:t>赢势</a:t>
            </a:r>
            <a:r>
              <a:rPr lang="en-US" altLang="zh-CN" sz="4000" dirty="0">
                <a:solidFill>
                  <a:srgbClr val="006C94"/>
                </a:solidFill>
                <a:latin typeface="方正正大黑简体" pitchFamily="2" charset="-122"/>
                <a:ea typeface="方正正大黑简体" pitchFamily="2" charset="-122"/>
              </a:rPr>
              <a:t>/</a:t>
            </a:r>
            <a:r>
              <a:rPr lang="zh-CN" altLang="en-US" sz="4000" dirty="0">
                <a:solidFill>
                  <a:srgbClr val="006C94"/>
                </a:solidFill>
                <a:latin typeface="方正正大黑简体" pitchFamily="2" charset="-122"/>
                <a:ea typeface="方正正大黑简体" pitchFamily="2" charset="-122"/>
              </a:rPr>
              <a:t>赢天下</a:t>
            </a:r>
          </a:p>
        </p:txBody>
      </p:sp>
      <p:pic>
        <p:nvPicPr>
          <p:cNvPr id="2214" name="Picture 16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82" y="3462292"/>
            <a:ext cx="3758567" cy="2325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15" name="Picture 16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33895" y="3462292"/>
            <a:ext cx="3733294" cy="2314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图片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39992" y="3447406"/>
            <a:ext cx="4552802" cy="2329241"/>
          </a:xfrm>
          <a:prstGeom prst="rect">
            <a:avLst/>
          </a:prstGeom>
        </p:spPr>
      </p:pic>
      <p:sp>
        <p:nvSpPr>
          <p:cNvPr id="22" name="Rectangle 177"/>
          <p:cNvSpPr>
            <a:spLocks noChangeArrowheads="1"/>
          </p:cNvSpPr>
          <p:nvPr/>
        </p:nvSpPr>
        <p:spPr bwMode="auto">
          <a:xfrm>
            <a:off x="7681763" y="1354874"/>
            <a:ext cx="5023141" cy="477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zh-CN" altLang="en-US" sz="2500" dirty="0">
                <a:solidFill>
                  <a:schemeClr val="tx1">
                    <a:lumMod val="50000"/>
                    <a:lumOff val="50000"/>
                  </a:schemeClr>
                </a:solidFill>
                <a:latin typeface="微软雅黑" panose="020B0503020204020204" pitchFamily="34" charset="-122"/>
                <a:ea typeface="微软雅黑" panose="020B0503020204020204" pitchFamily="34" charset="-122"/>
              </a:rPr>
              <a:t>产品展示   品牌宣传  公司介绍</a:t>
            </a:r>
            <a:endParaRPr lang="en-US" altLang="zh-CN" sz="25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327967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20"/>
                                        </p:tgtEl>
                                        <p:attrNameLst>
                                          <p:attrName>style.visibility</p:attrName>
                                        </p:attrNameLst>
                                      </p:cBhvr>
                                      <p:to>
                                        <p:strVal val="visible"/>
                                      </p:to>
                                    </p:set>
                                    <p:anim calcmode="lin" valueType="num">
                                      <p:cBhvr>
                                        <p:cTn id="7" dur="500" fill="hold"/>
                                        <p:tgtEl>
                                          <p:spTgt spid="2220"/>
                                        </p:tgtEl>
                                        <p:attrNameLst>
                                          <p:attrName>ppt_w</p:attrName>
                                        </p:attrNameLst>
                                      </p:cBhvr>
                                      <p:tavLst>
                                        <p:tav tm="0">
                                          <p:val>
                                            <p:fltVal val="0"/>
                                          </p:val>
                                        </p:tav>
                                        <p:tav tm="100000">
                                          <p:val>
                                            <p:strVal val="#ppt_w"/>
                                          </p:val>
                                        </p:tav>
                                      </p:tavLst>
                                    </p:anim>
                                    <p:anim calcmode="lin" valueType="num">
                                      <p:cBhvr>
                                        <p:cTn id="8" dur="500" fill="hold"/>
                                        <p:tgtEl>
                                          <p:spTgt spid="2220"/>
                                        </p:tgtEl>
                                        <p:attrNameLst>
                                          <p:attrName>ppt_h</p:attrName>
                                        </p:attrNameLst>
                                      </p:cBhvr>
                                      <p:tavLst>
                                        <p:tav tm="0">
                                          <p:val>
                                            <p:fltVal val="0"/>
                                          </p:val>
                                        </p:tav>
                                        <p:tav tm="100000">
                                          <p:val>
                                            <p:strVal val="#ppt_h"/>
                                          </p:val>
                                        </p:tav>
                                      </p:tavLst>
                                    </p:anim>
                                    <p:animEffect transition="in" filter="fade">
                                      <p:cBhvr>
                                        <p:cTn id="9" dur="500"/>
                                        <p:tgtEl>
                                          <p:spTgt spid="2220"/>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223"/>
                                        </p:tgtEl>
                                        <p:attrNameLst>
                                          <p:attrName>style.visibility</p:attrName>
                                        </p:attrNameLst>
                                      </p:cBhvr>
                                      <p:to>
                                        <p:strVal val="visible"/>
                                      </p:to>
                                    </p:set>
                                    <p:anim calcmode="lin" valueType="num">
                                      <p:cBhvr additive="base">
                                        <p:cTn id="13" dur="500" fill="hold"/>
                                        <p:tgtEl>
                                          <p:spTgt spid="2223"/>
                                        </p:tgtEl>
                                        <p:attrNameLst>
                                          <p:attrName>ppt_x</p:attrName>
                                        </p:attrNameLst>
                                      </p:cBhvr>
                                      <p:tavLst>
                                        <p:tav tm="0">
                                          <p:val>
                                            <p:strVal val="0-#ppt_w/2"/>
                                          </p:val>
                                        </p:tav>
                                        <p:tav tm="100000">
                                          <p:val>
                                            <p:strVal val="#ppt_x"/>
                                          </p:val>
                                        </p:tav>
                                      </p:tavLst>
                                    </p:anim>
                                    <p:anim calcmode="lin" valueType="num">
                                      <p:cBhvr additive="base">
                                        <p:cTn id="14" dur="500" fill="hold"/>
                                        <p:tgtEl>
                                          <p:spTgt spid="2223"/>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2225"/>
                                        </p:tgtEl>
                                        <p:attrNameLst>
                                          <p:attrName>style.visibility</p:attrName>
                                        </p:attrNameLst>
                                      </p:cBhvr>
                                      <p:to>
                                        <p:strVal val="visible"/>
                                      </p:to>
                                    </p:set>
                                    <p:animEffect transition="in" filter="fade">
                                      <p:cBhvr>
                                        <p:cTn id="23" dur="1000"/>
                                        <p:tgtEl>
                                          <p:spTgt spid="2225"/>
                                        </p:tgtEl>
                                      </p:cBhvr>
                                    </p:animEffect>
                                    <p:anim calcmode="lin" valueType="num">
                                      <p:cBhvr>
                                        <p:cTn id="24" dur="1000" fill="hold"/>
                                        <p:tgtEl>
                                          <p:spTgt spid="2225"/>
                                        </p:tgtEl>
                                        <p:attrNameLst>
                                          <p:attrName>ppt_x</p:attrName>
                                        </p:attrNameLst>
                                      </p:cBhvr>
                                      <p:tavLst>
                                        <p:tav tm="0">
                                          <p:val>
                                            <p:strVal val="#ppt_x"/>
                                          </p:val>
                                        </p:tav>
                                        <p:tav tm="100000">
                                          <p:val>
                                            <p:strVal val="#ppt_x"/>
                                          </p:val>
                                        </p:tav>
                                      </p:tavLst>
                                    </p:anim>
                                    <p:anim calcmode="lin" valueType="num">
                                      <p:cBhvr>
                                        <p:cTn id="25" dur="1000" fill="hold"/>
                                        <p:tgtEl>
                                          <p:spTgt spid="222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2214"/>
                                        </p:tgtEl>
                                        <p:attrNameLst>
                                          <p:attrName>style.visibility</p:attrName>
                                        </p:attrNameLst>
                                      </p:cBhvr>
                                      <p:to>
                                        <p:strVal val="visible"/>
                                      </p:to>
                                    </p:set>
                                    <p:anim calcmode="lin" valueType="num">
                                      <p:cBhvr additive="base">
                                        <p:cTn id="29" dur="500" fill="hold"/>
                                        <p:tgtEl>
                                          <p:spTgt spid="2214"/>
                                        </p:tgtEl>
                                        <p:attrNameLst>
                                          <p:attrName>ppt_x</p:attrName>
                                        </p:attrNameLst>
                                      </p:cBhvr>
                                      <p:tavLst>
                                        <p:tav tm="0">
                                          <p:val>
                                            <p:strVal val="0-#ppt_w/2"/>
                                          </p:val>
                                        </p:tav>
                                        <p:tav tm="100000">
                                          <p:val>
                                            <p:strVal val="#ppt_x"/>
                                          </p:val>
                                        </p:tav>
                                      </p:tavLst>
                                    </p:anim>
                                    <p:anim calcmode="lin" valueType="num">
                                      <p:cBhvr additive="base">
                                        <p:cTn id="30" dur="500" fill="hold"/>
                                        <p:tgtEl>
                                          <p:spTgt spid="2214"/>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8" fill="hold" nodeType="afterEffect">
                                  <p:stCondLst>
                                    <p:cond delay="0"/>
                                  </p:stCondLst>
                                  <p:childTnLst>
                                    <p:set>
                                      <p:cBhvr>
                                        <p:cTn id="33" dur="1" fill="hold">
                                          <p:stCondLst>
                                            <p:cond delay="0"/>
                                          </p:stCondLst>
                                        </p:cTn>
                                        <p:tgtEl>
                                          <p:spTgt spid="2215"/>
                                        </p:tgtEl>
                                        <p:attrNameLst>
                                          <p:attrName>style.visibility</p:attrName>
                                        </p:attrNameLst>
                                      </p:cBhvr>
                                      <p:to>
                                        <p:strVal val="visible"/>
                                      </p:to>
                                    </p:set>
                                    <p:anim calcmode="lin" valueType="num">
                                      <p:cBhvr additive="base">
                                        <p:cTn id="34" dur="500" fill="hold"/>
                                        <p:tgtEl>
                                          <p:spTgt spid="2215"/>
                                        </p:tgtEl>
                                        <p:attrNameLst>
                                          <p:attrName>ppt_x</p:attrName>
                                        </p:attrNameLst>
                                      </p:cBhvr>
                                      <p:tavLst>
                                        <p:tav tm="0">
                                          <p:val>
                                            <p:strVal val="0-#ppt_w/2"/>
                                          </p:val>
                                        </p:tav>
                                        <p:tav tm="100000">
                                          <p:val>
                                            <p:strVal val="#ppt_x"/>
                                          </p:val>
                                        </p:tav>
                                      </p:tavLst>
                                    </p:anim>
                                    <p:anim calcmode="lin" valueType="num">
                                      <p:cBhvr additive="base">
                                        <p:cTn id="35" dur="500" fill="hold"/>
                                        <p:tgtEl>
                                          <p:spTgt spid="2215"/>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2231"/>
                                        </p:tgtEl>
                                        <p:attrNameLst>
                                          <p:attrName>style.visibility</p:attrName>
                                        </p:attrNameLst>
                                      </p:cBhvr>
                                      <p:to>
                                        <p:strVal val="visible"/>
                                      </p:to>
                                    </p:set>
                                    <p:animEffect transition="in" filter="fade">
                                      <p:cBhvr>
                                        <p:cTn id="44" dur="1000"/>
                                        <p:tgtEl>
                                          <p:spTgt spid="2231"/>
                                        </p:tgtEl>
                                      </p:cBhvr>
                                    </p:animEffect>
                                    <p:anim calcmode="lin" valueType="num">
                                      <p:cBhvr>
                                        <p:cTn id="45" dur="1000" fill="hold"/>
                                        <p:tgtEl>
                                          <p:spTgt spid="2231"/>
                                        </p:tgtEl>
                                        <p:attrNameLst>
                                          <p:attrName>ppt_x</p:attrName>
                                        </p:attrNameLst>
                                      </p:cBhvr>
                                      <p:tavLst>
                                        <p:tav tm="0">
                                          <p:val>
                                            <p:strVal val="#ppt_x"/>
                                          </p:val>
                                        </p:tav>
                                        <p:tav tm="100000">
                                          <p:val>
                                            <p:strVal val="#ppt_x"/>
                                          </p:val>
                                        </p:tav>
                                      </p:tavLst>
                                    </p:anim>
                                    <p:anim calcmode="lin" valueType="num">
                                      <p:cBhvr>
                                        <p:cTn id="46" dur="1000" fill="hold"/>
                                        <p:tgtEl>
                                          <p:spTgt spid="22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3" grpId="0"/>
      <p:bldP spid="2225" grpId="0"/>
      <p:bldP spid="223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610" name="Picture 14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0945" y="1196975"/>
            <a:ext cx="9432925" cy="431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470" name="Line 548"/>
          <p:cNvSpPr>
            <a:spLocks noChangeShapeType="1"/>
          </p:cNvSpPr>
          <p:nvPr/>
        </p:nvSpPr>
        <p:spPr bwMode="auto">
          <a:xfrm flipH="1" flipV="1">
            <a:off x="6098381" y="3355975"/>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1" name="Line 548"/>
          <p:cNvSpPr>
            <a:spLocks noChangeShapeType="1"/>
          </p:cNvSpPr>
          <p:nvPr/>
        </p:nvSpPr>
        <p:spPr bwMode="auto">
          <a:xfrm flipH="1">
            <a:off x="1416845" y="3860800"/>
            <a:ext cx="244792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2" name="Line 548"/>
          <p:cNvSpPr>
            <a:spLocks noChangeShapeType="1"/>
          </p:cNvSpPr>
          <p:nvPr/>
        </p:nvSpPr>
        <p:spPr bwMode="auto">
          <a:xfrm flipH="1" flipV="1">
            <a:off x="1416844"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3" name="Line 548"/>
          <p:cNvSpPr>
            <a:spLocks noChangeShapeType="1"/>
          </p:cNvSpPr>
          <p:nvPr/>
        </p:nvSpPr>
        <p:spPr bwMode="auto">
          <a:xfrm flipH="1" flipV="1">
            <a:off x="10562431"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4" name="Line 548"/>
          <p:cNvSpPr>
            <a:spLocks noChangeShapeType="1"/>
          </p:cNvSpPr>
          <p:nvPr/>
        </p:nvSpPr>
        <p:spPr bwMode="auto">
          <a:xfrm flipH="1" flipV="1">
            <a:off x="9697244"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5" name="Line 548"/>
          <p:cNvSpPr>
            <a:spLocks noChangeShapeType="1"/>
          </p:cNvSpPr>
          <p:nvPr/>
        </p:nvSpPr>
        <p:spPr bwMode="auto">
          <a:xfrm flipH="1" flipV="1">
            <a:off x="8906669"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6" name="Line 548"/>
          <p:cNvSpPr>
            <a:spLocks noChangeShapeType="1"/>
          </p:cNvSpPr>
          <p:nvPr/>
        </p:nvSpPr>
        <p:spPr bwMode="auto">
          <a:xfrm flipH="1" flipV="1">
            <a:off x="8041481"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7" name="Line 548"/>
          <p:cNvSpPr>
            <a:spLocks noChangeShapeType="1"/>
          </p:cNvSpPr>
          <p:nvPr/>
        </p:nvSpPr>
        <p:spPr bwMode="auto">
          <a:xfrm flipH="1" flipV="1">
            <a:off x="7322344"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8" name="Line 548"/>
          <p:cNvSpPr>
            <a:spLocks noChangeShapeType="1"/>
          </p:cNvSpPr>
          <p:nvPr/>
        </p:nvSpPr>
        <p:spPr bwMode="auto">
          <a:xfrm flipH="1" flipV="1">
            <a:off x="6530181"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79" name="Line 548"/>
          <p:cNvSpPr>
            <a:spLocks noChangeShapeType="1"/>
          </p:cNvSpPr>
          <p:nvPr/>
        </p:nvSpPr>
        <p:spPr bwMode="auto">
          <a:xfrm flipH="1" flipV="1">
            <a:off x="5593556"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0" name="Line 548"/>
          <p:cNvSpPr>
            <a:spLocks noChangeShapeType="1"/>
          </p:cNvSpPr>
          <p:nvPr/>
        </p:nvSpPr>
        <p:spPr bwMode="auto">
          <a:xfrm flipH="1" flipV="1">
            <a:off x="4729956"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1" name="Line 548"/>
          <p:cNvSpPr>
            <a:spLocks noChangeShapeType="1"/>
          </p:cNvSpPr>
          <p:nvPr/>
        </p:nvSpPr>
        <p:spPr bwMode="auto">
          <a:xfrm flipH="1" flipV="1">
            <a:off x="3864769"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2" name="Line 548"/>
          <p:cNvSpPr>
            <a:spLocks noChangeShapeType="1"/>
          </p:cNvSpPr>
          <p:nvPr/>
        </p:nvSpPr>
        <p:spPr bwMode="auto">
          <a:xfrm flipH="1" flipV="1">
            <a:off x="2929731"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3" name="Line 548"/>
          <p:cNvSpPr>
            <a:spLocks noChangeShapeType="1"/>
          </p:cNvSpPr>
          <p:nvPr/>
        </p:nvSpPr>
        <p:spPr bwMode="auto">
          <a:xfrm flipH="1" flipV="1">
            <a:off x="2209006" y="3860800"/>
            <a:ext cx="0" cy="5032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4" name="Line 548"/>
          <p:cNvSpPr>
            <a:spLocks noChangeShapeType="1"/>
          </p:cNvSpPr>
          <p:nvPr/>
        </p:nvSpPr>
        <p:spPr bwMode="auto">
          <a:xfrm flipH="1">
            <a:off x="3217070" y="3213100"/>
            <a:ext cx="5616575"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5" name="Line 548"/>
          <p:cNvSpPr>
            <a:spLocks noChangeShapeType="1"/>
          </p:cNvSpPr>
          <p:nvPr/>
        </p:nvSpPr>
        <p:spPr bwMode="auto">
          <a:xfrm flipH="1" flipV="1">
            <a:off x="6098381" y="1700213"/>
            <a:ext cx="0" cy="15113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6" name="Line 548"/>
          <p:cNvSpPr>
            <a:spLocks noChangeShapeType="1"/>
          </p:cNvSpPr>
          <p:nvPr/>
        </p:nvSpPr>
        <p:spPr bwMode="auto">
          <a:xfrm flipH="1">
            <a:off x="4729956" y="3860800"/>
            <a:ext cx="2592388"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487" name="Line 548"/>
          <p:cNvSpPr>
            <a:spLocks noChangeShapeType="1"/>
          </p:cNvSpPr>
          <p:nvPr/>
        </p:nvSpPr>
        <p:spPr bwMode="auto">
          <a:xfrm flipH="1">
            <a:off x="8041481" y="3860800"/>
            <a:ext cx="252095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2488" name="Group 24"/>
          <p:cNvGrpSpPr>
            <a:grpSpLocks/>
          </p:cNvGrpSpPr>
          <p:nvPr/>
        </p:nvGrpSpPr>
        <p:grpSpPr bwMode="auto">
          <a:xfrm flipH="1">
            <a:off x="1561307" y="2997200"/>
            <a:ext cx="2232025" cy="527050"/>
            <a:chOff x="3471" y="884"/>
            <a:chExt cx="1780" cy="420"/>
          </a:xfrm>
        </p:grpSpPr>
        <p:sp>
          <p:nvSpPr>
            <p:cNvPr id="6248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2"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494" name="Group 30"/>
          <p:cNvGrpSpPr>
            <a:grpSpLocks/>
          </p:cNvGrpSpPr>
          <p:nvPr/>
        </p:nvGrpSpPr>
        <p:grpSpPr bwMode="auto">
          <a:xfrm flipH="1">
            <a:off x="5017295" y="2997200"/>
            <a:ext cx="2232025" cy="527050"/>
            <a:chOff x="3471" y="884"/>
            <a:chExt cx="1780" cy="420"/>
          </a:xfrm>
        </p:grpSpPr>
        <p:sp>
          <p:nvSpPr>
            <p:cNvPr id="6249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4"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00" name="Group 36"/>
          <p:cNvGrpSpPr>
            <a:grpSpLocks/>
          </p:cNvGrpSpPr>
          <p:nvPr/>
        </p:nvGrpSpPr>
        <p:grpSpPr bwMode="auto">
          <a:xfrm flipH="1">
            <a:off x="4945857" y="1196975"/>
            <a:ext cx="2232025" cy="527050"/>
            <a:chOff x="3471" y="884"/>
            <a:chExt cx="1780" cy="420"/>
          </a:xfrm>
        </p:grpSpPr>
        <p:sp>
          <p:nvSpPr>
            <p:cNvPr id="6250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6"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06" name="Group 42"/>
          <p:cNvGrpSpPr>
            <a:grpSpLocks/>
          </p:cNvGrpSpPr>
          <p:nvPr/>
        </p:nvGrpSpPr>
        <p:grpSpPr bwMode="auto">
          <a:xfrm flipH="1">
            <a:off x="5017294" y="2062163"/>
            <a:ext cx="2233612" cy="527050"/>
            <a:chOff x="3471" y="884"/>
            <a:chExt cx="1780" cy="420"/>
          </a:xfrm>
        </p:grpSpPr>
        <p:sp>
          <p:nvSpPr>
            <p:cNvPr id="6250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12" name="Group 48"/>
          <p:cNvGrpSpPr>
            <a:grpSpLocks/>
          </p:cNvGrpSpPr>
          <p:nvPr/>
        </p:nvGrpSpPr>
        <p:grpSpPr bwMode="auto">
          <a:xfrm flipH="1">
            <a:off x="8401845" y="2997200"/>
            <a:ext cx="2232025" cy="527050"/>
            <a:chOff x="3471" y="884"/>
            <a:chExt cx="1780" cy="420"/>
          </a:xfrm>
        </p:grpSpPr>
        <p:sp>
          <p:nvSpPr>
            <p:cNvPr id="6251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10" name="圆角矩形 309"/>
            <p:cNvSpPr/>
            <p:nvPr/>
          </p:nvSpPr>
          <p:spPr>
            <a:xfrm>
              <a:off x="3477" y="890"/>
              <a:ext cx="1769" cy="408"/>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任意多边形 308"/>
            <p:cNvSpPr/>
            <p:nvPr/>
          </p:nvSpPr>
          <p:spPr>
            <a:xfrm>
              <a:off x="3477"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18" name="Group 54"/>
          <p:cNvGrpSpPr>
            <a:grpSpLocks/>
          </p:cNvGrpSpPr>
          <p:nvPr/>
        </p:nvGrpSpPr>
        <p:grpSpPr bwMode="auto">
          <a:xfrm rot="16200000" flipH="1">
            <a:off x="277019" y="4857751"/>
            <a:ext cx="2232025" cy="527050"/>
            <a:chOff x="3471" y="884"/>
            <a:chExt cx="1780" cy="420"/>
          </a:xfrm>
        </p:grpSpPr>
        <p:sp>
          <p:nvSpPr>
            <p:cNvPr id="6251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2" name="圆角矩形 309"/>
            <p:cNvGrpSpPr>
              <a:grpSpLocks/>
            </p:cNvGrpSpPr>
            <p:nvPr/>
          </p:nvGrpSpPr>
          <p:grpSpPr bwMode="auto">
            <a:xfrm>
              <a:off x="3471" y="884"/>
              <a:ext cx="1780" cy="420"/>
              <a:chOff x="7327392" y="4980432"/>
              <a:chExt cx="4322064" cy="871728"/>
            </a:xfrm>
          </p:grpSpPr>
          <p:pic>
            <p:nvPicPr>
              <p:cNvPr id="6252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2" name="Text Box 5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24" name="Group 60"/>
          <p:cNvGrpSpPr>
            <a:grpSpLocks/>
          </p:cNvGrpSpPr>
          <p:nvPr/>
        </p:nvGrpSpPr>
        <p:grpSpPr bwMode="auto">
          <a:xfrm rot="16200000" flipH="1">
            <a:off x="1069182" y="4857751"/>
            <a:ext cx="2232025" cy="527050"/>
            <a:chOff x="3471" y="884"/>
            <a:chExt cx="1780" cy="420"/>
          </a:xfrm>
        </p:grpSpPr>
        <p:sp>
          <p:nvSpPr>
            <p:cNvPr id="6252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4" name="圆角矩形 309"/>
            <p:cNvGrpSpPr>
              <a:grpSpLocks/>
            </p:cNvGrpSpPr>
            <p:nvPr/>
          </p:nvGrpSpPr>
          <p:grpSpPr bwMode="auto">
            <a:xfrm>
              <a:off x="3471" y="884"/>
              <a:ext cx="1780" cy="420"/>
              <a:chOff x="7327392" y="4980432"/>
              <a:chExt cx="4322064" cy="871728"/>
            </a:xfrm>
          </p:grpSpPr>
          <p:pic>
            <p:nvPicPr>
              <p:cNvPr id="6252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28" name="Text Box 6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30" name="Group 66"/>
          <p:cNvGrpSpPr>
            <a:grpSpLocks/>
          </p:cNvGrpSpPr>
          <p:nvPr/>
        </p:nvGrpSpPr>
        <p:grpSpPr bwMode="auto">
          <a:xfrm rot="16200000" flipH="1">
            <a:off x="1861344" y="4857751"/>
            <a:ext cx="2232025" cy="527050"/>
            <a:chOff x="3471" y="884"/>
            <a:chExt cx="1780" cy="420"/>
          </a:xfrm>
        </p:grpSpPr>
        <p:sp>
          <p:nvSpPr>
            <p:cNvPr id="6253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6" name="圆角矩形 309"/>
            <p:cNvGrpSpPr>
              <a:grpSpLocks/>
            </p:cNvGrpSpPr>
            <p:nvPr/>
          </p:nvGrpSpPr>
          <p:grpSpPr bwMode="auto">
            <a:xfrm>
              <a:off x="3471" y="884"/>
              <a:ext cx="1780" cy="420"/>
              <a:chOff x="7327392" y="4980432"/>
              <a:chExt cx="4322064" cy="871728"/>
            </a:xfrm>
          </p:grpSpPr>
          <p:pic>
            <p:nvPicPr>
              <p:cNvPr id="62533"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34" name="Text Box 7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36" name="Group 72"/>
          <p:cNvGrpSpPr>
            <a:grpSpLocks/>
          </p:cNvGrpSpPr>
          <p:nvPr/>
        </p:nvGrpSpPr>
        <p:grpSpPr bwMode="auto">
          <a:xfrm rot="16200000" flipH="1">
            <a:off x="2724944" y="4857751"/>
            <a:ext cx="2232025" cy="527050"/>
            <a:chOff x="3471" y="884"/>
            <a:chExt cx="1780" cy="420"/>
          </a:xfrm>
        </p:grpSpPr>
        <p:sp>
          <p:nvSpPr>
            <p:cNvPr id="6253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18" name="圆角矩形 309"/>
            <p:cNvGrpSpPr>
              <a:grpSpLocks/>
            </p:cNvGrpSpPr>
            <p:nvPr/>
          </p:nvGrpSpPr>
          <p:grpSpPr bwMode="auto">
            <a:xfrm>
              <a:off x="3471" y="884"/>
              <a:ext cx="1780" cy="420"/>
              <a:chOff x="7327392" y="4980432"/>
              <a:chExt cx="4322064" cy="871728"/>
            </a:xfrm>
          </p:grpSpPr>
          <p:pic>
            <p:nvPicPr>
              <p:cNvPr id="62539"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0" name="Text Box 7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1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42" name="Group 78"/>
          <p:cNvGrpSpPr>
            <a:grpSpLocks/>
          </p:cNvGrpSpPr>
          <p:nvPr/>
        </p:nvGrpSpPr>
        <p:grpSpPr bwMode="auto">
          <a:xfrm rot="16200000" flipH="1">
            <a:off x="3588544" y="4857751"/>
            <a:ext cx="2232025" cy="527050"/>
            <a:chOff x="3471" y="884"/>
            <a:chExt cx="1780" cy="420"/>
          </a:xfrm>
        </p:grpSpPr>
        <p:sp>
          <p:nvSpPr>
            <p:cNvPr id="6254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0" name="圆角矩形 309"/>
            <p:cNvGrpSpPr>
              <a:grpSpLocks/>
            </p:cNvGrpSpPr>
            <p:nvPr/>
          </p:nvGrpSpPr>
          <p:grpSpPr bwMode="auto">
            <a:xfrm>
              <a:off x="3471" y="884"/>
              <a:ext cx="1780" cy="420"/>
              <a:chOff x="7327392" y="4980432"/>
              <a:chExt cx="4322064" cy="871728"/>
            </a:xfrm>
          </p:grpSpPr>
          <p:pic>
            <p:nvPicPr>
              <p:cNvPr id="62545"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46" name="Text Box 8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48" name="Group 84"/>
          <p:cNvGrpSpPr>
            <a:grpSpLocks/>
          </p:cNvGrpSpPr>
          <p:nvPr/>
        </p:nvGrpSpPr>
        <p:grpSpPr bwMode="auto">
          <a:xfrm rot="16200000" flipH="1">
            <a:off x="4525169" y="4857751"/>
            <a:ext cx="2232025" cy="527050"/>
            <a:chOff x="3471" y="884"/>
            <a:chExt cx="1780" cy="420"/>
          </a:xfrm>
        </p:grpSpPr>
        <p:sp>
          <p:nvSpPr>
            <p:cNvPr id="6254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2" name="圆角矩形 309"/>
            <p:cNvGrpSpPr>
              <a:grpSpLocks/>
            </p:cNvGrpSpPr>
            <p:nvPr/>
          </p:nvGrpSpPr>
          <p:grpSpPr bwMode="auto">
            <a:xfrm>
              <a:off x="3471" y="884"/>
              <a:ext cx="1780" cy="420"/>
              <a:chOff x="7327392" y="4980432"/>
              <a:chExt cx="4322064" cy="871728"/>
            </a:xfrm>
          </p:grpSpPr>
          <p:pic>
            <p:nvPicPr>
              <p:cNvPr id="6255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2" name="Text Box 8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3"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54" name="Group 90"/>
          <p:cNvGrpSpPr>
            <a:grpSpLocks/>
          </p:cNvGrpSpPr>
          <p:nvPr/>
        </p:nvGrpSpPr>
        <p:grpSpPr bwMode="auto">
          <a:xfrm rot="16200000" flipH="1">
            <a:off x="5388769" y="4857751"/>
            <a:ext cx="2232025" cy="527050"/>
            <a:chOff x="3471" y="884"/>
            <a:chExt cx="1780" cy="420"/>
          </a:xfrm>
        </p:grpSpPr>
        <p:sp>
          <p:nvSpPr>
            <p:cNvPr id="6255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4" name="圆角矩形 309"/>
            <p:cNvGrpSpPr>
              <a:grpSpLocks/>
            </p:cNvGrpSpPr>
            <p:nvPr/>
          </p:nvGrpSpPr>
          <p:grpSpPr bwMode="auto">
            <a:xfrm>
              <a:off x="3471" y="884"/>
              <a:ext cx="1780" cy="420"/>
              <a:chOff x="7327392" y="4980432"/>
              <a:chExt cx="4322064" cy="871728"/>
            </a:xfrm>
          </p:grpSpPr>
          <p:pic>
            <p:nvPicPr>
              <p:cNvPr id="6255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58" name="Text Box 9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5"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60" name="Group 96"/>
          <p:cNvGrpSpPr>
            <a:grpSpLocks/>
          </p:cNvGrpSpPr>
          <p:nvPr/>
        </p:nvGrpSpPr>
        <p:grpSpPr bwMode="auto">
          <a:xfrm rot="16200000" flipH="1">
            <a:off x="6180932" y="4857751"/>
            <a:ext cx="2232025" cy="527050"/>
            <a:chOff x="3471" y="884"/>
            <a:chExt cx="1780" cy="420"/>
          </a:xfrm>
        </p:grpSpPr>
        <p:sp>
          <p:nvSpPr>
            <p:cNvPr id="62561"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6" name="圆角矩形 309"/>
            <p:cNvGrpSpPr>
              <a:grpSpLocks/>
            </p:cNvGrpSpPr>
            <p:nvPr/>
          </p:nvGrpSpPr>
          <p:grpSpPr bwMode="auto">
            <a:xfrm>
              <a:off x="3471" y="884"/>
              <a:ext cx="1780" cy="420"/>
              <a:chOff x="7327392" y="4980432"/>
              <a:chExt cx="4322064" cy="871728"/>
            </a:xfrm>
          </p:grpSpPr>
          <p:pic>
            <p:nvPicPr>
              <p:cNvPr id="62563"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64" name="Text Box 100"/>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66" name="Group 102"/>
          <p:cNvGrpSpPr>
            <a:grpSpLocks/>
          </p:cNvGrpSpPr>
          <p:nvPr/>
        </p:nvGrpSpPr>
        <p:grpSpPr bwMode="auto">
          <a:xfrm rot="16200000" flipH="1">
            <a:off x="6973094" y="4857751"/>
            <a:ext cx="2232025" cy="527050"/>
            <a:chOff x="3471" y="884"/>
            <a:chExt cx="1780" cy="420"/>
          </a:xfrm>
        </p:grpSpPr>
        <p:sp>
          <p:nvSpPr>
            <p:cNvPr id="62567"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28" name="圆角矩形 309"/>
            <p:cNvGrpSpPr>
              <a:grpSpLocks/>
            </p:cNvGrpSpPr>
            <p:nvPr/>
          </p:nvGrpSpPr>
          <p:grpSpPr bwMode="auto">
            <a:xfrm>
              <a:off x="3471" y="884"/>
              <a:ext cx="1780" cy="420"/>
              <a:chOff x="7327392" y="4980432"/>
              <a:chExt cx="4322064" cy="871728"/>
            </a:xfrm>
          </p:grpSpPr>
          <p:pic>
            <p:nvPicPr>
              <p:cNvPr id="62569"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0" name="Text Box 106"/>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2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72" name="Group 108"/>
          <p:cNvGrpSpPr>
            <a:grpSpLocks/>
          </p:cNvGrpSpPr>
          <p:nvPr/>
        </p:nvGrpSpPr>
        <p:grpSpPr bwMode="auto">
          <a:xfrm rot="16200000" flipH="1">
            <a:off x="7836694" y="4857751"/>
            <a:ext cx="2232025" cy="527050"/>
            <a:chOff x="3471" y="884"/>
            <a:chExt cx="1780" cy="420"/>
          </a:xfrm>
        </p:grpSpPr>
        <p:sp>
          <p:nvSpPr>
            <p:cNvPr id="62573"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0" name="圆角矩形 309"/>
            <p:cNvGrpSpPr>
              <a:grpSpLocks/>
            </p:cNvGrpSpPr>
            <p:nvPr/>
          </p:nvGrpSpPr>
          <p:grpSpPr bwMode="auto">
            <a:xfrm>
              <a:off x="3471" y="884"/>
              <a:ext cx="1780" cy="420"/>
              <a:chOff x="7327392" y="4980432"/>
              <a:chExt cx="4322064" cy="871728"/>
            </a:xfrm>
          </p:grpSpPr>
          <p:pic>
            <p:nvPicPr>
              <p:cNvPr id="62575"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76" name="Text Box 112"/>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1"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78" name="Group 114"/>
          <p:cNvGrpSpPr>
            <a:grpSpLocks/>
          </p:cNvGrpSpPr>
          <p:nvPr/>
        </p:nvGrpSpPr>
        <p:grpSpPr bwMode="auto">
          <a:xfrm rot="16200000" flipH="1">
            <a:off x="8628857" y="4857751"/>
            <a:ext cx="2232025" cy="527050"/>
            <a:chOff x="3471" y="884"/>
            <a:chExt cx="1780" cy="420"/>
          </a:xfrm>
        </p:grpSpPr>
        <p:sp>
          <p:nvSpPr>
            <p:cNvPr id="62579"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62496" name="圆角矩形 309"/>
            <p:cNvGrpSpPr>
              <a:grpSpLocks/>
            </p:cNvGrpSpPr>
            <p:nvPr/>
          </p:nvGrpSpPr>
          <p:grpSpPr bwMode="auto">
            <a:xfrm>
              <a:off x="3471" y="884"/>
              <a:ext cx="1780" cy="420"/>
              <a:chOff x="7327392" y="4980432"/>
              <a:chExt cx="4322064" cy="871728"/>
            </a:xfrm>
          </p:grpSpPr>
          <p:pic>
            <p:nvPicPr>
              <p:cNvPr id="62581"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2" name="Text Box 118"/>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2497"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2584" name="Group 120"/>
          <p:cNvGrpSpPr>
            <a:grpSpLocks/>
          </p:cNvGrpSpPr>
          <p:nvPr/>
        </p:nvGrpSpPr>
        <p:grpSpPr bwMode="auto">
          <a:xfrm rot="16200000" flipH="1">
            <a:off x="9494044" y="4857751"/>
            <a:ext cx="2232025" cy="527050"/>
            <a:chOff x="3471" y="884"/>
            <a:chExt cx="1780" cy="420"/>
          </a:xfrm>
        </p:grpSpPr>
        <p:sp>
          <p:nvSpPr>
            <p:cNvPr id="62585" name="AutoShape 379"/>
            <p:cNvSpPr>
              <a:spLocks noChangeArrowheads="1"/>
            </p:cNvSpPr>
            <p:nvPr/>
          </p:nvSpPr>
          <p:spPr bwMode="auto">
            <a:xfrm rot="5400000">
              <a:off x="4202" y="255"/>
              <a:ext cx="318" cy="1678"/>
            </a:xfrm>
            <a:prstGeom prst="roundRect">
              <a:avLst>
                <a:gd name="adj" fmla="val 7106"/>
              </a:avLst>
            </a:prstGeom>
            <a:gradFill rotWithShape="1">
              <a:gsLst>
                <a:gs pos="0">
                  <a:srgbClr val="EAEAEA"/>
                </a:gs>
                <a:gs pos="100000">
                  <a:srgbClr val="EAEAEA">
                    <a:gamma/>
                    <a:shade val="79216"/>
                    <a:invGamma/>
                  </a:srgbClr>
                </a:gs>
              </a:gsLst>
              <a:lin ang="5400000" scaled="1"/>
            </a:gradFill>
            <a:ln>
              <a:noFill/>
            </a:ln>
            <a:effectLst/>
            <a:extLst>
              <a:ext uri="{91240B29-F687-4F45-9708-019B960494DF}">
                <a14:hiddenLine xmlns:a14="http://schemas.microsoft.com/office/drawing/2010/main" w="19050">
                  <a:solidFill>
                    <a:schemeClr val="bg1"/>
                  </a:solidFill>
                  <a:round/>
                  <a:headEnd/>
                  <a:tailEnd/>
                </a14:hiddenLine>
              </a:ext>
              <a:ext uri="{AF507438-7753-43E0-B8FC-AC1667EBCBE1}">
                <a14:hiddenEffects xmlns:a14="http://schemas.microsoft.com/office/drawing/2010/main">
                  <a:effectLst>
                    <a:outerShdw dist="45791" dir="3378596" algn="ctr" rotWithShape="0">
                      <a:schemeClr val="tx1">
                        <a:alpha val="50000"/>
                      </a:schemeClr>
                    </a:outerShdw>
                  </a:effectLst>
                </a14:hiddenEffects>
              </a:ext>
            </a:extLst>
          </p:spPr>
          <p:txBody>
            <a:bodyPr rot="10800000"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grpSp>
          <p:nvGrpSpPr>
            <p:cNvPr id="310" name="圆角矩形 309"/>
            <p:cNvGrpSpPr>
              <a:grpSpLocks/>
            </p:cNvGrpSpPr>
            <p:nvPr/>
          </p:nvGrpSpPr>
          <p:grpSpPr bwMode="auto">
            <a:xfrm>
              <a:off x="3471" y="884"/>
              <a:ext cx="1780" cy="420"/>
              <a:chOff x="7327392" y="4980432"/>
              <a:chExt cx="4322064" cy="871728"/>
            </a:xfrm>
          </p:grpSpPr>
          <p:pic>
            <p:nvPicPr>
              <p:cNvPr id="62587" name="圆角矩形 30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27392" y="4980432"/>
                <a:ext cx="4322064" cy="871728"/>
              </a:xfrm>
              <a:prstGeom prst="rect">
                <a:avLst/>
              </a:prstGeom>
              <a:noFill/>
              <a:extLst>
                <a:ext uri="{909E8E84-426E-40DD-AFC4-6F175D3DCCD1}">
                  <a14:hiddenFill xmlns:a14="http://schemas.microsoft.com/office/drawing/2010/main">
                    <a:solidFill>
                      <a:srgbClr val="FFFFFF"/>
                    </a:solidFill>
                  </a14:hiddenFill>
                </a:ext>
              </a:extLst>
            </p:spPr>
          </p:pic>
          <p:sp>
            <p:nvSpPr>
              <p:cNvPr id="62588" name="Text Box 124"/>
              <p:cNvSpPr txBox="1">
                <a:spLocks noChangeArrowheads="1"/>
              </p:cNvSpPr>
              <p:nvPr/>
            </p:nvSpPr>
            <p:spPr bwMode="auto">
              <a:xfrm>
                <a:off x="7466333" y="5116833"/>
                <a:ext cx="4045897" cy="59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309" name="任意多边形 308"/>
            <p:cNvSpPr/>
            <p:nvPr/>
          </p:nvSpPr>
          <p:spPr>
            <a:xfrm>
              <a:off x="3476" y="890"/>
              <a:ext cx="1769" cy="407"/>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2590" name="Line 548"/>
          <p:cNvSpPr>
            <a:spLocks noChangeShapeType="1"/>
          </p:cNvSpPr>
          <p:nvPr/>
        </p:nvSpPr>
        <p:spPr bwMode="auto">
          <a:xfrm flipH="1" flipV="1">
            <a:off x="2713831" y="3573464"/>
            <a:ext cx="0" cy="2873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591" name="Line 548"/>
          <p:cNvSpPr>
            <a:spLocks noChangeShapeType="1"/>
          </p:cNvSpPr>
          <p:nvPr/>
        </p:nvSpPr>
        <p:spPr bwMode="auto">
          <a:xfrm flipH="1" flipV="1">
            <a:off x="9481344" y="3571875"/>
            <a:ext cx="0" cy="2873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592" name="Text Box 128"/>
          <p:cNvSpPr txBox="1">
            <a:spLocks noChangeArrowheads="1"/>
          </p:cNvSpPr>
          <p:nvPr/>
        </p:nvSpPr>
        <p:spPr bwMode="auto">
          <a:xfrm>
            <a:off x="5593556" y="1268414"/>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董事会</a:t>
            </a:r>
          </a:p>
        </p:txBody>
      </p:sp>
      <p:sp>
        <p:nvSpPr>
          <p:cNvPr id="62593" name="Text Box 129"/>
          <p:cNvSpPr txBox="1">
            <a:spLocks noChangeArrowheads="1"/>
          </p:cNvSpPr>
          <p:nvPr/>
        </p:nvSpPr>
        <p:spPr bwMode="auto">
          <a:xfrm>
            <a:off x="5593556" y="2132014"/>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总经理</a:t>
            </a:r>
          </a:p>
        </p:txBody>
      </p:sp>
      <p:sp>
        <p:nvSpPr>
          <p:cNvPr id="62594" name="Text Box 130"/>
          <p:cNvSpPr txBox="1">
            <a:spLocks noChangeArrowheads="1"/>
          </p:cNvSpPr>
          <p:nvPr/>
        </p:nvSpPr>
        <p:spPr bwMode="auto">
          <a:xfrm>
            <a:off x="5520531" y="3068639"/>
            <a:ext cx="15128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行政副总</a:t>
            </a:r>
          </a:p>
        </p:txBody>
      </p:sp>
      <p:sp>
        <p:nvSpPr>
          <p:cNvPr id="62595" name="Text Box 131"/>
          <p:cNvSpPr txBox="1">
            <a:spLocks noChangeArrowheads="1"/>
          </p:cNvSpPr>
          <p:nvPr/>
        </p:nvSpPr>
        <p:spPr bwMode="auto">
          <a:xfrm>
            <a:off x="2064545" y="3070226"/>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生产副总</a:t>
            </a:r>
          </a:p>
        </p:txBody>
      </p:sp>
      <p:sp>
        <p:nvSpPr>
          <p:cNvPr id="62596" name="Text Box 132"/>
          <p:cNvSpPr txBox="1">
            <a:spLocks noChangeArrowheads="1"/>
          </p:cNvSpPr>
          <p:nvPr/>
        </p:nvSpPr>
        <p:spPr bwMode="auto">
          <a:xfrm>
            <a:off x="8833645" y="3068639"/>
            <a:ext cx="1512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营销副总</a:t>
            </a:r>
          </a:p>
        </p:txBody>
      </p:sp>
      <p:sp>
        <p:nvSpPr>
          <p:cNvPr id="62597" name="Text Box 133"/>
          <p:cNvSpPr txBox="1">
            <a:spLocks noChangeArrowheads="1"/>
          </p:cNvSpPr>
          <p:nvPr/>
        </p:nvSpPr>
        <p:spPr bwMode="auto">
          <a:xfrm>
            <a:off x="1200944" y="4579939"/>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研发部</a:t>
            </a:r>
          </a:p>
        </p:txBody>
      </p:sp>
      <p:sp>
        <p:nvSpPr>
          <p:cNvPr id="62598" name="Text Box 134"/>
          <p:cNvSpPr txBox="1">
            <a:spLocks noChangeArrowheads="1"/>
          </p:cNvSpPr>
          <p:nvPr/>
        </p:nvSpPr>
        <p:spPr bwMode="auto">
          <a:xfrm>
            <a:off x="1948657" y="4579939"/>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资料部</a:t>
            </a:r>
          </a:p>
        </p:txBody>
      </p:sp>
      <p:sp>
        <p:nvSpPr>
          <p:cNvPr id="62599" name="Text Box 135"/>
          <p:cNvSpPr txBox="1">
            <a:spLocks noChangeArrowheads="1"/>
          </p:cNvSpPr>
          <p:nvPr/>
        </p:nvSpPr>
        <p:spPr bwMode="auto">
          <a:xfrm>
            <a:off x="2785269" y="4579939"/>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质管部</a:t>
            </a:r>
          </a:p>
        </p:txBody>
      </p:sp>
      <p:sp>
        <p:nvSpPr>
          <p:cNvPr id="62600" name="Text Box 136"/>
          <p:cNvSpPr txBox="1">
            <a:spLocks noChangeArrowheads="1"/>
          </p:cNvSpPr>
          <p:nvPr/>
        </p:nvSpPr>
        <p:spPr bwMode="auto">
          <a:xfrm>
            <a:off x="4514057" y="4294189"/>
            <a:ext cx="360363"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行政人事部</a:t>
            </a:r>
          </a:p>
        </p:txBody>
      </p:sp>
      <p:sp>
        <p:nvSpPr>
          <p:cNvPr id="62601" name="Text Box 137"/>
          <p:cNvSpPr txBox="1">
            <a:spLocks noChangeArrowheads="1"/>
          </p:cNvSpPr>
          <p:nvPr/>
        </p:nvSpPr>
        <p:spPr bwMode="auto">
          <a:xfrm>
            <a:off x="3648869" y="4579939"/>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生产部</a:t>
            </a:r>
          </a:p>
        </p:txBody>
      </p:sp>
      <p:sp>
        <p:nvSpPr>
          <p:cNvPr id="62602" name="Text Box 138"/>
          <p:cNvSpPr txBox="1">
            <a:spLocks noChangeArrowheads="1"/>
          </p:cNvSpPr>
          <p:nvPr/>
        </p:nvSpPr>
        <p:spPr bwMode="auto">
          <a:xfrm>
            <a:off x="5449094" y="4275139"/>
            <a:ext cx="36036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信息管理部</a:t>
            </a:r>
          </a:p>
        </p:txBody>
      </p:sp>
      <p:sp>
        <p:nvSpPr>
          <p:cNvPr id="62603" name="Text Box 139"/>
          <p:cNvSpPr txBox="1">
            <a:spLocks noChangeArrowheads="1"/>
          </p:cNvSpPr>
          <p:nvPr/>
        </p:nvSpPr>
        <p:spPr bwMode="auto">
          <a:xfrm>
            <a:off x="7898607" y="4579939"/>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财务部</a:t>
            </a:r>
          </a:p>
        </p:txBody>
      </p:sp>
      <p:sp>
        <p:nvSpPr>
          <p:cNvPr id="62604" name="Text Box 140"/>
          <p:cNvSpPr txBox="1">
            <a:spLocks noChangeArrowheads="1"/>
          </p:cNvSpPr>
          <p:nvPr/>
        </p:nvSpPr>
        <p:spPr bwMode="auto">
          <a:xfrm>
            <a:off x="8762207" y="4579939"/>
            <a:ext cx="3603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股份部</a:t>
            </a:r>
          </a:p>
        </p:txBody>
      </p:sp>
      <p:sp>
        <p:nvSpPr>
          <p:cNvPr id="62605" name="Text Box 141"/>
          <p:cNvSpPr txBox="1">
            <a:spLocks noChangeArrowheads="1"/>
          </p:cNvSpPr>
          <p:nvPr/>
        </p:nvSpPr>
        <p:spPr bwMode="auto">
          <a:xfrm>
            <a:off x="9554369" y="4579939"/>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营销部</a:t>
            </a:r>
          </a:p>
        </p:txBody>
      </p:sp>
      <p:sp>
        <p:nvSpPr>
          <p:cNvPr id="62606" name="Text Box 142"/>
          <p:cNvSpPr txBox="1">
            <a:spLocks noChangeArrowheads="1"/>
          </p:cNvSpPr>
          <p:nvPr/>
        </p:nvSpPr>
        <p:spPr bwMode="auto">
          <a:xfrm>
            <a:off x="10417969" y="4579939"/>
            <a:ext cx="3603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国际部</a:t>
            </a:r>
          </a:p>
        </p:txBody>
      </p:sp>
      <p:sp>
        <p:nvSpPr>
          <p:cNvPr id="62607" name="Text Box 143"/>
          <p:cNvSpPr txBox="1">
            <a:spLocks noChangeArrowheads="1"/>
          </p:cNvSpPr>
          <p:nvPr/>
        </p:nvSpPr>
        <p:spPr bwMode="auto">
          <a:xfrm>
            <a:off x="6314282" y="4275139"/>
            <a:ext cx="360363"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执行管理部</a:t>
            </a:r>
          </a:p>
        </p:txBody>
      </p:sp>
      <p:sp>
        <p:nvSpPr>
          <p:cNvPr id="62608" name="Text Box 144"/>
          <p:cNvSpPr txBox="1">
            <a:spLocks noChangeArrowheads="1"/>
          </p:cNvSpPr>
          <p:nvPr/>
        </p:nvSpPr>
        <p:spPr bwMode="auto">
          <a:xfrm>
            <a:off x="7106444" y="4275139"/>
            <a:ext cx="36036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合约管理部</a:t>
            </a:r>
          </a:p>
        </p:txBody>
      </p:sp>
      <p:sp>
        <p:nvSpPr>
          <p:cNvPr id="62613" name="Rectangle 149"/>
          <p:cNvSpPr>
            <a:spLocks noChangeArrowheads="1"/>
          </p:cNvSpPr>
          <p:nvPr/>
        </p:nvSpPr>
        <p:spPr bwMode="auto">
          <a:xfrm>
            <a:off x="1931194" y="439738"/>
            <a:ext cx="14670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Enterprise</a:t>
            </a:r>
          </a:p>
        </p:txBody>
      </p:sp>
      <p:grpSp>
        <p:nvGrpSpPr>
          <p:cNvPr id="135" name="组合 134"/>
          <p:cNvGrpSpPr/>
          <p:nvPr/>
        </p:nvGrpSpPr>
        <p:grpSpPr>
          <a:xfrm>
            <a:off x="327874" y="277089"/>
            <a:ext cx="447463" cy="443886"/>
            <a:chOff x="121853" y="604312"/>
            <a:chExt cx="2745946" cy="2723981"/>
          </a:xfrm>
          <a:solidFill>
            <a:srgbClr val="01458E"/>
          </a:solidFill>
        </p:grpSpPr>
        <p:sp>
          <p:nvSpPr>
            <p:cNvPr id="136" name="圆角矩形 13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37" name="圆角矩形 13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38" name="圆角矩形 13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39" name="圆角矩形 13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40" name="圆角矩形 13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141"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59130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2613"/>
                                        </p:tgtEl>
                                        <p:attrNameLst>
                                          <p:attrName>style.visibility</p:attrName>
                                        </p:attrNameLst>
                                      </p:cBhvr>
                                      <p:to>
                                        <p:strVal val="visible"/>
                                      </p:to>
                                    </p:set>
                                    <p:anim calcmode="lin" valueType="num">
                                      <p:cBhvr>
                                        <p:cTn id="7" dur="500" fill="hold"/>
                                        <p:tgtEl>
                                          <p:spTgt spid="626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613"/>
                                        </p:tgtEl>
                                        <p:attrNameLst>
                                          <p:attrName>ppt_y</p:attrName>
                                        </p:attrNameLst>
                                      </p:cBhvr>
                                      <p:tavLst>
                                        <p:tav tm="0">
                                          <p:val>
                                            <p:strVal val="#ppt_y"/>
                                          </p:val>
                                        </p:tav>
                                        <p:tav tm="100000">
                                          <p:val>
                                            <p:strVal val="#ppt_y"/>
                                          </p:val>
                                        </p:tav>
                                      </p:tavLst>
                                    </p:anim>
                                    <p:anim calcmode="lin" valueType="num">
                                      <p:cBhvr>
                                        <p:cTn id="9" dur="500" fill="hold"/>
                                        <p:tgtEl>
                                          <p:spTgt spid="626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6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613"/>
                                        </p:tgtEl>
                                      </p:cBhvr>
                                    </p:animEffect>
                                  </p:childTnLst>
                                </p:cTn>
                              </p:par>
                            </p:childTnLst>
                          </p:cTn>
                        </p:par>
                        <p:par>
                          <p:cTn id="12" fill="hold" nodeType="afterGroup">
                            <p:stCondLst>
                              <p:cond delay="950"/>
                            </p:stCondLst>
                            <p:childTnLst>
                              <p:par>
                                <p:cTn id="13" presetID="42" presetClass="entr" presetSubtype="0" fill="hold" nodeType="afterEffect">
                                  <p:stCondLst>
                                    <p:cond delay="0"/>
                                  </p:stCondLst>
                                  <p:childTnLst>
                                    <p:set>
                                      <p:cBhvr>
                                        <p:cTn id="14" dur="1" fill="hold">
                                          <p:stCondLst>
                                            <p:cond delay="0"/>
                                          </p:stCondLst>
                                        </p:cTn>
                                        <p:tgtEl>
                                          <p:spTgt spid="62610"/>
                                        </p:tgtEl>
                                        <p:attrNameLst>
                                          <p:attrName>style.visibility</p:attrName>
                                        </p:attrNameLst>
                                      </p:cBhvr>
                                      <p:to>
                                        <p:strVal val="visible"/>
                                      </p:to>
                                    </p:set>
                                    <p:animEffect transition="in" filter="fade">
                                      <p:cBhvr>
                                        <p:cTn id="15" dur="1000"/>
                                        <p:tgtEl>
                                          <p:spTgt spid="62610"/>
                                        </p:tgtEl>
                                      </p:cBhvr>
                                    </p:animEffect>
                                    <p:anim calcmode="lin" valueType="num">
                                      <p:cBhvr>
                                        <p:cTn id="16" dur="1000" fill="hold"/>
                                        <p:tgtEl>
                                          <p:spTgt spid="62610"/>
                                        </p:tgtEl>
                                        <p:attrNameLst>
                                          <p:attrName>ppt_x</p:attrName>
                                        </p:attrNameLst>
                                      </p:cBhvr>
                                      <p:tavLst>
                                        <p:tav tm="0">
                                          <p:val>
                                            <p:strVal val="#ppt_x"/>
                                          </p:val>
                                        </p:tav>
                                        <p:tav tm="100000">
                                          <p:val>
                                            <p:strVal val="#ppt_x"/>
                                          </p:val>
                                        </p:tav>
                                      </p:tavLst>
                                    </p:anim>
                                    <p:anim calcmode="lin" valueType="num">
                                      <p:cBhvr>
                                        <p:cTn id="17" dur="1000" fill="hold"/>
                                        <p:tgtEl>
                                          <p:spTgt spid="62610"/>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950"/>
                            </p:stCondLst>
                            <p:childTnLst>
                              <p:par>
                                <p:cTn id="19" presetID="2" presetClass="entr" presetSubtype="4" fill="hold" grpId="0" nodeType="afterEffect">
                                  <p:stCondLst>
                                    <p:cond delay="0"/>
                                  </p:stCondLst>
                                  <p:childTnLst>
                                    <p:set>
                                      <p:cBhvr>
                                        <p:cTn id="20" dur="1" fill="hold">
                                          <p:stCondLst>
                                            <p:cond delay="0"/>
                                          </p:stCondLst>
                                        </p:cTn>
                                        <p:tgtEl>
                                          <p:spTgt spid="62485"/>
                                        </p:tgtEl>
                                        <p:attrNameLst>
                                          <p:attrName>style.visibility</p:attrName>
                                        </p:attrNameLst>
                                      </p:cBhvr>
                                      <p:to>
                                        <p:strVal val="visible"/>
                                      </p:to>
                                    </p:set>
                                    <p:anim calcmode="lin" valueType="num">
                                      <p:cBhvr additive="base">
                                        <p:cTn id="21" dur="500" fill="hold"/>
                                        <p:tgtEl>
                                          <p:spTgt spid="62485"/>
                                        </p:tgtEl>
                                        <p:attrNameLst>
                                          <p:attrName>ppt_x</p:attrName>
                                        </p:attrNameLst>
                                      </p:cBhvr>
                                      <p:tavLst>
                                        <p:tav tm="0">
                                          <p:val>
                                            <p:strVal val="#ppt_x"/>
                                          </p:val>
                                        </p:tav>
                                        <p:tav tm="100000">
                                          <p:val>
                                            <p:strVal val="#ppt_x"/>
                                          </p:val>
                                        </p:tav>
                                      </p:tavLst>
                                    </p:anim>
                                    <p:anim calcmode="lin" valueType="num">
                                      <p:cBhvr additive="base">
                                        <p:cTn id="22" dur="500" fill="hold"/>
                                        <p:tgtEl>
                                          <p:spTgt spid="6248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2494"/>
                                        </p:tgtEl>
                                        <p:attrNameLst>
                                          <p:attrName>style.visibility</p:attrName>
                                        </p:attrNameLst>
                                      </p:cBhvr>
                                      <p:to>
                                        <p:strVal val="visible"/>
                                      </p:to>
                                    </p:set>
                                    <p:anim calcmode="lin" valueType="num">
                                      <p:cBhvr additive="base">
                                        <p:cTn id="25" dur="500" fill="hold"/>
                                        <p:tgtEl>
                                          <p:spTgt spid="62494"/>
                                        </p:tgtEl>
                                        <p:attrNameLst>
                                          <p:attrName>ppt_x</p:attrName>
                                        </p:attrNameLst>
                                      </p:cBhvr>
                                      <p:tavLst>
                                        <p:tav tm="0">
                                          <p:val>
                                            <p:strVal val="#ppt_x"/>
                                          </p:val>
                                        </p:tav>
                                        <p:tav tm="100000">
                                          <p:val>
                                            <p:strVal val="#ppt_x"/>
                                          </p:val>
                                        </p:tav>
                                      </p:tavLst>
                                    </p:anim>
                                    <p:anim calcmode="lin" valueType="num">
                                      <p:cBhvr additive="base">
                                        <p:cTn id="26" dur="500" fill="hold"/>
                                        <p:tgtEl>
                                          <p:spTgt spid="6249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2500"/>
                                        </p:tgtEl>
                                        <p:attrNameLst>
                                          <p:attrName>style.visibility</p:attrName>
                                        </p:attrNameLst>
                                      </p:cBhvr>
                                      <p:to>
                                        <p:strVal val="visible"/>
                                      </p:to>
                                    </p:set>
                                    <p:anim calcmode="lin" valueType="num">
                                      <p:cBhvr additive="base">
                                        <p:cTn id="29" dur="500" fill="hold"/>
                                        <p:tgtEl>
                                          <p:spTgt spid="62500"/>
                                        </p:tgtEl>
                                        <p:attrNameLst>
                                          <p:attrName>ppt_x</p:attrName>
                                        </p:attrNameLst>
                                      </p:cBhvr>
                                      <p:tavLst>
                                        <p:tav tm="0">
                                          <p:val>
                                            <p:strVal val="#ppt_x"/>
                                          </p:val>
                                        </p:tav>
                                        <p:tav tm="100000">
                                          <p:val>
                                            <p:strVal val="#ppt_x"/>
                                          </p:val>
                                        </p:tav>
                                      </p:tavLst>
                                    </p:anim>
                                    <p:anim calcmode="lin" valueType="num">
                                      <p:cBhvr additive="base">
                                        <p:cTn id="30" dur="500" fill="hold"/>
                                        <p:tgtEl>
                                          <p:spTgt spid="62500"/>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62506"/>
                                        </p:tgtEl>
                                        <p:attrNameLst>
                                          <p:attrName>style.visibility</p:attrName>
                                        </p:attrNameLst>
                                      </p:cBhvr>
                                      <p:to>
                                        <p:strVal val="visible"/>
                                      </p:to>
                                    </p:set>
                                    <p:anim calcmode="lin" valueType="num">
                                      <p:cBhvr additive="base">
                                        <p:cTn id="33" dur="500" fill="hold"/>
                                        <p:tgtEl>
                                          <p:spTgt spid="62506"/>
                                        </p:tgtEl>
                                        <p:attrNameLst>
                                          <p:attrName>ppt_x</p:attrName>
                                        </p:attrNameLst>
                                      </p:cBhvr>
                                      <p:tavLst>
                                        <p:tav tm="0">
                                          <p:val>
                                            <p:strVal val="#ppt_x"/>
                                          </p:val>
                                        </p:tav>
                                        <p:tav tm="100000">
                                          <p:val>
                                            <p:strVal val="#ppt_x"/>
                                          </p:val>
                                        </p:tav>
                                      </p:tavLst>
                                    </p:anim>
                                    <p:anim calcmode="lin" valueType="num">
                                      <p:cBhvr additive="base">
                                        <p:cTn id="34" dur="500" fill="hold"/>
                                        <p:tgtEl>
                                          <p:spTgt spid="6250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2592"/>
                                        </p:tgtEl>
                                        <p:attrNameLst>
                                          <p:attrName>style.visibility</p:attrName>
                                        </p:attrNameLst>
                                      </p:cBhvr>
                                      <p:to>
                                        <p:strVal val="visible"/>
                                      </p:to>
                                    </p:set>
                                    <p:anim calcmode="lin" valueType="num">
                                      <p:cBhvr additive="base">
                                        <p:cTn id="37" dur="500" fill="hold"/>
                                        <p:tgtEl>
                                          <p:spTgt spid="62592"/>
                                        </p:tgtEl>
                                        <p:attrNameLst>
                                          <p:attrName>ppt_x</p:attrName>
                                        </p:attrNameLst>
                                      </p:cBhvr>
                                      <p:tavLst>
                                        <p:tav tm="0">
                                          <p:val>
                                            <p:strVal val="#ppt_x"/>
                                          </p:val>
                                        </p:tav>
                                        <p:tav tm="100000">
                                          <p:val>
                                            <p:strVal val="#ppt_x"/>
                                          </p:val>
                                        </p:tav>
                                      </p:tavLst>
                                    </p:anim>
                                    <p:anim calcmode="lin" valueType="num">
                                      <p:cBhvr additive="base">
                                        <p:cTn id="38" dur="500" fill="hold"/>
                                        <p:tgtEl>
                                          <p:spTgt spid="6259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2593"/>
                                        </p:tgtEl>
                                        <p:attrNameLst>
                                          <p:attrName>style.visibility</p:attrName>
                                        </p:attrNameLst>
                                      </p:cBhvr>
                                      <p:to>
                                        <p:strVal val="visible"/>
                                      </p:to>
                                    </p:set>
                                    <p:anim calcmode="lin" valueType="num">
                                      <p:cBhvr additive="base">
                                        <p:cTn id="41" dur="500" fill="hold"/>
                                        <p:tgtEl>
                                          <p:spTgt spid="62593"/>
                                        </p:tgtEl>
                                        <p:attrNameLst>
                                          <p:attrName>ppt_x</p:attrName>
                                        </p:attrNameLst>
                                      </p:cBhvr>
                                      <p:tavLst>
                                        <p:tav tm="0">
                                          <p:val>
                                            <p:strVal val="#ppt_x"/>
                                          </p:val>
                                        </p:tav>
                                        <p:tav tm="100000">
                                          <p:val>
                                            <p:strVal val="#ppt_x"/>
                                          </p:val>
                                        </p:tav>
                                      </p:tavLst>
                                    </p:anim>
                                    <p:anim calcmode="lin" valueType="num">
                                      <p:cBhvr additive="base">
                                        <p:cTn id="42" dur="500" fill="hold"/>
                                        <p:tgtEl>
                                          <p:spTgt spid="6259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2594"/>
                                        </p:tgtEl>
                                        <p:attrNameLst>
                                          <p:attrName>style.visibility</p:attrName>
                                        </p:attrNameLst>
                                      </p:cBhvr>
                                      <p:to>
                                        <p:strVal val="visible"/>
                                      </p:to>
                                    </p:set>
                                    <p:anim calcmode="lin" valueType="num">
                                      <p:cBhvr additive="base">
                                        <p:cTn id="45" dur="500" fill="hold"/>
                                        <p:tgtEl>
                                          <p:spTgt spid="62594"/>
                                        </p:tgtEl>
                                        <p:attrNameLst>
                                          <p:attrName>ppt_x</p:attrName>
                                        </p:attrNameLst>
                                      </p:cBhvr>
                                      <p:tavLst>
                                        <p:tav tm="0">
                                          <p:val>
                                            <p:strVal val="#ppt_x"/>
                                          </p:val>
                                        </p:tav>
                                        <p:tav tm="100000">
                                          <p:val>
                                            <p:strVal val="#ppt_x"/>
                                          </p:val>
                                        </p:tav>
                                      </p:tavLst>
                                    </p:anim>
                                    <p:anim calcmode="lin" valueType="num">
                                      <p:cBhvr additive="base">
                                        <p:cTn id="46" dur="500" fill="hold"/>
                                        <p:tgtEl>
                                          <p:spTgt spid="6259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2450"/>
                            </p:stCondLst>
                            <p:childTnLst>
                              <p:par>
                                <p:cTn id="48" presetID="29" presetClass="entr" presetSubtype="0" fill="hold" grpId="0" nodeType="afterEffect">
                                  <p:stCondLst>
                                    <p:cond delay="0"/>
                                  </p:stCondLst>
                                  <p:childTnLst>
                                    <p:set>
                                      <p:cBhvr>
                                        <p:cTn id="49" dur="1" fill="hold">
                                          <p:stCondLst>
                                            <p:cond delay="0"/>
                                          </p:stCondLst>
                                        </p:cTn>
                                        <p:tgtEl>
                                          <p:spTgt spid="62484"/>
                                        </p:tgtEl>
                                        <p:attrNameLst>
                                          <p:attrName>style.visibility</p:attrName>
                                        </p:attrNameLst>
                                      </p:cBhvr>
                                      <p:to>
                                        <p:strVal val="visible"/>
                                      </p:to>
                                    </p:set>
                                    <p:anim calcmode="lin" valueType="num">
                                      <p:cBhvr>
                                        <p:cTn id="50" dur="500" fill="hold"/>
                                        <p:tgtEl>
                                          <p:spTgt spid="62484"/>
                                        </p:tgtEl>
                                        <p:attrNameLst>
                                          <p:attrName>ppt_x</p:attrName>
                                        </p:attrNameLst>
                                      </p:cBhvr>
                                      <p:tavLst>
                                        <p:tav tm="0">
                                          <p:val>
                                            <p:strVal val="#ppt_x-.2"/>
                                          </p:val>
                                        </p:tav>
                                        <p:tav tm="100000">
                                          <p:val>
                                            <p:strVal val="#ppt_x"/>
                                          </p:val>
                                        </p:tav>
                                      </p:tavLst>
                                    </p:anim>
                                    <p:anim calcmode="lin" valueType="num">
                                      <p:cBhvr>
                                        <p:cTn id="51" dur="500" fill="hold"/>
                                        <p:tgtEl>
                                          <p:spTgt spid="62484"/>
                                        </p:tgtEl>
                                        <p:attrNameLst>
                                          <p:attrName>ppt_y</p:attrName>
                                        </p:attrNameLst>
                                      </p:cBhvr>
                                      <p:tavLst>
                                        <p:tav tm="0">
                                          <p:val>
                                            <p:strVal val="#ppt_y"/>
                                          </p:val>
                                        </p:tav>
                                        <p:tav tm="100000">
                                          <p:val>
                                            <p:strVal val="#ppt_y"/>
                                          </p:val>
                                        </p:tav>
                                      </p:tavLst>
                                    </p:anim>
                                    <p:animEffect transition="in" filter="wipe(right)" prLst="gradientSize: 0.1">
                                      <p:cBhvr>
                                        <p:cTn id="52" dur="500"/>
                                        <p:tgtEl>
                                          <p:spTgt spid="62484"/>
                                        </p:tgtEl>
                                      </p:cBhvr>
                                    </p:animEffect>
                                  </p:childTnLst>
                                </p:cTn>
                              </p:par>
                            </p:childTnLst>
                          </p:cTn>
                        </p:par>
                        <p:par>
                          <p:cTn id="53" fill="hold" nodeType="afterGroup">
                            <p:stCondLst>
                              <p:cond delay="2950"/>
                            </p:stCondLst>
                            <p:childTnLst>
                              <p:par>
                                <p:cTn id="54" presetID="2" presetClass="entr" presetSubtype="8" fill="hold" nodeType="afterEffect">
                                  <p:stCondLst>
                                    <p:cond delay="0"/>
                                  </p:stCondLst>
                                  <p:childTnLst>
                                    <p:set>
                                      <p:cBhvr>
                                        <p:cTn id="55" dur="1" fill="hold">
                                          <p:stCondLst>
                                            <p:cond delay="0"/>
                                          </p:stCondLst>
                                        </p:cTn>
                                        <p:tgtEl>
                                          <p:spTgt spid="62488"/>
                                        </p:tgtEl>
                                        <p:attrNameLst>
                                          <p:attrName>style.visibility</p:attrName>
                                        </p:attrNameLst>
                                      </p:cBhvr>
                                      <p:to>
                                        <p:strVal val="visible"/>
                                      </p:to>
                                    </p:set>
                                    <p:anim calcmode="lin" valueType="num">
                                      <p:cBhvr additive="base">
                                        <p:cTn id="56" dur="500" fill="hold"/>
                                        <p:tgtEl>
                                          <p:spTgt spid="62488"/>
                                        </p:tgtEl>
                                        <p:attrNameLst>
                                          <p:attrName>ppt_x</p:attrName>
                                        </p:attrNameLst>
                                      </p:cBhvr>
                                      <p:tavLst>
                                        <p:tav tm="0">
                                          <p:val>
                                            <p:strVal val="0-#ppt_w/2"/>
                                          </p:val>
                                        </p:tav>
                                        <p:tav tm="100000">
                                          <p:val>
                                            <p:strVal val="#ppt_x"/>
                                          </p:val>
                                        </p:tav>
                                      </p:tavLst>
                                    </p:anim>
                                    <p:anim calcmode="lin" valueType="num">
                                      <p:cBhvr additive="base">
                                        <p:cTn id="57" dur="500" fill="hold"/>
                                        <p:tgtEl>
                                          <p:spTgt spid="62488"/>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62595"/>
                                        </p:tgtEl>
                                        <p:attrNameLst>
                                          <p:attrName>style.visibility</p:attrName>
                                        </p:attrNameLst>
                                      </p:cBhvr>
                                      <p:to>
                                        <p:strVal val="visible"/>
                                      </p:to>
                                    </p:set>
                                    <p:anim calcmode="lin" valueType="num">
                                      <p:cBhvr additive="base">
                                        <p:cTn id="60" dur="500" fill="hold"/>
                                        <p:tgtEl>
                                          <p:spTgt spid="62595"/>
                                        </p:tgtEl>
                                        <p:attrNameLst>
                                          <p:attrName>ppt_x</p:attrName>
                                        </p:attrNameLst>
                                      </p:cBhvr>
                                      <p:tavLst>
                                        <p:tav tm="0">
                                          <p:val>
                                            <p:strVal val="0-#ppt_w/2"/>
                                          </p:val>
                                        </p:tav>
                                        <p:tav tm="100000">
                                          <p:val>
                                            <p:strVal val="#ppt_x"/>
                                          </p:val>
                                        </p:tav>
                                      </p:tavLst>
                                    </p:anim>
                                    <p:anim calcmode="lin" valueType="num">
                                      <p:cBhvr additive="base">
                                        <p:cTn id="61" dur="500" fill="hold"/>
                                        <p:tgtEl>
                                          <p:spTgt spid="62595"/>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62590"/>
                                        </p:tgtEl>
                                        <p:attrNameLst>
                                          <p:attrName>style.visibility</p:attrName>
                                        </p:attrNameLst>
                                      </p:cBhvr>
                                      <p:to>
                                        <p:strVal val="visible"/>
                                      </p:to>
                                    </p:set>
                                    <p:anim calcmode="lin" valueType="num">
                                      <p:cBhvr additive="base">
                                        <p:cTn id="64" dur="500" fill="hold"/>
                                        <p:tgtEl>
                                          <p:spTgt spid="62590"/>
                                        </p:tgtEl>
                                        <p:attrNameLst>
                                          <p:attrName>ppt_x</p:attrName>
                                        </p:attrNameLst>
                                      </p:cBhvr>
                                      <p:tavLst>
                                        <p:tav tm="0">
                                          <p:val>
                                            <p:strVal val="0-#ppt_w/2"/>
                                          </p:val>
                                        </p:tav>
                                        <p:tav tm="100000">
                                          <p:val>
                                            <p:strVal val="#ppt_x"/>
                                          </p:val>
                                        </p:tav>
                                      </p:tavLst>
                                    </p:anim>
                                    <p:anim calcmode="lin" valueType="num">
                                      <p:cBhvr additive="base">
                                        <p:cTn id="65" dur="500" fill="hold"/>
                                        <p:tgtEl>
                                          <p:spTgt spid="62590"/>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3450"/>
                            </p:stCondLst>
                            <p:childTnLst>
                              <p:par>
                                <p:cTn id="67" presetID="2" presetClass="entr" presetSubtype="2" fill="hold" nodeType="afterEffect">
                                  <p:stCondLst>
                                    <p:cond delay="0"/>
                                  </p:stCondLst>
                                  <p:childTnLst>
                                    <p:set>
                                      <p:cBhvr>
                                        <p:cTn id="68" dur="1" fill="hold">
                                          <p:stCondLst>
                                            <p:cond delay="0"/>
                                          </p:stCondLst>
                                        </p:cTn>
                                        <p:tgtEl>
                                          <p:spTgt spid="62512"/>
                                        </p:tgtEl>
                                        <p:attrNameLst>
                                          <p:attrName>style.visibility</p:attrName>
                                        </p:attrNameLst>
                                      </p:cBhvr>
                                      <p:to>
                                        <p:strVal val="visible"/>
                                      </p:to>
                                    </p:set>
                                    <p:anim calcmode="lin" valueType="num">
                                      <p:cBhvr additive="base">
                                        <p:cTn id="69" dur="500" fill="hold"/>
                                        <p:tgtEl>
                                          <p:spTgt spid="62512"/>
                                        </p:tgtEl>
                                        <p:attrNameLst>
                                          <p:attrName>ppt_x</p:attrName>
                                        </p:attrNameLst>
                                      </p:cBhvr>
                                      <p:tavLst>
                                        <p:tav tm="0">
                                          <p:val>
                                            <p:strVal val="1+#ppt_w/2"/>
                                          </p:val>
                                        </p:tav>
                                        <p:tav tm="100000">
                                          <p:val>
                                            <p:strVal val="#ppt_x"/>
                                          </p:val>
                                        </p:tav>
                                      </p:tavLst>
                                    </p:anim>
                                    <p:anim calcmode="lin" valueType="num">
                                      <p:cBhvr additive="base">
                                        <p:cTn id="70" dur="500" fill="hold"/>
                                        <p:tgtEl>
                                          <p:spTgt spid="62512"/>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62596"/>
                                        </p:tgtEl>
                                        <p:attrNameLst>
                                          <p:attrName>style.visibility</p:attrName>
                                        </p:attrNameLst>
                                      </p:cBhvr>
                                      <p:to>
                                        <p:strVal val="visible"/>
                                      </p:to>
                                    </p:set>
                                    <p:anim calcmode="lin" valueType="num">
                                      <p:cBhvr additive="base">
                                        <p:cTn id="73" dur="500" fill="hold"/>
                                        <p:tgtEl>
                                          <p:spTgt spid="62596"/>
                                        </p:tgtEl>
                                        <p:attrNameLst>
                                          <p:attrName>ppt_x</p:attrName>
                                        </p:attrNameLst>
                                      </p:cBhvr>
                                      <p:tavLst>
                                        <p:tav tm="0">
                                          <p:val>
                                            <p:strVal val="1+#ppt_w/2"/>
                                          </p:val>
                                        </p:tav>
                                        <p:tav tm="100000">
                                          <p:val>
                                            <p:strVal val="#ppt_x"/>
                                          </p:val>
                                        </p:tav>
                                      </p:tavLst>
                                    </p:anim>
                                    <p:anim calcmode="lin" valueType="num">
                                      <p:cBhvr additive="base">
                                        <p:cTn id="74" dur="500" fill="hold"/>
                                        <p:tgtEl>
                                          <p:spTgt spid="6259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62591"/>
                                        </p:tgtEl>
                                        <p:attrNameLst>
                                          <p:attrName>style.visibility</p:attrName>
                                        </p:attrNameLst>
                                      </p:cBhvr>
                                      <p:to>
                                        <p:strVal val="visible"/>
                                      </p:to>
                                    </p:set>
                                    <p:anim calcmode="lin" valueType="num">
                                      <p:cBhvr additive="base">
                                        <p:cTn id="77" dur="500" fill="hold"/>
                                        <p:tgtEl>
                                          <p:spTgt spid="62591"/>
                                        </p:tgtEl>
                                        <p:attrNameLst>
                                          <p:attrName>ppt_x</p:attrName>
                                        </p:attrNameLst>
                                      </p:cBhvr>
                                      <p:tavLst>
                                        <p:tav tm="0">
                                          <p:val>
                                            <p:strVal val="1+#ppt_w/2"/>
                                          </p:val>
                                        </p:tav>
                                        <p:tav tm="100000">
                                          <p:val>
                                            <p:strVal val="#ppt_x"/>
                                          </p:val>
                                        </p:tav>
                                      </p:tavLst>
                                    </p:anim>
                                    <p:anim calcmode="lin" valueType="num">
                                      <p:cBhvr additive="base">
                                        <p:cTn id="78" dur="500" fill="hold"/>
                                        <p:tgtEl>
                                          <p:spTgt spid="62591"/>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3950"/>
                            </p:stCondLst>
                            <p:childTnLst>
                              <p:par>
                                <p:cTn id="80" presetID="18" presetClass="entr" presetSubtype="12" fill="hold" grpId="0" nodeType="afterEffect">
                                  <p:stCondLst>
                                    <p:cond delay="0"/>
                                  </p:stCondLst>
                                  <p:childTnLst>
                                    <p:set>
                                      <p:cBhvr>
                                        <p:cTn id="81" dur="1" fill="hold">
                                          <p:stCondLst>
                                            <p:cond delay="0"/>
                                          </p:stCondLst>
                                        </p:cTn>
                                        <p:tgtEl>
                                          <p:spTgt spid="62470"/>
                                        </p:tgtEl>
                                        <p:attrNameLst>
                                          <p:attrName>style.visibility</p:attrName>
                                        </p:attrNameLst>
                                      </p:cBhvr>
                                      <p:to>
                                        <p:strVal val="visible"/>
                                      </p:to>
                                    </p:set>
                                    <p:animEffect transition="in" filter="strips(downLeft)">
                                      <p:cBhvr>
                                        <p:cTn id="82" dur="500"/>
                                        <p:tgtEl>
                                          <p:spTgt spid="62470"/>
                                        </p:tgtEl>
                                      </p:cBhvr>
                                    </p:animEffect>
                                  </p:childTnLst>
                                </p:cTn>
                              </p:par>
                            </p:childTnLst>
                          </p:cTn>
                        </p:par>
                        <p:par>
                          <p:cTn id="83" fill="hold" nodeType="afterGroup">
                            <p:stCondLst>
                              <p:cond delay="4450"/>
                            </p:stCondLst>
                            <p:childTnLst>
                              <p:par>
                                <p:cTn id="84" presetID="18" presetClass="entr" presetSubtype="12" fill="hold" grpId="0" nodeType="afterEffect">
                                  <p:stCondLst>
                                    <p:cond delay="0"/>
                                  </p:stCondLst>
                                  <p:childTnLst>
                                    <p:set>
                                      <p:cBhvr>
                                        <p:cTn id="85" dur="1" fill="hold">
                                          <p:stCondLst>
                                            <p:cond delay="0"/>
                                          </p:stCondLst>
                                        </p:cTn>
                                        <p:tgtEl>
                                          <p:spTgt spid="62471"/>
                                        </p:tgtEl>
                                        <p:attrNameLst>
                                          <p:attrName>style.visibility</p:attrName>
                                        </p:attrNameLst>
                                      </p:cBhvr>
                                      <p:to>
                                        <p:strVal val="visible"/>
                                      </p:to>
                                    </p:set>
                                    <p:animEffect transition="in" filter="strips(downLeft)">
                                      <p:cBhvr>
                                        <p:cTn id="86" dur="500"/>
                                        <p:tgtEl>
                                          <p:spTgt spid="62471"/>
                                        </p:tgtEl>
                                      </p:cBhvr>
                                    </p:animEffect>
                                  </p:childTnLst>
                                </p:cTn>
                              </p:par>
                              <p:par>
                                <p:cTn id="87" presetID="18" presetClass="entr" presetSubtype="12" fill="hold" grpId="0" nodeType="withEffect">
                                  <p:stCondLst>
                                    <p:cond delay="0"/>
                                  </p:stCondLst>
                                  <p:childTnLst>
                                    <p:set>
                                      <p:cBhvr>
                                        <p:cTn id="88" dur="1" fill="hold">
                                          <p:stCondLst>
                                            <p:cond delay="0"/>
                                          </p:stCondLst>
                                        </p:cTn>
                                        <p:tgtEl>
                                          <p:spTgt spid="62472"/>
                                        </p:tgtEl>
                                        <p:attrNameLst>
                                          <p:attrName>style.visibility</p:attrName>
                                        </p:attrNameLst>
                                      </p:cBhvr>
                                      <p:to>
                                        <p:strVal val="visible"/>
                                      </p:to>
                                    </p:set>
                                    <p:animEffect transition="in" filter="strips(downLeft)">
                                      <p:cBhvr>
                                        <p:cTn id="89" dur="500"/>
                                        <p:tgtEl>
                                          <p:spTgt spid="62472"/>
                                        </p:tgtEl>
                                      </p:cBhvr>
                                    </p:animEffect>
                                  </p:childTnLst>
                                </p:cTn>
                              </p:par>
                              <p:par>
                                <p:cTn id="90" presetID="18" presetClass="entr" presetSubtype="12" fill="hold" grpId="0" nodeType="withEffect">
                                  <p:stCondLst>
                                    <p:cond delay="0"/>
                                  </p:stCondLst>
                                  <p:childTnLst>
                                    <p:set>
                                      <p:cBhvr>
                                        <p:cTn id="91" dur="1" fill="hold">
                                          <p:stCondLst>
                                            <p:cond delay="0"/>
                                          </p:stCondLst>
                                        </p:cTn>
                                        <p:tgtEl>
                                          <p:spTgt spid="62473"/>
                                        </p:tgtEl>
                                        <p:attrNameLst>
                                          <p:attrName>style.visibility</p:attrName>
                                        </p:attrNameLst>
                                      </p:cBhvr>
                                      <p:to>
                                        <p:strVal val="visible"/>
                                      </p:to>
                                    </p:set>
                                    <p:animEffect transition="in" filter="strips(downLeft)">
                                      <p:cBhvr>
                                        <p:cTn id="92" dur="500"/>
                                        <p:tgtEl>
                                          <p:spTgt spid="62473"/>
                                        </p:tgtEl>
                                      </p:cBhvr>
                                    </p:animEffect>
                                  </p:childTnLst>
                                </p:cTn>
                              </p:par>
                              <p:par>
                                <p:cTn id="93" presetID="18" presetClass="entr" presetSubtype="12" fill="hold" grpId="0" nodeType="withEffect">
                                  <p:stCondLst>
                                    <p:cond delay="0"/>
                                  </p:stCondLst>
                                  <p:childTnLst>
                                    <p:set>
                                      <p:cBhvr>
                                        <p:cTn id="94" dur="1" fill="hold">
                                          <p:stCondLst>
                                            <p:cond delay="0"/>
                                          </p:stCondLst>
                                        </p:cTn>
                                        <p:tgtEl>
                                          <p:spTgt spid="62474"/>
                                        </p:tgtEl>
                                        <p:attrNameLst>
                                          <p:attrName>style.visibility</p:attrName>
                                        </p:attrNameLst>
                                      </p:cBhvr>
                                      <p:to>
                                        <p:strVal val="visible"/>
                                      </p:to>
                                    </p:set>
                                    <p:animEffect transition="in" filter="strips(downLeft)">
                                      <p:cBhvr>
                                        <p:cTn id="95" dur="500"/>
                                        <p:tgtEl>
                                          <p:spTgt spid="62474"/>
                                        </p:tgtEl>
                                      </p:cBhvr>
                                    </p:animEffect>
                                  </p:childTnLst>
                                </p:cTn>
                              </p:par>
                              <p:par>
                                <p:cTn id="96" presetID="18" presetClass="entr" presetSubtype="12" fill="hold" grpId="0" nodeType="withEffect">
                                  <p:stCondLst>
                                    <p:cond delay="0"/>
                                  </p:stCondLst>
                                  <p:childTnLst>
                                    <p:set>
                                      <p:cBhvr>
                                        <p:cTn id="97" dur="1" fill="hold">
                                          <p:stCondLst>
                                            <p:cond delay="0"/>
                                          </p:stCondLst>
                                        </p:cTn>
                                        <p:tgtEl>
                                          <p:spTgt spid="62475"/>
                                        </p:tgtEl>
                                        <p:attrNameLst>
                                          <p:attrName>style.visibility</p:attrName>
                                        </p:attrNameLst>
                                      </p:cBhvr>
                                      <p:to>
                                        <p:strVal val="visible"/>
                                      </p:to>
                                    </p:set>
                                    <p:animEffect transition="in" filter="strips(downLeft)">
                                      <p:cBhvr>
                                        <p:cTn id="98" dur="500"/>
                                        <p:tgtEl>
                                          <p:spTgt spid="62475"/>
                                        </p:tgtEl>
                                      </p:cBhvr>
                                    </p:animEffect>
                                  </p:childTnLst>
                                </p:cTn>
                              </p:par>
                              <p:par>
                                <p:cTn id="99" presetID="18" presetClass="entr" presetSubtype="12" fill="hold" grpId="0" nodeType="withEffect">
                                  <p:stCondLst>
                                    <p:cond delay="0"/>
                                  </p:stCondLst>
                                  <p:childTnLst>
                                    <p:set>
                                      <p:cBhvr>
                                        <p:cTn id="100" dur="1" fill="hold">
                                          <p:stCondLst>
                                            <p:cond delay="0"/>
                                          </p:stCondLst>
                                        </p:cTn>
                                        <p:tgtEl>
                                          <p:spTgt spid="62476"/>
                                        </p:tgtEl>
                                        <p:attrNameLst>
                                          <p:attrName>style.visibility</p:attrName>
                                        </p:attrNameLst>
                                      </p:cBhvr>
                                      <p:to>
                                        <p:strVal val="visible"/>
                                      </p:to>
                                    </p:set>
                                    <p:animEffect transition="in" filter="strips(downLeft)">
                                      <p:cBhvr>
                                        <p:cTn id="101" dur="500"/>
                                        <p:tgtEl>
                                          <p:spTgt spid="62476"/>
                                        </p:tgtEl>
                                      </p:cBhvr>
                                    </p:animEffect>
                                  </p:childTnLst>
                                </p:cTn>
                              </p:par>
                              <p:par>
                                <p:cTn id="102" presetID="18" presetClass="entr" presetSubtype="12" fill="hold" grpId="0" nodeType="withEffect">
                                  <p:stCondLst>
                                    <p:cond delay="0"/>
                                  </p:stCondLst>
                                  <p:childTnLst>
                                    <p:set>
                                      <p:cBhvr>
                                        <p:cTn id="103" dur="1" fill="hold">
                                          <p:stCondLst>
                                            <p:cond delay="0"/>
                                          </p:stCondLst>
                                        </p:cTn>
                                        <p:tgtEl>
                                          <p:spTgt spid="62477"/>
                                        </p:tgtEl>
                                        <p:attrNameLst>
                                          <p:attrName>style.visibility</p:attrName>
                                        </p:attrNameLst>
                                      </p:cBhvr>
                                      <p:to>
                                        <p:strVal val="visible"/>
                                      </p:to>
                                    </p:set>
                                    <p:animEffect transition="in" filter="strips(downLeft)">
                                      <p:cBhvr>
                                        <p:cTn id="104" dur="500"/>
                                        <p:tgtEl>
                                          <p:spTgt spid="62477"/>
                                        </p:tgtEl>
                                      </p:cBhvr>
                                    </p:animEffect>
                                  </p:childTnLst>
                                </p:cTn>
                              </p:par>
                              <p:par>
                                <p:cTn id="105" presetID="18" presetClass="entr" presetSubtype="12" fill="hold" grpId="0" nodeType="withEffect">
                                  <p:stCondLst>
                                    <p:cond delay="0"/>
                                  </p:stCondLst>
                                  <p:childTnLst>
                                    <p:set>
                                      <p:cBhvr>
                                        <p:cTn id="106" dur="1" fill="hold">
                                          <p:stCondLst>
                                            <p:cond delay="0"/>
                                          </p:stCondLst>
                                        </p:cTn>
                                        <p:tgtEl>
                                          <p:spTgt spid="62478"/>
                                        </p:tgtEl>
                                        <p:attrNameLst>
                                          <p:attrName>style.visibility</p:attrName>
                                        </p:attrNameLst>
                                      </p:cBhvr>
                                      <p:to>
                                        <p:strVal val="visible"/>
                                      </p:to>
                                    </p:set>
                                    <p:animEffect transition="in" filter="strips(downLeft)">
                                      <p:cBhvr>
                                        <p:cTn id="107" dur="500"/>
                                        <p:tgtEl>
                                          <p:spTgt spid="62478"/>
                                        </p:tgtEl>
                                      </p:cBhvr>
                                    </p:animEffect>
                                  </p:childTnLst>
                                </p:cTn>
                              </p:par>
                              <p:par>
                                <p:cTn id="108" presetID="18" presetClass="entr" presetSubtype="12" fill="hold" grpId="0" nodeType="withEffect">
                                  <p:stCondLst>
                                    <p:cond delay="0"/>
                                  </p:stCondLst>
                                  <p:childTnLst>
                                    <p:set>
                                      <p:cBhvr>
                                        <p:cTn id="109" dur="1" fill="hold">
                                          <p:stCondLst>
                                            <p:cond delay="0"/>
                                          </p:stCondLst>
                                        </p:cTn>
                                        <p:tgtEl>
                                          <p:spTgt spid="62479"/>
                                        </p:tgtEl>
                                        <p:attrNameLst>
                                          <p:attrName>style.visibility</p:attrName>
                                        </p:attrNameLst>
                                      </p:cBhvr>
                                      <p:to>
                                        <p:strVal val="visible"/>
                                      </p:to>
                                    </p:set>
                                    <p:animEffect transition="in" filter="strips(downLeft)">
                                      <p:cBhvr>
                                        <p:cTn id="110" dur="500"/>
                                        <p:tgtEl>
                                          <p:spTgt spid="62479"/>
                                        </p:tgtEl>
                                      </p:cBhvr>
                                    </p:animEffect>
                                  </p:childTnLst>
                                </p:cTn>
                              </p:par>
                              <p:par>
                                <p:cTn id="111" presetID="18" presetClass="entr" presetSubtype="12" fill="hold" grpId="0" nodeType="withEffect">
                                  <p:stCondLst>
                                    <p:cond delay="0"/>
                                  </p:stCondLst>
                                  <p:childTnLst>
                                    <p:set>
                                      <p:cBhvr>
                                        <p:cTn id="112" dur="1" fill="hold">
                                          <p:stCondLst>
                                            <p:cond delay="0"/>
                                          </p:stCondLst>
                                        </p:cTn>
                                        <p:tgtEl>
                                          <p:spTgt spid="62480"/>
                                        </p:tgtEl>
                                        <p:attrNameLst>
                                          <p:attrName>style.visibility</p:attrName>
                                        </p:attrNameLst>
                                      </p:cBhvr>
                                      <p:to>
                                        <p:strVal val="visible"/>
                                      </p:to>
                                    </p:set>
                                    <p:animEffect transition="in" filter="strips(downLeft)">
                                      <p:cBhvr>
                                        <p:cTn id="113" dur="500"/>
                                        <p:tgtEl>
                                          <p:spTgt spid="62480"/>
                                        </p:tgtEl>
                                      </p:cBhvr>
                                    </p:animEffect>
                                  </p:childTnLst>
                                </p:cTn>
                              </p:par>
                              <p:par>
                                <p:cTn id="114" presetID="18" presetClass="entr" presetSubtype="12" fill="hold" grpId="0" nodeType="withEffect">
                                  <p:stCondLst>
                                    <p:cond delay="0"/>
                                  </p:stCondLst>
                                  <p:childTnLst>
                                    <p:set>
                                      <p:cBhvr>
                                        <p:cTn id="115" dur="1" fill="hold">
                                          <p:stCondLst>
                                            <p:cond delay="0"/>
                                          </p:stCondLst>
                                        </p:cTn>
                                        <p:tgtEl>
                                          <p:spTgt spid="62481"/>
                                        </p:tgtEl>
                                        <p:attrNameLst>
                                          <p:attrName>style.visibility</p:attrName>
                                        </p:attrNameLst>
                                      </p:cBhvr>
                                      <p:to>
                                        <p:strVal val="visible"/>
                                      </p:to>
                                    </p:set>
                                    <p:animEffect transition="in" filter="strips(downLeft)">
                                      <p:cBhvr>
                                        <p:cTn id="116" dur="500"/>
                                        <p:tgtEl>
                                          <p:spTgt spid="62481"/>
                                        </p:tgtEl>
                                      </p:cBhvr>
                                    </p:animEffect>
                                  </p:childTnLst>
                                </p:cTn>
                              </p:par>
                              <p:par>
                                <p:cTn id="117" presetID="18" presetClass="entr" presetSubtype="12" fill="hold" grpId="0" nodeType="withEffect">
                                  <p:stCondLst>
                                    <p:cond delay="0"/>
                                  </p:stCondLst>
                                  <p:childTnLst>
                                    <p:set>
                                      <p:cBhvr>
                                        <p:cTn id="118" dur="1" fill="hold">
                                          <p:stCondLst>
                                            <p:cond delay="0"/>
                                          </p:stCondLst>
                                        </p:cTn>
                                        <p:tgtEl>
                                          <p:spTgt spid="62482"/>
                                        </p:tgtEl>
                                        <p:attrNameLst>
                                          <p:attrName>style.visibility</p:attrName>
                                        </p:attrNameLst>
                                      </p:cBhvr>
                                      <p:to>
                                        <p:strVal val="visible"/>
                                      </p:to>
                                    </p:set>
                                    <p:animEffect transition="in" filter="strips(downLeft)">
                                      <p:cBhvr>
                                        <p:cTn id="119" dur="500"/>
                                        <p:tgtEl>
                                          <p:spTgt spid="62482"/>
                                        </p:tgtEl>
                                      </p:cBhvr>
                                    </p:animEffect>
                                  </p:childTnLst>
                                </p:cTn>
                              </p:par>
                              <p:par>
                                <p:cTn id="120" presetID="18" presetClass="entr" presetSubtype="12" fill="hold" grpId="0" nodeType="withEffect">
                                  <p:stCondLst>
                                    <p:cond delay="0"/>
                                  </p:stCondLst>
                                  <p:childTnLst>
                                    <p:set>
                                      <p:cBhvr>
                                        <p:cTn id="121" dur="1" fill="hold">
                                          <p:stCondLst>
                                            <p:cond delay="0"/>
                                          </p:stCondLst>
                                        </p:cTn>
                                        <p:tgtEl>
                                          <p:spTgt spid="62483"/>
                                        </p:tgtEl>
                                        <p:attrNameLst>
                                          <p:attrName>style.visibility</p:attrName>
                                        </p:attrNameLst>
                                      </p:cBhvr>
                                      <p:to>
                                        <p:strVal val="visible"/>
                                      </p:to>
                                    </p:set>
                                    <p:animEffect transition="in" filter="strips(downLeft)">
                                      <p:cBhvr>
                                        <p:cTn id="122" dur="500"/>
                                        <p:tgtEl>
                                          <p:spTgt spid="62483"/>
                                        </p:tgtEl>
                                      </p:cBhvr>
                                    </p:animEffect>
                                  </p:childTnLst>
                                </p:cTn>
                              </p:par>
                              <p:par>
                                <p:cTn id="123" presetID="18" presetClass="entr" presetSubtype="12" fill="hold" grpId="0" nodeType="withEffect">
                                  <p:stCondLst>
                                    <p:cond delay="0"/>
                                  </p:stCondLst>
                                  <p:childTnLst>
                                    <p:set>
                                      <p:cBhvr>
                                        <p:cTn id="124" dur="1" fill="hold">
                                          <p:stCondLst>
                                            <p:cond delay="0"/>
                                          </p:stCondLst>
                                        </p:cTn>
                                        <p:tgtEl>
                                          <p:spTgt spid="62486"/>
                                        </p:tgtEl>
                                        <p:attrNameLst>
                                          <p:attrName>style.visibility</p:attrName>
                                        </p:attrNameLst>
                                      </p:cBhvr>
                                      <p:to>
                                        <p:strVal val="visible"/>
                                      </p:to>
                                    </p:set>
                                    <p:animEffect transition="in" filter="strips(downLeft)">
                                      <p:cBhvr>
                                        <p:cTn id="125" dur="500"/>
                                        <p:tgtEl>
                                          <p:spTgt spid="62486"/>
                                        </p:tgtEl>
                                      </p:cBhvr>
                                    </p:animEffect>
                                  </p:childTnLst>
                                </p:cTn>
                              </p:par>
                              <p:par>
                                <p:cTn id="126" presetID="18" presetClass="entr" presetSubtype="12" fill="hold" grpId="0" nodeType="withEffect">
                                  <p:stCondLst>
                                    <p:cond delay="0"/>
                                  </p:stCondLst>
                                  <p:childTnLst>
                                    <p:set>
                                      <p:cBhvr>
                                        <p:cTn id="127" dur="1" fill="hold">
                                          <p:stCondLst>
                                            <p:cond delay="0"/>
                                          </p:stCondLst>
                                        </p:cTn>
                                        <p:tgtEl>
                                          <p:spTgt spid="62487"/>
                                        </p:tgtEl>
                                        <p:attrNameLst>
                                          <p:attrName>style.visibility</p:attrName>
                                        </p:attrNameLst>
                                      </p:cBhvr>
                                      <p:to>
                                        <p:strVal val="visible"/>
                                      </p:to>
                                    </p:set>
                                    <p:animEffect transition="in" filter="strips(downLeft)">
                                      <p:cBhvr>
                                        <p:cTn id="128" dur="500"/>
                                        <p:tgtEl>
                                          <p:spTgt spid="62487"/>
                                        </p:tgtEl>
                                      </p:cBhvr>
                                    </p:animEffect>
                                  </p:childTnLst>
                                </p:cTn>
                              </p:par>
                            </p:childTnLst>
                          </p:cTn>
                        </p:par>
                        <p:par>
                          <p:cTn id="129" fill="hold" nodeType="afterGroup">
                            <p:stCondLst>
                              <p:cond delay="4950"/>
                            </p:stCondLst>
                            <p:childTnLst>
                              <p:par>
                                <p:cTn id="130" presetID="18" presetClass="entr" presetSubtype="12" fill="hold" nodeType="afterEffect">
                                  <p:stCondLst>
                                    <p:cond delay="0"/>
                                  </p:stCondLst>
                                  <p:childTnLst>
                                    <p:set>
                                      <p:cBhvr>
                                        <p:cTn id="131" dur="1" fill="hold">
                                          <p:stCondLst>
                                            <p:cond delay="0"/>
                                          </p:stCondLst>
                                        </p:cTn>
                                        <p:tgtEl>
                                          <p:spTgt spid="62518"/>
                                        </p:tgtEl>
                                        <p:attrNameLst>
                                          <p:attrName>style.visibility</p:attrName>
                                        </p:attrNameLst>
                                      </p:cBhvr>
                                      <p:to>
                                        <p:strVal val="visible"/>
                                      </p:to>
                                    </p:set>
                                    <p:animEffect transition="in" filter="strips(downLeft)">
                                      <p:cBhvr>
                                        <p:cTn id="132" dur="500"/>
                                        <p:tgtEl>
                                          <p:spTgt spid="62518"/>
                                        </p:tgtEl>
                                      </p:cBhvr>
                                    </p:animEffect>
                                  </p:childTnLst>
                                </p:cTn>
                              </p:par>
                              <p:par>
                                <p:cTn id="133" presetID="18" presetClass="entr" presetSubtype="12" fill="hold" nodeType="withEffect">
                                  <p:stCondLst>
                                    <p:cond delay="0"/>
                                  </p:stCondLst>
                                  <p:childTnLst>
                                    <p:set>
                                      <p:cBhvr>
                                        <p:cTn id="134" dur="1" fill="hold">
                                          <p:stCondLst>
                                            <p:cond delay="0"/>
                                          </p:stCondLst>
                                        </p:cTn>
                                        <p:tgtEl>
                                          <p:spTgt spid="62524"/>
                                        </p:tgtEl>
                                        <p:attrNameLst>
                                          <p:attrName>style.visibility</p:attrName>
                                        </p:attrNameLst>
                                      </p:cBhvr>
                                      <p:to>
                                        <p:strVal val="visible"/>
                                      </p:to>
                                    </p:set>
                                    <p:animEffect transition="in" filter="strips(downLeft)">
                                      <p:cBhvr>
                                        <p:cTn id="135" dur="500"/>
                                        <p:tgtEl>
                                          <p:spTgt spid="62524"/>
                                        </p:tgtEl>
                                      </p:cBhvr>
                                    </p:animEffect>
                                  </p:childTnLst>
                                </p:cTn>
                              </p:par>
                              <p:par>
                                <p:cTn id="136" presetID="18" presetClass="entr" presetSubtype="12" fill="hold" nodeType="withEffect">
                                  <p:stCondLst>
                                    <p:cond delay="0"/>
                                  </p:stCondLst>
                                  <p:childTnLst>
                                    <p:set>
                                      <p:cBhvr>
                                        <p:cTn id="137" dur="1" fill="hold">
                                          <p:stCondLst>
                                            <p:cond delay="0"/>
                                          </p:stCondLst>
                                        </p:cTn>
                                        <p:tgtEl>
                                          <p:spTgt spid="62530"/>
                                        </p:tgtEl>
                                        <p:attrNameLst>
                                          <p:attrName>style.visibility</p:attrName>
                                        </p:attrNameLst>
                                      </p:cBhvr>
                                      <p:to>
                                        <p:strVal val="visible"/>
                                      </p:to>
                                    </p:set>
                                    <p:animEffect transition="in" filter="strips(downLeft)">
                                      <p:cBhvr>
                                        <p:cTn id="138" dur="500"/>
                                        <p:tgtEl>
                                          <p:spTgt spid="62530"/>
                                        </p:tgtEl>
                                      </p:cBhvr>
                                    </p:animEffect>
                                  </p:childTnLst>
                                </p:cTn>
                              </p:par>
                              <p:par>
                                <p:cTn id="139" presetID="18" presetClass="entr" presetSubtype="12" fill="hold" nodeType="withEffect">
                                  <p:stCondLst>
                                    <p:cond delay="0"/>
                                  </p:stCondLst>
                                  <p:childTnLst>
                                    <p:set>
                                      <p:cBhvr>
                                        <p:cTn id="140" dur="1" fill="hold">
                                          <p:stCondLst>
                                            <p:cond delay="0"/>
                                          </p:stCondLst>
                                        </p:cTn>
                                        <p:tgtEl>
                                          <p:spTgt spid="62536"/>
                                        </p:tgtEl>
                                        <p:attrNameLst>
                                          <p:attrName>style.visibility</p:attrName>
                                        </p:attrNameLst>
                                      </p:cBhvr>
                                      <p:to>
                                        <p:strVal val="visible"/>
                                      </p:to>
                                    </p:set>
                                    <p:animEffect transition="in" filter="strips(downLeft)">
                                      <p:cBhvr>
                                        <p:cTn id="141" dur="500"/>
                                        <p:tgtEl>
                                          <p:spTgt spid="62536"/>
                                        </p:tgtEl>
                                      </p:cBhvr>
                                    </p:animEffect>
                                  </p:childTnLst>
                                </p:cTn>
                              </p:par>
                              <p:par>
                                <p:cTn id="142" presetID="18" presetClass="entr" presetSubtype="12" fill="hold" nodeType="withEffect">
                                  <p:stCondLst>
                                    <p:cond delay="0"/>
                                  </p:stCondLst>
                                  <p:childTnLst>
                                    <p:set>
                                      <p:cBhvr>
                                        <p:cTn id="143" dur="1" fill="hold">
                                          <p:stCondLst>
                                            <p:cond delay="0"/>
                                          </p:stCondLst>
                                        </p:cTn>
                                        <p:tgtEl>
                                          <p:spTgt spid="62542"/>
                                        </p:tgtEl>
                                        <p:attrNameLst>
                                          <p:attrName>style.visibility</p:attrName>
                                        </p:attrNameLst>
                                      </p:cBhvr>
                                      <p:to>
                                        <p:strVal val="visible"/>
                                      </p:to>
                                    </p:set>
                                    <p:animEffect transition="in" filter="strips(downLeft)">
                                      <p:cBhvr>
                                        <p:cTn id="144" dur="500"/>
                                        <p:tgtEl>
                                          <p:spTgt spid="62542"/>
                                        </p:tgtEl>
                                      </p:cBhvr>
                                    </p:animEffect>
                                  </p:childTnLst>
                                </p:cTn>
                              </p:par>
                              <p:par>
                                <p:cTn id="145" presetID="18" presetClass="entr" presetSubtype="12" fill="hold" nodeType="withEffect">
                                  <p:stCondLst>
                                    <p:cond delay="0"/>
                                  </p:stCondLst>
                                  <p:childTnLst>
                                    <p:set>
                                      <p:cBhvr>
                                        <p:cTn id="146" dur="1" fill="hold">
                                          <p:stCondLst>
                                            <p:cond delay="0"/>
                                          </p:stCondLst>
                                        </p:cTn>
                                        <p:tgtEl>
                                          <p:spTgt spid="62548"/>
                                        </p:tgtEl>
                                        <p:attrNameLst>
                                          <p:attrName>style.visibility</p:attrName>
                                        </p:attrNameLst>
                                      </p:cBhvr>
                                      <p:to>
                                        <p:strVal val="visible"/>
                                      </p:to>
                                    </p:set>
                                    <p:animEffect transition="in" filter="strips(downLeft)">
                                      <p:cBhvr>
                                        <p:cTn id="147" dur="500"/>
                                        <p:tgtEl>
                                          <p:spTgt spid="62548"/>
                                        </p:tgtEl>
                                      </p:cBhvr>
                                    </p:animEffect>
                                  </p:childTnLst>
                                </p:cTn>
                              </p:par>
                              <p:par>
                                <p:cTn id="148" presetID="18" presetClass="entr" presetSubtype="12" fill="hold" nodeType="withEffect">
                                  <p:stCondLst>
                                    <p:cond delay="0"/>
                                  </p:stCondLst>
                                  <p:childTnLst>
                                    <p:set>
                                      <p:cBhvr>
                                        <p:cTn id="149" dur="1" fill="hold">
                                          <p:stCondLst>
                                            <p:cond delay="0"/>
                                          </p:stCondLst>
                                        </p:cTn>
                                        <p:tgtEl>
                                          <p:spTgt spid="62554"/>
                                        </p:tgtEl>
                                        <p:attrNameLst>
                                          <p:attrName>style.visibility</p:attrName>
                                        </p:attrNameLst>
                                      </p:cBhvr>
                                      <p:to>
                                        <p:strVal val="visible"/>
                                      </p:to>
                                    </p:set>
                                    <p:animEffect transition="in" filter="strips(downLeft)">
                                      <p:cBhvr>
                                        <p:cTn id="150" dur="500"/>
                                        <p:tgtEl>
                                          <p:spTgt spid="62554"/>
                                        </p:tgtEl>
                                      </p:cBhvr>
                                    </p:animEffect>
                                  </p:childTnLst>
                                </p:cTn>
                              </p:par>
                              <p:par>
                                <p:cTn id="151" presetID="18" presetClass="entr" presetSubtype="12" fill="hold" nodeType="withEffect">
                                  <p:stCondLst>
                                    <p:cond delay="0"/>
                                  </p:stCondLst>
                                  <p:childTnLst>
                                    <p:set>
                                      <p:cBhvr>
                                        <p:cTn id="152" dur="1" fill="hold">
                                          <p:stCondLst>
                                            <p:cond delay="0"/>
                                          </p:stCondLst>
                                        </p:cTn>
                                        <p:tgtEl>
                                          <p:spTgt spid="62560"/>
                                        </p:tgtEl>
                                        <p:attrNameLst>
                                          <p:attrName>style.visibility</p:attrName>
                                        </p:attrNameLst>
                                      </p:cBhvr>
                                      <p:to>
                                        <p:strVal val="visible"/>
                                      </p:to>
                                    </p:set>
                                    <p:animEffect transition="in" filter="strips(downLeft)">
                                      <p:cBhvr>
                                        <p:cTn id="153" dur="500"/>
                                        <p:tgtEl>
                                          <p:spTgt spid="62560"/>
                                        </p:tgtEl>
                                      </p:cBhvr>
                                    </p:animEffect>
                                  </p:childTnLst>
                                </p:cTn>
                              </p:par>
                              <p:par>
                                <p:cTn id="154" presetID="18" presetClass="entr" presetSubtype="12" fill="hold" nodeType="withEffect">
                                  <p:stCondLst>
                                    <p:cond delay="0"/>
                                  </p:stCondLst>
                                  <p:childTnLst>
                                    <p:set>
                                      <p:cBhvr>
                                        <p:cTn id="155" dur="1" fill="hold">
                                          <p:stCondLst>
                                            <p:cond delay="0"/>
                                          </p:stCondLst>
                                        </p:cTn>
                                        <p:tgtEl>
                                          <p:spTgt spid="62566"/>
                                        </p:tgtEl>
                                        <p:attrNameLst>
                                          <p:attrName>style.visibility</p:attrName>
                                        </p:attrNameLst>
                                      </p:cBhvr>
                                      <p:to>
                                        <p:strVal val="visible"/>
                                      </p:to>
                                    </p:set>
                                    <p:animEffect transition="in" filter="strips(downLeft)">
                                      <p:cBhvr>
                                        <p:cTn id="156" dur="500"/>
                                        <p:tgtEl>
                                          <p:spTgt spid="62566"/>
                                        </p:tgtEl>
                                      </p:cBhvr>
                                    </p:animEffect>
                                  </p:childTnLst>
                                </p:cTn>
                              </p:par>
                              <p:par>
                                <p:cTn id="157" presetID="18" presetClass="entr" presetSubtype="12" fill="hold" nodeType="withEffect">
                                  <p:stCondLst>
                                    <p:cond delay="0"/>
                                  </p:stCondLst>
                                  <p:childTnLst>
                                    <p:set>
                                      <p:cBhvr>
                                        <p:cTn id="158" dur="1" fill="hold">
                                          <p:stCondLst>
                                            <p:cond delay="0"/>
                                          </p:stCondLst>
                                        </p:cTn>
                                        <p:tgtEl>
                                          <p:spTgt spid="62572"/>
                                        </p:tgtEl>
                                        <p:attrNameLst>
                                          <p:attrName>style.visibility</p:attrName>
                                        </p:attrNameLst>
                                      </p:cBhvr>
                                      <p:to>
                                        <p:strVal val="visible"/>
                                      </p:to>
                                    </p:set>
                                    <p:animEffect transition="in" filter="strips(downLeft)">
                                      <p:cBhvr>
                                        <p:cTn id="159" dur="500"/>
                                        <p:tgtEl>
                                          <p:spTgt spid="62572"/>
                                        </p:tgtEl>
                                      </p:cBhvr>
                                    </p:animEffect>
                                  </p:childTnLst>
                                </p:cTn>
                              </p:par>
                              <p:par>
                                <p:cTn id="160" presetID="18" presetClass="entr" presetSubtype="12" fill="hold" nodeType="withEffect">
                                  <p:stCondLst>
                                    <p:cond delay="0"/>
                                  </p:stCondLst>
                                  <p:childTnLst>
                                    <p:set>
                                      <p:cBhvr>
                                        <p:cTn id="161" dur="1" fill="hold">
                                          <p:stCondLst>
                                            <p:cond delay="0"/>
                                          </p:stCondLst>
                                        </p:cTn>
                                        <p:tgtEl>
                                          <p:spTgt spid="62578"/>
                                        </p:tgtEl>
                                        <p:attrNameLst>
                                          <p:attrName>style.visibility</p:attrName>
                                        </p:attrNameLst>
                                      </p:cBhvr>
                                      <p:to>
                                        <p:strVal val="visible"/>
                                      </p:to>
                                    </p:set>
                                    <p:animEffect transition="in" filter="strips(downLeft)">
                                      <p:cBhvr>
                                        <p:cTn id="162" dur="500"/>
                                        <p:tgtEl>
                                          <p:spTgt spid="62578"/>
                                        </p:tgtEl>
                                      </p:cBhvr>
                                    </p:animEffect>
                                  </p:childTnLst>
                                </p:cTn>
                              </p:par>
                              <p:par>
                                <p:cTn id="163" presetID="18" presetClass="entr" presetSubtype="12" fill="hold" nodeType="withEffect">
                                  <p:stCondLst>
                                    <p:cond delay="0"/>
                                  </p:stCondLst>
                                  <p:childTnLst>
                                    <p:set>
                                      <p:cBhvr>
                                        <p:cTn id="164" dur="1" fill="hold">
                                          <p:stCondLst>
                                            <p:cond delay="0"/>
                                          </p:stCondLst>
                                        </p:cTn>
                                        <p:tgtEl>
                                          <p:spTgt spid="62584"/>
                                        </p:tgtEl>
                                        <p:attrNameLst>
                                          <p:attrName>style.visibility</p:attrName>
                                        </p:attrNameLst>
                                      </p:cBhvr>
                                      <p:to>
                                        <p:strVal val="visible"/>
                                      </p:to>
                                    </p:set>
                                    <p:animEffect transition="in" filter="strips(downLeft)">
                                      <p:cBhvr>
                                        <p:cTn id="165" dur="500"/>
                                        <p:tgtEl>
                                          <p:spTgt spid="62584"/>
                                        </p:tgtEl>
                                      </p:cBhvr>
                                    </p:animEffect>
                                  </p:childTnLst>
                                </p:cTn>
                              </p:par>
                              <p:par>
                                <p:cTn id="166" presetID="18" presetClass="entr" presetSubtype="12" fill="hold" grpId="0" nodeType="withEffect">
                                  <p:stCondLst>
                                    <p:cond delay="0"/>
                                  </p:stCondLst>
                                  <p:childTnLst>
                                    <p:set>
                                      <p:cBhvr>
                                        <p:cTn id="167" dur="1" fill="hold">
                                          <p:stCondLst>
                                            <p:cond delay="0"/>
                                          </p:stCondLst>
                                        </p:cTn>
                                        <p:tgtEl>
                                          <p:spTgt spid="62597"/>
                                        </p:tgtEl>
                                        <p:attrNameLst>
                                          <p:attrName>style.visibility</p:attrName>
                                        </p:attrNameLst>
                                      </p:cBhvr>
                                      <p:to>
                                        <p:strVal val="visible"/>
                                      </p:to>
                                    </p:set>
                                    <p:animEffect transition="in" filter="strips(downLeft)">
                                      <p:cBhvr>
                                        <p:cTn id="168" dur="500"/>
                                        <p:tgtEl>
                                          <p:spTgt spid="62597"/>
                                        </p:tgtEl>
                                      </p:cBhvr>
                                    </p:animEffect>
                                  </p:childTnLst>
                                </p:cTn>
                              </p:par>
                              <p:par>
                                <p:cTn id="169" presetID="18" presetClass="entr" presetSubtype="12" fill="hold" grpId="0" nodeType="withEffect">
                                  <p:stCondLst>
                                    <p:cond delay="0"/>
                                  </p:stCondLst>
                                  <p:childTnLst>
                                    <p:set>
                                      <p:cBhvr>
                                        <p:cTn id="170" dur="1" fill="hold">
                                          <p:stCondLst>
                                            <p:cond delay="0"/>
                                          </p:stCondLst>
                                        </p:cTn>
                                        <p:tgtEl>
                                          <p:spTgt spid="62598"/>
                                        </p:tgtEl>
                                        <p:attrNameLst>
                                          <p:attrName>style.visibility</p:attrName>
                                        </p:attrNameLst>
                                      </p:cBhvr>
                                      <p:to>
                                        <p:strVal val="visible"/>
                                      </p:to>
                                    </p:set>
                                    <p:animEffect transition="in" filter="strips(downLeft)">
                                      <p:cBhvr>
                                        <p:cTn id="171" dur="500"/>
                                        <p:tgtEl>
                                          <p:spTgt spid="62598"/>
                                        </p:tgtEl>
                                      </p:cBhvr>
                                    </p:animEffect>
                                  </p:childTnLst>
                                </p:cTn>
                              </p:par>
                              <p:par>
                                <p:cTn id="172" presetID="18" presetClass="entr" presetSubtype="12" fill="hold" grpId="0" nodeType="withEffect">
                                  <p:stCondLst>
                                    <p:cond delay="0"/>
                                  </p:stCondLst>
                                  <p:childTnLst>
                                    <p:set>
                                      <p:cBhvr>
                                        <p:cTn id="173" dur="1" fill="hold">
                                          <p:stCondLst>
                                            <p:cond delay="0"/>
                                          </p:stCondLst>
                                        </p:cTn>
                                        <p:tgtEl>
                                          <p:spTgt spid="62599"/>
                                        </p:tgtEl>
                                        <p:attrNameLst>
                                          <p:attrName>style.visibility</p:attrName>
                                        </p:attrNameLst>
                                      </p:cBhvr>
                                      <p:to>
                                        <p:strVal val="visible"/>
                                      </p:to>
                                    </p:set>
                                    <p:animEffect transition="in" filter="strips(downLeft)">
                                      <p:cBhvr>
                                        <p:cTn id="174" dur="500"/>
                                        <p:tgtEl>
                                          <p:spTgt spid="62599"/>
                                        </p:tgtEl>
                                      </p:cBhvr>
                                    </p:animEffect>
                                  </p:childTnLst>
                                </p:cTn>
                              </p:par>
                              <p:par>
                                <p:cTn id="175" presetID="18" presetClass="entr" presetSubtype="12" fill="hold" grpId="0" nodeType="withEffect">
                                  <p:stCondLst>
                                    <p:cond delay="0"/>
                                  </p:stCondLst>
                                  <p:childTnLst>
                                    <p:set>
                                      <p:cBhvr>
                                        <p:cTn id="176" dur="1" fill="hold">
                                          <p:stCondLst>
                                            <p:cond delay="0"/>
                                          </p:stCondLst>
                                        </p:cTn>
                                        <p:tgtEl>
                                          <p:spTgt spid="62600"/>
                                        </p:tgtEl>
                                        <p:attrNameLst>
                                          <p:attrName>style.visibility</p:attrName>
                                        </p:attrNameLst>
                                      </p:cBhvr>
                                      <p:to>
                                        <p:strVal val="visible"/>
                                      </p:to>
                                    </p:set>
                                    <p:animEffect transition="in" filter="strips(downLeft)">
                                      <p:cBhvr>
                                        <p:cTn id="177" dur="500"/>
                                        <p:tgtEl>
                                          <p:spTgt spid="62600"/>
                                        </p:tgtEl>
                                      </p:cBhvr>
                                    </p:animEffect>
                                  </p:childTnLst>
                                </p:cTn>
                              </p:par>
                              <p:par>
                                <p:cTn id="178" presetID="18" presetClass="entr" presetSubtype="12" fill="hold" grpId="0" nodeType="withEffect">
                                  <p:stCondLst>
                                    <p:cond delay="0"/>
                                  </p:stCondLst>
                                  <p:childTnLst>
                                    <p:set>
                                      <p:cBhvr>
                                        <p:cTn id="179" dur="1" fill="hold">
                                          <p:stCondLst>
                                            <p:cond delay="0"/>
                                          </p:stCondLst>
                                        </p:cTn>
                                        <p:tgtEl>
                                          <p:spTgt spid="62601"/>
                                        </p:tgtEl>
                                        <p:attrNameLst>
                                          <p:attrName>style.visibility</p:attrName>
                                        </p:attrNameLst>
                                      </p:cBhvr>
                                      <p:to>
                                        <p:strVal val="visible"/>
                                      </p:to>
                                    </p:set>
                                    <p:animEffect transition="in" filter="strips(downLeft)">
                                      <p:cBhvr>
                                        <p:cTn id="180" dur="500"/>
                                        <p:tgtEl>
                                          <p:spTgt spid="62601"/>
                                        </p:tgtEl>
                                      </p:cBhvr>
                                    </p:animEffect>
                                  </p:childTnLst>
                                </p:cTn>
                              </p:par>
                              <p:par>
                                <p:cTn id="181" presetID="18" presetClass="entr" presetSubtype="12" fill="hold" grpId="0" nodeType="withEffect">
                                  <p:stCondLst>
                                    <p:cond delay="0"/>
                                  </p:stCondLst>
                                  <p:childTnLst>
                                    <p:set>
                                      <p:cBhvr>
                                        <p:cTn id="182" dur="1" fill="hold">
                                          <p:stCondLst>
                                            <p:cond delay="0"/>
                                          </p:stCondLst>
                                        </p:cTn>
                                        <p:tgtEl>
                                          <p:spTgt spid="62602"/>
                                        </p:tgtEl>
                                        <p:attrNameLst>
                                          <p:attrName>style.visibility</p:attrName>
                                        </p:attrNameLst>
                                      </p:cBhvr>
                                      <p:to>
                                        <p:strVal val="visible"/>
                                      </p:to>
                                    </p:set>
                                    <p:animEffect transition="in" filter="strips(downLeft)">
                                      <p:cBhvr>
                                        <p:cTn id="183" dur="500"/>
                                        <p:tgtEl>
                                          <p:spTgt spid="62602"/>
                                        </p:tgtEl>
                                      </p:cBhvr>
                                    </p:animEffect>
                                  </p:childTnLst>
                                </p:cTn>
                              </p:par>
                              <p:par>
                                <p:cTn id="184" presetID="18" presetClass="entr" presetSubtype="12" fill="hold" grpId="0" nodeType="withEffect">
                                  <p:stCondLst>
                                    <p:cond delay="0"/>
                                  </p:stCondLst>
                                  <p:childTnLst>
                                    <p:set>
                                      <p:cBhvr>
                                        <p:cTn id="185" dur="1" fill="hold">
                                          <p:stCondLst>
                                            <p:cond delay="0"/>
                                          </p:stCondLst>
                                        </p:cTn>
                                        <p:tgtEl>
                                          <p:spTgt spid="62603"/>
                                        </p:tgtEl>
                                        <p:attrNameLst>
                                          <p:attrName>style.visibility</p:attrName>
                                        </p:attrNameLst>
                                      </p:cBhvr>
                                      <p:to>
                                        <p:strVal val="visible"/>
                                      </p:to>
                                    </p:set>
                                    <p:animEffect transition="in" filter="strips(downLeft)">
                                      <p:cBhvr>
                                        <p:cTn id="186" dur="500"/>
                                        <p:tgtEl>
                                          <p:spTgt spid="62603"/>
                                        </p:tgtEl>
                                      </p:cBhvr>
                                    </p:animEffect>
                                  </p:childTnLst>
                                </p:cTn>
                              </p:par>
                              <p:par>
                                <p:cTn id="187" presetID="18" presetClass="entr" presetSubtype="12" fill="hold" grpId="0" nodeType="withEffect">
                                  <p:stCondLst>
                                    <p:cond delay="0"/>
                                  </p:stCondLst>
                                  <p:childTnLst>
                                    <p:set>
                                      <p:cBhvr>
                                        <p:cTn id="188" dur="1" fill="hold">
                                          <p:stCondLst>
                                            <p:cond delay="0"/>
                                          </p:stCondLst>
                                        </p:cTn>
                                        <p:tgtEl>
                                          <p:spTgt spid="62604"/>
                                        </p:tgtEl>
                                        <p:attrNameLst>
                                          <p:attrName>style.visibility</p:attrName>
                                        </p:attrNameLst>
                                      </p:cBhvr>
                                      <p:to>
                                        <p:strVal val="visible"/>
                                      </p:to>
                                    </p:set>
                                    <p:animEffect transition="in" filter="strips(downLeft)">
                                      <p:cBhvr>
                                        <p:cTn id="189" dur="500"/>
                                        <p:tgtEl>
                                          <p:spTgt spid="62604"/>
                                        </p:tgtEl>
                                      </p:cBhvr>
                                    </p:animEffect>
                                  </p:childTnLst>
                                </p:cTn>
                              </p:par>
                              <p:par>
                                <p:cTn id="190" presetID="18" presetClass="entr" presetSubtype="12" fill="hold" grpId="0" nodeType="withEffect">
                                  <p:stCondLst>
                                    <p:cond delay="0"/>
                                  </p:stCondLst>
                                  <p:childTnLst>
                                    <p:set>
                                      <p:cBhvr>
                                        <p:cTn id="191" dur="1" fill="hold">
                                          <p:stCondLst>
                                            <p:cond delay="0"/>
                                          </p:stCondLst>
                                        </p:cTn>
                                        <p:tgtEl>
                                          <p:spTgt spid="62605"/>
                                        </p:tgtEl>
                                        <p:attrNameLst>
                                          <p:attrName>style.visibility</p:attrName>
                                        </p:attrNameLst>
                                      </p:cBhvr>
                                      <p:to>
                                        <p:strVal val="visible"/>
                                      </p:to>
                                    </p:set>
                                    <p:animEffect transition="in" filter="strips(downLeft)">
                                      <p:cBhvr>
                                        <p:cTn id="192" dur="500"/>
                                        <p:tgtEl>
                                          <p:spTgt spid="62605"/>
                                        </p:tgtEl>
                                      </p:cBhvr>
                                    </p:animEffect>
                                  </p:childTnLst>
                                </p:cTn>
                              </p:par>
                              <p:par>
                                <p:cTn id="193" presetID="18" presetClass="entr" presetSubtype="12" fill="hold" grpId="0" nodeType="withEffect">
                                  <p:stCondLst>
                                    <p:cond delay="0"/>
                                  </p:stCondLst>
                                  <p:childTnLst>
                                    <p:set>
                                      <p:cBhvr>
                                        <p:cTn id="194" dur="1" fill="hold">
                                          <p:stCondLst>
                                            <p:cond delay="0"/>
                                          </p:stCondLst>
                                        </p:cTn>
                                        <p:tgtEl>
                                          <p:spTgt spid="62606"/>
                                        </p:tgtEl>
                                        <p:attrNameLst>
                                          <p:attrName>style.visibility</p:attrName>
                                        </p:attrNameLst>
                                      </p:cBhvr>
                                      <p:to>
                                        <p:strVal val="visible"/>
                                      </p:to>
                                    </p:set>
                                    <p:animEffect transition="in" filter="strips(downLeft)">
                                      <p:cBhvr>
                                        <p:cTn id="195" dur="500"/>
                                        <p:tgtEl>
                                          <p:spTgt spid="62606"/>
                                        </p:tgtEl>
                                      </p:cBhvr>
                                    </p:animEffect>
                                  </p:childTnLst>
                                </p:cTn>
                              </p:par>
                              <p:par>
                                <p:cTn id="196" presetID="18" presetClass="entr" presetSubtype="12" fill="hold" grpId="0" nodeType="withEffect">
                                  <p:stCondLst>
                                    <p:cond delay="0"/>
                                  </p:stCondLst>
                                  <p:childTnLst>
                                    <p:set>
                                      <p:cBhvr>
                                        <p:cTn id="197" dur="1" fill="hold">
                                          <p:stCondLst>
                                            <p:cond delay="0"/>
                                          </p:stCondLst>
                                        </p:cTn>
                                        <p:tgtEl>
                                          <p:spTgt spid="62607"/>
                                        </p:tgtEl>
                                        <p:attrNameLst>
                                          <p:attrName>style.visibility</p:attrName>
                                        </p:attrNameLst>
                                      </p:cBhvr>
                                      <p:to>
                                        <p:strVal val="visible"/>
                                      </p:to>
                                    </p:set>
                                    <p:animEffect transition="in" filter="strips(downLeft)">
                                      <p:cBhvr>
                                        <p:cTn id="198" dur="500"/>
                                        <p:tgtEl>
                                          <p:spTgt spid="62607"/>
                                        </p:tgtEl>
                                      </p:cBhvr>
                                    </p:animEffect>
                                  </p:childTnLst>
                                </p:cTn>
                              </p:par>
                              <p:par>
                                <p:cTn id="199" presetID="18" presetClass="entr" presetSubtype="12" fill="hold" grpId="0" nodeType="withEffect">
                                  <p:stCondLst>
                                    <p:cond delay="0"/>
                                  </p:stCondLst>
                                  <p:childTnLst>
                                    <p:set>
                                      <p:cBhvr>
                                        <p:cTn id="200" dur="1" fill="hold">
                                          <p:stCondLst>
                                            <p:cond delay="0"/>
                                          </p:stCondLst>
                                        </p:cTn>
                                        <p:tgtEl>
                                          <p:spTgt spid="62608"/>
                                        </p:tgtEl>
                                        <p:attrNameLst>
                                          <p:attrName>style.visibility</p:attrName>
                                        </p:attrNameLst>
                                      </p:cBhvr>
                                      <p:to>
                                        <p:strVal val="visible"/>
                                      </p:to>
                                    </p:set>
                                    <p:animEffect transition="in" filter="strips(downLeft)">
                                      <p:cBhvr>
                                        <p:cTn id="201" dur="500"/>
                                        <p:tgtEl>
                                          <p:spTgt spid="62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0" animBg="1"/>
      <p:bldP spid="62471" grpId="0" animBg="1"/>
      <p:bldP spid="62472" grpId="0" animBg="1"/>
      <p:bldP spid="62473" grpId="0" animBg="1"/>
      <p:bldP spid="62474" grpId="0" animBg="1"/>
      <p:bldP spid="62475" grpId="0" animBg="1"/>
      <p:bldP spid="62476" grpId="0" animBg="1"/>
      <p:bldP spid="62477" grpId="0" animBg="1"/>
      <p:bldP spid="62478" grpId="0" animBg="1"/>
      <p:bldP spid="62479" grpId="0" animBg="1"/>
      <p:bldP spid="62480" grpId="0" animBg="1"/>
      <p:bldP spid="62481" grpId="0" animBg="1"/>
      <p:bldP spid="62482" grpId="0" animBg="1"/>
      <p:bldP spid="62483" grpId="0" animBg="1"/>
      <p:bldP spid="62484" grpId="0" animBg="1"/>
      <p:bldP spid="62485" grpId="0" animBg="1"/>
      <p:bldP spid="62486" grpId="0" animBg="1"/>
      <p:bldP spid="62487" grpId="0" animBg="1"/>
      <p:bldP spid="62590" grpId="0" animBg="1"/>
      <p:bldP spid="62591" grpId="0" animBg="1"/>
      <p:bldP spid="62592" grpId="0"/>
      <p:bldP spid="62593" grpId="0"/>
      <p:bldP spid="62594" grpId="0"/>
      <p:bldP spid="62595" grpId="0"/>
      <p:bldP spid="62596" grpId="0"/>
      <p:bldP spid="62597" grpId="0"/>
      <p:bldP spid="62598" grpId="0"/>
      <p:bldP spid="62599" grpId="0"/>
      <p:bldP spid="62600" grpId="0"/>
      <p:bldP spid="62601" grpId="0"/>
      <p:bldP spid="62602" grpId="0"/>
      <p:bldP spid="62603" grpId="0"/>
      <p:bldP spid="62604" grpId="0"/>
      <p:bldP spid="62605" grpId="0"/>
      <p:bldP spid="62606" grpId="0"/>
      <p:bldP spid="62607" grpId="0"/>
      <p:bldP spid="62608" grpId="0"/>
      <p:bldP spid="626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762678" y="3240870"/>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5155291" y="3169433"/>
            <a:ext cx="1122305"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793" name="AutoShape 65"/>
          <p:cNvSpPr>
            <a:spLocks noChangeArrowheads="1"/>
          </p:cNvSpPr>
          <p:nvPr/>
        </p:nvSpPr>
        <p:spPr bwMode="auto">
          <a:xfrm>
            <a:off x="1993107" y="2165351"/>
            <a:ext cx="3095625" cy="3095625"/>
          </a:xfrm>
          <a:custGeom>
            <a:avLst/>
            <a:gdLst>
              <a:gd name="G0" fmla="+- 5400 0 0"/>
              <a:gd name="G1" fmla="+- 8100 0 0"/>
              <a:gd name="G2" fmla="+- 2700 0 0"/>
              <a:gd name="G3" fmla="+- 9450 0 0"/>
              <a:gd name="G4" fmla="+- 21600 0 8100"/>
              <a:gd name="G5" fmla="+- 21600 0 9450"/>
              <a:gd name="G6" fmla="+- 5400 21600 0"/>
              <a:gd name="G7" fmla="*/ G6 1 2"/>
              <a:gd name="G8" fmla="+- 21600 0 5400"/>
              <a:gd name="G9" fmla="+- 21600 0 2700"/>
              <a:gd name="T0" fmla="*/ G0 w 21600"/>
              <a:gd name="T1" fmla="*/ G0 h 21600"/>
              <a:gd name="T2" fmla="*/ G8 w 21600"/>
              <a:gd name="T3" fmla="*/ G8 h 21600"/>
            </a:gdLst>
            <a:ahLst/>
            <a:cxnLst>
              <a:cxn ang="0">
                <a:pos x="r" y="vc"/>
              </a:cxn>
              <a:cxn ang="5400000">
                <a:pos x="hc" y="b"/>
              </a:cxn>
              <a:cxn ang="10800000">
                <a:pos x="l" y="vc"/>
              </a:cxn>
              <a:cxn ang="16200000">
                <a:pos x="hc" y="t"/>
              </a:cxn>
            </a:cxnLst>
            <a:rect l="T0" t="T1" r="T2" b="T3"/>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noFill/>
          <a:ln w="25400">
            <a:solidFill>
              <a:srgbClr val="006CB8"/>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73794" name="Picture 6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82256" y="4252914"/>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5" name="Picture 6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82256" y="2668589"/>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6" name="Picture 6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97931" y="2668589"/>
            <a:ext cx="50323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97" name="Picture 6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97931" y="4181475"/>
            <a:ext cx="503238"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3798" name="Group 70"/>
          <p:cNvGrpSpPr>
            <a:grpSpLocks/>
          </p:cNvGrpSpPr>
          <p:nvPr/>
        </p:nvGrpSpPr>
        <p:grpSpPr bwMode="auto">
          <a:xfrm>
            <a:off x="2497931" y="2668588"/>
            <a:ext cx="2160588" cy="2157412"/>
            <a:chOff x="2932" y="1842"/>
            <a:chExt cx="1860" cy="1857"/>
          </a:xfrm>
        </p:grpSpPr>
        <p:grpSp>
          <p:nvGrpSpPr>
            <p:cNvPr id="73799" name="组合 33"/>
            <p:cNvGrpSpPr>
              <a:grpSpLocks/>
            </p:cNvGrpSpPr>
            <p:nvPr/>
          </p:nvGrpSpPr>
          <p:grpSpPr bwMode="auto">
            <a:xfrm>
              <a:off x="2978" y="1887"/>
              <a:ext cx="1814" cy="1812"/>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594564" y="4093178"/>
                <a:ext cx="173696" cy="60552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73810" name="组合 4"/>
            <p:cNvGrpSpPr>
              <a:grpSpLocks/>
            </p:cNvGrpSpPr>
            <p:nvPr/>
          </p:nvGrpSpPr>
          <p:grpSpPr bwMode="auto">
            <a:xfrm>
              <a:off x="2932" y="1842"/>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7" name="任意多边形 6"/>
              <p:cNvSpPr/>
              <p:nvPr/>
            </p:nvSpPr>
            <p:spPr>
              <a:xfrm>
                <a:off x="3733576" y="3930057"/>
                <a:ext cx="1799901" cy="1799643"/>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sp>
        <p:nvSpPr>
          <p:cNvPr id="73818" name="Text Box 90"/>
          <p:cNvSpPr txBox="1">
            <a:spLocks noChangeArrowheads="1"/>
          </p:cNvSpPr>
          <p:nvPr/>
        </p:nvSpPr>
        <p:spPr bwMode="auto">
          <a:xfrm>
            <a:off x="985045" y="362267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10%</a:t>
            </a:r>
          </a:p>
        </p:txBody>
      </p:sp>
      <p:sp>
        <p:nvSpPr>
          <p:cNvPr id="73820" name="Text Box 92"/>
          <p:cNvSpPr txBox="1">
            <a:spLocks noChangeArrowheads="1"/>
          </p:cNvSpPr>
          <p:nvPr/>
        </p:nvSpPr>
        <p:spPr bwMode="auto">
          <a:xfrm>
            <a:off x="5306220" y="353377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15%</a:t>
            </a:r>
          </a:p>
        </p:txBody>
      </p:sp>
      <p:sp>
        <p:nvSpPr>
          <p:cNvPr id="73822" name="Text Box 94"/>
          <p:cNvSpPr txBox="1">
            <a:spLocks noChangeArrowheads="1"/>
          </p:cNvSpPr>
          <p:nvPr/>
        </p:nvSpPr>
        <p:spPr bwMode="auto">
          <a:xfrm>
            <a:off x="3074194" y="3246439"/>
            <a:ext cx="10080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000">
                <a:solidFill>
                  <a:srgbClr val="006CB8"/>
                </a:solidFill>
                <a:latin typeface="方正兰亭大黑_GBK" pitchFamily="2" charset="-122"/>
                <a:ea typeface="方正兰亭大黑_GBK" pitchFamily="2" charset="-122"/>
              </a:rPr>
              <a:t>添加内容</a:t>
            </a:r>
          </a:p>
        </p:txBody>
      </p:sp>
      <p:sp>
        <p:nvSpPr>
          <p:cNvPr id="73825" name="Text Box 97"/>
          <p:cNvSpPr txBox="1">
            <a:spLocks noChangeArrowheads="1"/>
          </p:cNvSpPr>
          <p:nvPr/>
        </p:nvSpPr>
        <p:spPr bwMode="auto">
          <a:xfrm>
            <a:off x="624682" y="4368800"/>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73826" name="Text Box 98"/>
          <p:cNvSpPr txBox="1">
            <a:spLocks noChangeArrowheads="1"/>
          </p:cNvSpPr>
          <p:nvPr/>
        </p:nvSpPr>
        <p:spPr bwMode="auto">
          <a:xfrm>
            <a:off x="5090320" y="2668588"/>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73827" name="Text Box 99"/>
          <p:cNvSpPr txBox="1">
            <a:spLocks noChangeArrowheads="1"/>
          </p:cNvSpPr>
          <p:nvPr/>
        </p:nvSpPr>
        <p:spPr bwMode="auto">
          <a:xfrm>
            <a:off x="6890544" y="1557338"/>
            <a:ext cx="25193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添加标题内容</a:t>
            </a:r>
            <a:endParaRPr lang="zh-CN" altLang="en-US" sz="3000">
              <a:solidFill>
                <a:srgbClr val="006CB8"/>
              </a:solidFill>
              <a:latin typeface="方正正中黑简体" pitchFamily="2" charset="-122"/>
              <a:ea typeface="方正正中黑简体" pitchFamily="2" charset="-122"/>
            </a:endParaRPr>
          </a:p>
        </p:txBody>
      </p:sp>
      <p:sp>
        <p:nvSpPr>
          <p:cNvPr id="73828" name="Rectangle 100"/>
          <p:cNvSpPr>
            <a:spLocks noChangeArrowheads="1"/>
          </p:cNvSpPr>
          <p:nvPr/>
        </p:nvSpPr>
        <p:spPr bwMode="auto">
          <a:xfrm>
            <a:off x="6890545" y="1916114"/>
            <a:ext cx="4537075"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29" name="Rectangle 101"/>
          <p:cNvSpPr>
            <a:spLocks noChangeArrowheads="1"/>
          </p:cNvSpPr>
          <p:nvPr/>
        </p:nvSpPr>
        <p:spPr bwMode="auto">
          <a:xfrm>
            <a:off x="6890545" y="3357564"/>
            <a:ext cx="4537075"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30" name="Rectangle 102"/>
          <p:cNvSpPr>
            <a:spLocks noChangeArrowheads="1"/>
          </p:cNvSpPr>
          <p:nvPr/>
        </p:nvSpPr>
        <p:spPr bwMode="auto">
          <a:xfrm>
            <a:off x="6890545" y="4797426"/>
            <a:ext cx="4537075"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a:p>
            <a:pPr>
              <a:lnSpc>
                <a:spcPct val="150000"/>
              </a:lnSpc>
            </a:pPr>
            <a:r>
              <a:rPr lang="zh-CN" altLang="en-US" sz="1400">
                <a:ea typeface="微软雅黑" pitchFamily="34" charset="-122"/>
              </a:rPr>
              <a:t>添加文本内容添加文本内容添加文本内容添加文本添加添加文本内容添加文本内容添加文本内容添加文本添加</a:t>
            </a:r>
          </a:p>
        </p:txBody>
      </p:sp>
      <p:sp>
        <p:nvSpPr>
          <p:cNvPr id="73832" name="Rectangle 104"/>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sp>
        <p:nvSpPr>
          <p:cNvPr id="3" name="Oval 53"/>
          <p:cNvSpPr>
            <a:spLocks noChangeArrowheads="1"/>
          </p:cNvSpPr>
          <p:nvPr/>
        </p:nvSpPr>
        <p:spPr bwMode="auto">
          <a:xfrm>
            <a:off x="2994703" y="5230008"/>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821" name="Text Box 93"/>
          <p:cNvSpPr txBox="1">
            <a:spLocks noChangeArrowheads="1"/>
          </p:cNvSpPr>
          <p:nvPr/>
        </p:nvSpPr>
        <p:spPr bwMode="auto">
          <a:xfrm>
            <a:off x="3217070" y="5613400"/>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30%</a:t>
            </a:r>
          </a:p>
        </p:txBody>
      </p:sp>
      <p:sp>
        <p:nvSpPr>
          <p:cNvPr id="73824" name="Text Box 96"/>
          <p:cNvSpPr txBox="1">
            <a:spLocks noChangeArrowheads="1"/>
          </p:cNvSpPr>
          <p:nvPr/>
        </p:nvSpPr>
        <p:spPr bwMode="auto">
          <a:xfrm>
            <a:off x="4153695" y="5640388"/>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sp>
        <p:nvSpPr>
          <p:cNvPr id="4" name="Oval 53"/>
          <p:cNvSpPr>
            <a:spLocks noChangeArrowheads="1"/>
          </p:cNvSpPr>
          <p:nvPr/>
        </p:nvSpPr>
        <p:spPr bwMode="auto">
          <a:xfrm>
            <a:off x="2994703" y="1058058"/>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3819" name="Text Box 91"/>
          <p:cNvSpPr txBox="1">
            <a:spLocks noChangeArrowheads="1"/>
          </p:cNvSpPr>
          <p:nvPr/>
        </p:nvSpPr>
        <p:spPr bwMode="auto">
          <a:xfrm>
            <a:off x="3217070" y="1393825"/>
            <a:ext cx="93662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100">
                <a:solidFill>
                  <a:srgbClr val="006CB8"/>
                </a:solidFill>
                <a:latin typeface="方正兰亭大黑_GBK" pitchFamily="2" charset="-122"/>
                <a:ea typeface="方正兰亭大黑_GBK" pitchFamily="2" charset="-122"/>
              </a:rPr>
              <a:t>20%</a:t>
            </a:r>
          </a:p>
        </p:txBody>
      </p:sp>
      <p:sp>
        <p:nvSpPr>
          <p:cNvPr id="73823" name="Text Box 95"/>
          <p:cNvSpPr txBox="1">
            <a:spLocks noChangeArrowheads="1"/>
          </p:cNvSpPr>
          <p:nvPr/>
        </p:nvSpPr>
        <p:spPr bwMode="auto">
          <a:xfrm>
            <a:off x="1561307" y="1368425"/>
            <a:ext cx="1584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latin typeface="方正正中黑简体" pitchFamily="2" charset="-122"/>
                <a:ea typeface="方正正中黑简体" pitchFamily="2" charset="-122"/>
              </a:rPr>
              <a:t>添加标题</a:t>
            </a:r>
            <a:endParaRPr lang="zh-CN" altLang="en-US" sz="3000">
              <a:solidFill>
                <a:srgbClr val="006CB8"/>
              </a:solidFill>
              <a:latin typeface="方正正中黑简体" pitchFamily="2" charset="-122"/>
              <a:ea typeface="方正正中黑简体" pitchFamily="2" charset="-122"/>
            </a:endParaRPr>
          </a:p>
        </p:txBody>
      </p:sp>
      <p:grpSp>
        <p:nvGrpSpPr>
          <p:cNvPr id="40" name="组合 39"/>
          <p:cNvGrpSpPr/>
          <p:nvPr/>
        </p:nvGrpSpPr>
        <p:grpSpPr>
          <a:xfrm>
            <a:off x="327874" y="277089"/>
            <a:ext cx="447463" cy="443886"/>
            <a:chOff x="121853" y="604312"/>
            <a:chExt cx="2745946" cy="2723981"/>
          </a:xfrm>
          <a:solidFill>
            <a:srgbClr val="01458E"/>
          </a:solidFill>
        </p:grpSpPr>
        <p:sp>
          <p:nvSpPr>
            <p:cNvPr id="41" name="圆角矩形 4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2" name="圆角矩形 4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3" name="圆角矩形 4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4" name="圆角矩形 4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5" name="圆角矩形 44"/>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46"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55286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3832"/>
                                        </p:tgtEl>
                                        <p:attrNameLst>
                                          <p:attrName>style.visibility</p:attrName>
                                        </p:attrNameLst>
                                      </p:cBhvr>
                                      <p:to>
                                        <p:strVal val="visible"/>
                                      </p:to>
                                    </p:set>
                                    <p:anim calcmode="lin" valueType="num">
                                      <p:cBhvr>
                                        <p:cTn id="7" dur="500" fill="hold"/>
                                        <p:tgtEl>
                                          <p:spTgt spid="738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3832"/>
                                        </p:tgtEl>
                                        <p:attrNameLst>
                                          <p:attrName>ppt_y</p:attrName>
                                        </p:attrNameLst>
                                      </p:cBhvr>
                                      <p:tavLst>
                                        <p:tav tm="0">
                                          <p:val>
                                            <p:strVal val="#ppt_y"/>
                                          </p:val>
                                        </p:tav>
                                        <p:tav tm="100000">
                                          <p:val>
                                            <p:strVal val="#ppt_y"/>
                                          </p:val>
                                        </p:tav>
                                      </p:tavLst>
                                    </p:anim>
                                    <p:anim calcmode="lin" valueType="num">
                                      <p:cBhvr>
                                        <p:cTn id="9" dur="500" fill="hold"/>
                                        <p:tgtEl>
                                          <p:spTgt spid="738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38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3832"/>
                                        </p:tgtEl>
                                      </p:cBhvr>
                                    </p:animEffect>
                                  </p:childTnLst>
                                </p:cTn>
                              </p:par>
                            </p:childTnLst>
                          </p:cTn>
                        </p:par>
                        <p:par>
                          <p:cTn id="12" fill="hold" nodeType="afterGroup">
                            <p:stCondLst>
                              <p:cond delay="1150"/>
                            </p:stCondLst>
                            <p:childTnLst>
                              <p:par>
                                <p:cTn id="13" presetID="30" presetClass="entr" presetSubtype="0" fill="hold" grpId="0" nodeType="afterEffect">
                                  <p:stCondLst>
                                    <p:cond delay="0"/>
                                  </p:stCondLst>
                                  <p:childTnLst>
                                    <p:set>
                                      <p:cBhvr>
                                        <p:cTn id="14" dur="1" fill="hold">
                                          <p:stCondLst>
                                            <p:cond delay="0"/>
                                          </p:stCondLst>
                                        </p:cTn>
                                        <p:tgtEl>
                                          <p:spTgt spid="73793"/>
                                        </p:tgtEl>
                                        <p:attrNameLst>
                                          <p:attrName>style.visibility</p:attrName>
                                        </p:attrNameLst>
                                      </p:cBhvr>
                                      <p:to>
                                        <p:strVal val="visible"/>
                                      </p:to>
                                    </p:set>
                                    <p:animEffect transition="in" filter="fade">
                                      <p:cBhvr>
                                        <p:cTn id="15" dur="800" decel="100000"/>
                                        <p:tgtEl>
                                          <p:spTgt spid="73793"/>
                                        </p:tgtEl>
                                      </p:cBhvr>
                                    </p:animEffect>
                                    <p:anim calcmode="lin" valueType="num">
                                      <p:cBhvr>
                                        <p:cTn id="16" dur="800" decel="100000" fill="hold"/>
                                        <p:tgtEl>
                                          <p:spTgt spid="73793"/>
                                        </p:tgtEl>
                                        <p:attrNameLst>
                                          <p:attrName>style.rotation</p:attrName>
                                        </p:attrNameLst>
                                      </p:cBhvr>
                                      <p:tavLst>
                                        <p:tav tm="0">
                                          <p:val>
                                            <p:fltVal val="-90"/>
                                          </p:val>
                                        </p:tav>
                                        <p:tav tm="100000">
                                          <p:val>
                                            <p:fltVal val="0"/>
                                          </p:val>
                                        </p:tav>
                                      </p:tavLst>
                                    </p:anim>
                                    <p:anim calcmode="lin" valueType="num">
                                      <p:cBhvr>
                                        <p:cTn id="17" dur="800" decel="100000" fill="hold"/>
                                        <p:tgtEl>
                                          <p:spTgt spid="73793"/>
                                        </p:tgtEl>
                                        <p:attrNameLst>
                                          <p:attrName>ppt_x</p:attrName>
                                        </p:attrNameLst>
                                      </p:cBhvr>
                                      <p:tavLst>
                                        <p:tav tm="0">
                                          <p:val>
                                            <p:strVal val="#ppt_x+0.4"/>
                                          </p:val>
                                        </p:tav>
                                        <p:tav tm="100000">
                                          <p:val>
                                            <p:strVal val="#ppt_x-0.05"/>
                                          </p:val>
                                        </p:tav>
                                      </p:tavLst>
                                    </p:anim>
                                    <p:anim calcmode="lin" valueType="num">
                                      <p:cBhvr>
                                        <p:cTn id="18" dur="800" decel="100000" fill="hold"/>
                                        <p:tgtEl>
                                          <p:spTgt spid="73793"/>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73793"/>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73793"/>
                                        </p:tgtEl>
                                        <p:attrNameLst>
                                          <p:attrName>ppt_y</p:attrName>
                                        </p:attrNameLst>
                                      </p:cBhvr>
                                      <p:tavLst>
                                        <p:tav tm="0">
                                          <p:val>
                                            <p:strVal val="#ppt_y+0.1"/>
                                          </p:val>
                                        </p:tav>
                                        <p:tav tm="100000">
                                          <p:val>
                                            <p:strVal val="#ppt_y"/>
                                          </p:val>
                                        </p:tav>
                                      </p:tavLst>
                                    </p:anim>
                                  </p:childTnLst>
                                </p:cTn>
                              </p:par>
                            </p:childTnLst>
                          </p:cTn>
                        </p:par>
                        <p:par>
                          <p:cTn id="21" fill="hold" nodeType="afterGroup">
                            <p:stCondLst>
                              <p:cond delay="2150"/>
                            </p:stCondLst>
                            <p:childTnLst>
                              <p:par>
                                <p:cTn id="22" presetID="15" presetClass="entr" presetSubtype="0" fill="hold" nodeType="afterEffect">
                                  <p:stCondLst>
                                    <p:cond delay="0"/>
                                  </p:stCondLst>
                                  <p:childTnLst>
                                    <p:set>
                                      <p:cBhvr>
                                        <p:cTn id="23" dur="1" fill="hold">
                                          <p:stCondLst>
                                            <p:cond delay="0"/>
                                          </p:stCondLst>
                                        </p:cTn>
                                        <p:tgtEl>
                                          <p:spTgt spid="73798"/>
                                        </p:tgtEl>
                                        <p:attrNameLst>
                                          <p:attrName>style.visibility</p:attrName>
                                        </p:attrNameLst>
                                      </p:cBhvr>
                                      <p:to>
                                        <p:strVal val="visible"/>
                                      </p:to>
                                    </p:set>
                                    <p:anim calcmode="lin" valueType="num">
                                      <p:cBhvr>
                                        <p:cTn id="24" dur="1000" fill="hold"/>
                                        <p:tgtEl>
                                          <p:spTgt spid="73798"/>
                                        </p:tgtEl>
                                        <p:attrNameLst>
                                          <p:attrName>ppt_w</p:attrName>
                                        </p:attrNameLst>
                                      </p:cBhvr>
                                      <p:tavLst>
                                        <p:tav tm="0">
                                          <p:val>
                                            <p:fltVal val="0"/>
                                          </p:val>
                                        </p:tav>
                                        <p:tav tm="100000">
                                          <p:val>
                                            <p:strVal val="#ppt_w"/>
                                          </p:val>
                                        </p:tav>
                                      </p:tavLst>
                                    </p:anim>
                                    <p:anim calcmode="lin" valueType="num">
                                      <p:cBhvr>
                                        <p:cTn id="25" dur="1000" fill="hold"/>
                                        <p:tgtEl>
                                          <p:spTgt spid="73798"/>
                                        </p:tgtEl>
                                        <p:attrNameLst>
                                          <p:attrName>ppt_h</p:attrName>
                                        </p:attrNameLst>
                                      </p:cBhvr>
                                      <p:tavLst>
                                        <p:tav tm="0">
                                          <p:val>
                                            <p:fltVal val="0"/>
                                          </p:val>
                                        </p:tav>
                                        <p:tav tm="100000">
                                          <p:val>
                                            <p:strVal val="#ppt_h"/>
                                          </p:val>
                                        </p:tav>
                                      </p:tavLst>
                                    </p:anim>
                                    <p:anim calcmode="lin" valueType="num">
                                      <p:cBhvr>
                                        <p:cTn id="26" dur="1000" fill="hold"/>
                                        <p:tgtEl>
                                          <p:spTgt spid="73798"/>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73798"/>
                                        </p:tgtEl>
                                        <p:attrNameLst>
                                          <p:attrName>ppt_y</p:attrName>
                                        </p:attrNameLst>
                                      </p:cBhvr>
                                      <p:tavLst>
                                        <p:tav tm="0" fmla="#ppt_y+(sin(-2*pi*(1-$))*-#ppt_x+cos(-2*pi*(1-$))*(1-#ppt_y))*(1-$)">
                                          <p:val>
                                            <p:fltVal val="0"/>
                                          </p:val>
                                        </p:tav>
                                        <p:tav tm="100000">
                                          <p:val>
                                            <p:fltVal val="1"/>
                                          </p:val>
                                        </p:tav>
                                      </p:tavLst>
                                    </p:anim>
                                  </p:childTnLst>
                                </p:cTn>
                              </p:par>
                            </p:childTnLst>
                          </p:cTn>
                        </p:par>
                        <p:par>
                          <p:cTn id="28" fill="hold" nodeType="afterGroup">
                            <p:stCondLst>
                              <p:cond delay="3150"/>
                            </p:stCondLst>
                            <p:childTnLst>
                              <p:par>
                                <p:cTn id="29" presetID="49" presetClass="entr" presetSubtype="0" decel="100000" fill="hold" grpId="0" nodeType="afterEffect">
                                  <p:stCondLst>
                                    <p:cond delay="0"/>
                                  </p:stCondLst>
                                  <p:childTnLst>
                                    <p:set>
                                      <p:cBhvr>
                                        <p:cTn id="30" dur="1" fill="hold">
                                          <p:stCondLst>
                                            <p:cond delay="0"/>
                                          </p:stCondLst>
                                        </p:cTn>
                                        <p:tgtEl>
                                          <p:spTgt spid="73822"/>
                                        </p:tgtEl>
                                        <p:attrNameLst>
                                          <p:attrName>style.visibility</p:attrName>
                                        </p:attrNameLst>
                                      </p:cBhvr>
                                      <p:to>
                                        <p:strVal val="visible"/>
                                      </p:to>
                                    </p:set>
                                    <p:anim calcmode="lin" valueType="num">
                                      <p:cBhvr>
                                        <p:cTn id="31" dur="500" fill="hold"/>
                                        <p:tgtEl>
                                          <p:spTgt spid="73822"/>
                                        </p:tgtEl>
                                        <p:attrNameLst>
                                          <p:attrName>ppt_w</p:attrName>
                                        </p:attrNameLst>
                                      </p:cBhvr>
                                      <p:tavLst>
                                        <p:tav tm="0">
                                          <p:val>
                                            <p:fltVal val="0"/>
                                          </p:val>
                                        </p:tav>
                                        <p:tav tm="100000">
                                          <p:val>
                                            <p:strVal val="#ppt_w"/>
                                          </p:val>
                                        </p:tav>
                                      </p:tavLst>
                                    </p:anim>
                                    <p:anim calcmode="lin" valueType="num">
                                      <p:cBhvr>
                                        <p:cTn id="32" dur="500" fill="hold"/>
                                        <p:tgtEl>
                                          <p:spTgt spid="73822"/>
                                        </p:tgtEl>
                                        <p:attrNameLst>
                                          <p:attrName>ppt_h</p:attrName>
                                        </p:attrNameLst>
                                      </p:cBhvr>
                                      <p:tavLst>
                                        <p:tav tm="0">
                                          <p:val>
                                            <p:fltVal val="0"/>
                                          </p:val>
                                        </p:tav>
                                        <p:tav tm="100000">
                                          <p:val>
                                            <p:strVal val="#ppt_h"/>
                                          </p:val>
                                        </p:tav>
                                      </p:tavLst>
                                    </p:anim>
                                    <p:anim calcmode="lin" valueType="num">
                                      <p:cBhvr>
                                        <p:cTn id="33" dur="500" fill="hold"/>
                                        <p:tgtEl>
                                          <p:spTgt spid="73822"/>
                                        </p:tgtEl>
                                        <p:attrNameLst>
                                          <p:attrName>style.rotation</p:attrName>
                                        </p:attrNameLst>
                                      </p:cBhvr>
                                      <p:tavLst>
                                        <p:tav tm="0">
                                          <p:val>
                                            <p:fltVal val="360"/>
                                          </p:val>
                                        </p:tav>
                                        <p:tav tm="100000">
                                          <p:val>
                                            <p:fltVal val="0"/>
                                          </p:val>
                                        </p:tav>
                                      </p:tavLst>
                                    </p:anim>
                                    <p:animEffect transition="in" filter="fade">
                                      <p:cBhvr>
                                        <p:cTn id="34" dur="500"/>
                                        <p:tgtEl>
                                          <p:spTgt spid="73822"/>
                                        </p:tgtEl>
                                      </p:cBhvr>
                                    </p:animEffect>
                                  </p:childTnLst>
                                </p:cTn>
                              </p:par>
                            </p:childTnLst>
                          </p:cTn>
                        </p:par>
                        <p:par>
                          <p:cTn id="35" fill="hold" nodeType="afterGroup">
                            <p:stCondLst>
                              <p:cond delay="3650"/>
                            </p:stCondLst>
                            <p:childTnLst>
                              <p:par>
                                <p:cTn id="36" presetID="18" presetClass="entr" presetSubtype="12" fill="hold" nodeType="afterEffect">
                                  <p:stCondLst>
                                    <p:cond delay="0"/>
                                  </p:stCondLst>
                                  <p:childTnLst>
                                    <p:set>
                                      <p:cBhvr>
                                        <p:cTn id="37" dur="1" fill="hold">
                                          <p:stCondLst>
                                            <p:cond delay="0"/>
                                          </p:stCondLst>
                                        </p:cTn>
                                        <p:tgtEl>
                                          <p:spTgt spid="73795"/>
                                        </p:tgtEl>
                                        <p:attrNameLst>
                                          <p:attrName>style.visibility</p:attrName>
                                        </p:attrNameLst>
                                      </p:cBhvr>
                                      <p:to>
                                        <p:strVal val="visible"/>
                                      </p:to>
                                    </p:set>
                                    <p:animEffect transition="in" filter="strips(downLeft)">
                                      <p:cBhvr>
                                        <p:cTn id="38" dur="500"/>
                                        <p:tgtEl>
                                          <p:spTgt spid="73795"/>
                                        </p:tgtEl>
                                      </p:cBhvr>
                                    </p:animEffect>
                                  </p:childTnLst>
                                </p:cTn>
                              </p:par>
                              <p:par>
                                <p:cTn id="39" presetID="18" presetClass="entr" presetSubtype="12" fill="hold" nodeType="withEffect">
                                  <p:stCondLst>
                                    <p:cond delay="0"/>
                                  </p:stCondLst>
                                  <p:childTnLst>
                                    <p:set>
                                      <p:cBhvr>
                                        <p:cTn id="40" dur="1" fill="hold">
                                          <p:stCondLst>
                                            <p:cond delay="0"/>
                                          </p:stCondLst>
                                        </p:cTn>
                                        <p:tgtEl>
                                          <p:spTgt spid="73796"/>
                                        </p:tgtEl>
                                        <p:attrNameLst>
                                          <p:attrName>style.visibility</p:attrName>
                                        </p:attrNameLst>
                                      </p:cBhvr>
                                      <p:to>
                                        <p:strVal val="visible"/>
                                      </p:to>
                                    </p:set>
                                    <p:animEffect transition="in" filter="strips(downLeft)">
                                      <p:cBhvr>
                                        <p:cTn id="41" dur="500"/>
                                        <p:tgtEl>
                                          <p:spTgt spid="73796"/>
                                        </p:tgtEl>
                                      </p:cBhvr>
                                    </p:animEffect>
                                  </p:childTnLst>
                                </p:cTn>
                              </p:par>
                              <p:par>
                                <p:cTn id="42" presetID="18" presetClass="entr" presetSubtype="12" fill="hold" nodeType="withEffect">
                                  <p:stCondLst>
                                    <p:cond delay="0"/>
                                  </p:stCondLst>
                                  <p:childTnLst>
                                    <p:set>
                                      <p:cBhvr>
                                        <p:cTn id="43" dur="1" fill="hold">
                                          <p:stCondLst>
                                            <p:cond delay="0"/>
                                          </p:stCondLst>
                                        </p:cTn>
                                        <p:tgtEl>
                                          <p:spTgt spid="73794"/>
                                        </p:tgtEl>
                                        <p:attrNameLst>
                                          <p:attrName>style.visibility</p:attrName>
                                        </p:attrNameLst>
                                      </p:cBhvr>
                                      <p:to>
                                        <p:strVal val="visible"/>
                                      </p:to>
                                    </p:set>
                                    <p:animEffect transition="in" filter="strips(downLeft)">
                                      <p:cBhvr>
                                        <p:cTn id="44" dur="500"/>
                                        <p:tgtEl>
                                          <p:spTgt spid="73794"/>
                                        </p:tgtEl>
                                      </p:cBhvr>
                                    </p:animEffect>
                                  </p:childTnLst>
                                </p:cTn>
                              </p:par>
                              <p:par>
                                <p:cTn id="45" presetID="18" presetClass="entr" presetSubtype="12" fill="hold" nodeType="withEffect">
                                  <p:stCondLst>
                                    <p:cond delay="0"/>
                                  </p:stCondLst>
                                  <p:childTnLst>
                                    <p:set>
                                      <p:cBhvr>
                                        <p:cTn id="46" dur="1" fill="hold">
                                          <p:stCondLst>
                                            <p:cond delay="0"/>
                                          </p:stCondLst>
                                        </p:cTn>
                                        <p:tgtEl>
                                          <p:spTgt spid="73797"/>
                                        </p:tgtEl>
                                        <p:attrNameLst>
                                          <p:attrName>style.visibility</p:attrName>
                                        </p:attrNameLst>
                                      </p:cBhvr>
                                      <p:to>
                                        <p:strVal val="visible"/>
                                      </p:to>
                                    </p:set>
                                    <p:animEffect transition="in" filter="strips(downLeft)">
                                      <p:cBhvr>
                                        <p:cTn id="47" dur="500"/>
                                        <p:tgtEl>
                                          <p:spTgt spid="73797"/>
                                        </p:tgtEl>
                                      </p:cBhvr>
                                    </p:animEffect>
                                  </p:childTnLst>
                                </p:cTn>
                              </p:par>
                            </p:childTnLst>
                          </p:cTn>
                        </p:par>
                        <p:par>
                          <p:cTn id="48" fill="hold" nodeType="afterGroup">
                            <p:stCondLst>
                              <p:cond delay="4150"/>
                            </p:stCondLst>
                            <p:childTnLst>
                              <p:par>
                                <p:cTn id="49" presetID="12" presetClass="entr" presetSubtype="4"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slide(fromBottom)">
                                      <p:cBhvr>
                                        <p:cTn id="51" dur="500"/>
                                        <p:tgtEl>
                                          <p:spTgt spid="4"/>
                                        </p:tgtEl>
                                      </p:cBhvr>
                                    </p:animEffect>
                                  </p:childTnLst>
                                </p:cTn>
                              </p:par>
                            </p:childTnLst>
                          </p:cTn>
                        </p:par>
                        <p:par>
                          <p:cTn id="52" fill="hold" nodeType="afterGroup">
                            <p:stCondLst>
                              <p:cond delay="4650"/>
                            </p:stCondLst>
                            <p:childTnLst>
                              <p:par>
                                <p:cTn id="53" presetID="12" presetClass="entr" presetSubtype="2"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slide(fromRight)">
                                      <p:cBhvr>
                                        <p:cTn id="55" dur="500"/>
                                        <p:tgtEl>
                                          <p:spTgt spid="17"/>
                                        </p:tgtEl>
                                      </p:cBhvr>
                                    </p:animEffect>
                                  </p:childTnLst>
                                </p:cTn>
                              </p:par>
                            </p:childTnLst>
                          </p:cTn>
                        </p:par>
                        <p:par>
                          <p:cTn id="56" fill="hold" nodeType="afterGroup">
                            <p:stCondLst>
                              <p:cond delay="5150"/>
                            </p:stCondLst>
                            <p:childTnLst>
                              <p:par>
                                <p:cTn id="57" presetID="12" presetClass="entr" presetSubtype="1"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slide(fromTop)">
                                      <p:cBhvr>
                                        <p:cTn id="59" dur="500"/>
                                        <p:tgtEl>
                                          <p:spTgt spid="3"/>
                                        </p:tgtEl>
                                      </p:cBhvr>
                                    </p:animEffect>
                                  </p:childTnLst>
                                </p:cTn>
                              </p:par>
                            </p:childTnLst>
                          </p:cTn>
                        </p:par>
                        <p:par>
                          <p:cTn id="60" fill="hold" nodeType="afterGroup">
                            <p:stCondLst>
                              <p:cond delay="5650"/>
                            </p:stCondLst>
                            <p:childTnLst>
                              <p:par>
                                <p:cTn id="61" presetID="12" presetClass="entr" presetSubtype="8" fill="hold" nodeType="afterEffect">
                                  <p:stCondLst>
                                    <p:cond delay="0"/>
                                  </p:stCondLst>
                                  <p:childTnLst>
                                    <p:set>
                                      <p:cBhvr>
                                        <p:cTn id="62" dur="1" fill="hold">
                                          <p:stCondLst>
                                            <p:cond delay="0"/>
                                          </p:stCondLst>
                                        </p:cTn>
                                        <p:tgtEl>
                                          <p:spTgt spid="2"/>
                                        </p:tgtEl>
                                        <p:attrNameLst>
                                          <p:attrName>style.visibility</p:attrName>
                                        </p:attrNameLst>
                                      </p:cBhvr>
                                      <p:to>
                                        <p:strVal val="visible"/>
                                      </p:to>
                                    </p:set>
                                    <p:animEffect transition="in" filter="slide(fromLeft)">
                                      <p:cBhvr>
                                        <p:cTn id="63" dur="500"/>
                                        <p:tgtEl>
                                          <p:spTgt spid="2"/>
                                        </p:tgtEl>
                                      </p:cBhvr>
                                    </p:animEffect>
                                  </p:childTnLst>
                                </p:cTn>
                              </p:par>
                              <p:par>
                                <p:cTn id="64" presetID="30" presetClass="entr" presetSubtype="0" fill="hold" nodeType="withEffect">
                                  <p:stCondLst>
                                    <p:cond delay="0"/>
                                  </p:stCondLst>
                                  <p:childTnLst>
                                    <p:set>
                                      <p:cBhvr>
                                        <p:cTn id="65" dur="1" fill="hold">
                                          <p:stCondLst>
                                            <p:cond delay="0"/>
                                          </p:stCondLst>
                                        </p:cTn>
                                        <p:tgtEl>
                                          <p:spTgt spid="73819"/>
                                        </p:tgtEl>
                                        <p:attrNameLst>
                                          <p:attrName>style.visibility</p:attrName>
                                        </p:attrNameLst>
                                      </p:cBhvr>
                                      <p:to>
                                        <p:strVal val="visible"/>
                                      </p:to>
                                    </p:set>
                                    <p:animEffect transition="in" filter="fade">
                                      <p:cBhvr>
                                        <p:cTn id="66" dur="800" decel="100000"/>
                                        <p:tgtEl>
                                          <p:spTgt spid="73819"/>
                                        </p:tgtEl>
                                      </p:cBhvr>
                                    </p:animEffect>
                                    <p:anim calcmode="lin" valueType="num">
                                      <p:cBhvr>
                                        <p:cTn id="67" dur="800" decel="100000" fill="hold"/>
                                        <p:tgtEl>
                                          <p:spTgt spid="73819"/>
                                        </p:tgtEl>
                                        <p:attrNameLst>
                                          <p:attrName>style.rotation</p:attrName>
                                        </p:attrNameLst>
                                      </p:cBhvr>
                                      <p:tavLst>
                                        <p:tav tm="0">
                                          <p:val>
                                            <p:fltVal val="-90"/>
                                          </p:val>
                                        </p:tav>
                                        <p:tav tm="100000">
                                          <p:val>
                                            <p:fltVal val="0"/>
                                          </p:val>
                                        </p:tav>
                                      </p:tavLst>
                                    </p:anim>
                                    <p:anim calcmode="lin" valueType="num">
                                      <p:cBhvr>
                                        <p:cTn id="68" dur="800" decel="100000" fill="hold"/>
                                        <p:tgtEl>
                                          <p:spTgt spid="73819"/>
                                        </p:tgtEl>
                                        <p:attrNameLst>
                                          <p:attrName>ppt_x</p:attrName>
                                        </p:attrNameLst>
                                      </p:cBhvr>
                                      <p:tavLst>
                                        <p:tav tm="0">
                                          <p:val>
                                            <p:strVal val="#ppt_x+0.4"/>
                                          </p:val>
                                        </p:tav>
                                        <p:tav tm="100000">
                                          <p:val>
                                            <p:strVal val="#ppt_x-0.05"/>
                                          </p:val>
                                        </p:tav>
                                      </p:tavLst>
                                    </p:anim>
                                    <p:anim calcmode="lin" valueType="num">
                                      <p:cBhvr>
                                        <p:cTn id="69" dur="800" decel="100000" fill="hold"/>
                                        <p:tgtEl>
                                          <p:spTgt spid="73819"/>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73819"/>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73819"/>
                                        </p:tgtEl>
                                        <p:attrNameLst>
                                          <p:attrName>ppt_y</p:attrName>
                                        </p:attrNameLst>
                                      </p:cBhvr>
                                      <p:tavLst>
                                        <p:tav tm="0">
                                          <p:val>
                                            <p:strVal val="#ppt_y+0.1"/>
                                          </p:val>
                                        </p:tav>
                                        <p:tav tm="100000">
                                          <p:val>
                                            <p:strVal val="#ppt_y"/>
                                          </p:val>
                                        </p:tav>
                                      </p:tavLst>
                                    </p:anim>
                                  </p:childTnLst>
                                </p:cTn>
                              </p:par>
                            </p:childTnLst>
                          </p:cTn>
                        </p:par>
                        <p:par>
                          <p:cTn id="72" fill="hold" nodeType="afterGroup">
                            <p:stCondLst>
                              <p:cond delay="6650"/>
                            </p:stCondLst>
                            <p:childTnLst>
                              <p:par>
                                <p:cTn id="73" presetID="41" presetClass="entr" presetSubtype="0" fill="hold" nodeType="afterEffect">
                                  <p:stCondLst>
                                    <p:cond delay="0"/>
                                  </p:stCondLst>
                                  <p:iterate type="lt">
                                    <p:tmPct val="10000"/>
                                  </p:iterate>
                                  <p:childTnLst>
                                    <p:set>
                                      <p:cBhvr>
                                        <p:cTn id="74" dur="1" fill="hold">
                                          <p:stCondLst>
                                            <p:cond delay="0"/>
                                          </p:stCondLst>
                                        </p:cTn>
                                        <p:tgtEl>
                                          <p:spTgt spid="73823">
                                            <p:txEl>
                                              <p:pRg st="0" end="0"/>
                                            </p:txEl>
                                          </p:spTgt>
                                        </p:tgtEl>
                                        <p:attrNameLst>
                                          <p:attrName>style.visibility</p:attrName>
                                        </p:attrNameLst>
                                      </p:cBhvr>
                                      <p:to>
                                        <p:strVal val="visible"/>
                                      </p:to>
                                    </p:set>
                                    <p:anim calcmode="lin" valueType="num">
                                      <p:cBhvr>
                                        <p:cTn id="75" dur="500" fill="hold"/>
                                        <p:tgtEl>
                                          <p:spTgt spid="7382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73823">
                                            <p:txEl>
                                              <p:pRg st="0" end="0"/>
                                            </p:txEl>
                                          </p:spTgt>
                                        </p:tgtEl>
                                        <p:attrNameLst>
                                          <p:attrName>ppt_y</p:attrName>
                                        </p:attrNameLst>
                                      </p:cBhvr>
                                      <p:tavLst>
                                        <p:tav tm="0">
                                          <p:val>
                                            <p:strVal val="#ppt_y"/>
                                          </p:val>
                                        </p:tav>
                                        <p:tav tm="100000">
                                          <p:val>
                                            <p:strVal val="#ppt_y"/>
                                          </p:val>
                                        </p:tav>
                                      </p:tavLst>
                                    </p:anim>
                                    <p:anim calcmode="lin" valueType="num">
                                      <p:cBhvr>
                                        <p:cTn id="77" dur="500" fill="hold"/>
                                        <p:tgtEl>
                                          <p:spTgt spid="7382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7382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73823">
                                            <p:txEl>
                                              <p:pRg st="0" end="0"/>
                                            </p:txEl>
                                          </p:spTgt>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73818"/>
                                        </p:tgtEl>
                                        <p:attrNameLst>
                                          <p:attrName>style.visibility</p:attrName>
                                        </p:attrNameLst>
                                      </p:cBhvr>
                                      <p:to>
                                        <p:strVal val="visible"/>
                                      </p:to>
                                    </p:set>
                                    <p:animScale>
                                      <p:cBhvr>
                                        <p:cTn id="82" dur="1000" decel="50000" fill="hold">
                                          <p:stCondLst>
                                            <p:cond delay="0"/>
                                          </p:stCondLst>
                                        </p:cTn>
                                        <p:tgtEl>
                                          <p:spTgt spid="738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73818"/>
                                        </p:tgtEl>
                                        <p:attrNameLst>
                                          <p:attrName>ppt_x</p:attrName>
                                          <p:attrName>ppt_y</p:attrName>
                                        </p:attrNameLst>
                                      </p:cBhvr>
                                    </p:animMotion>
                                    <p:animEffect transition="in" filter="fade">
                                      <p:cBhvr>
                                        <p:cTn id="84" dur="1000"/>
                                        <p:tgtEl>
                                          <p:spTgt spid="73818"/>
                                        </p:tgtEl>
                                      </p:cBhvr>
                                    </p:animEffect>
                                  </p:childTnLst>
                                </p:cTn>
                              </p:par>
                            </p:childTnLst>
                          </p:cTn>
                        </p:par>
                        <p:par>
                          <p:cTn id="85" fill="hold" nodeType="afterGroup">
                            <p:stCondLst>
                              <p:cond delay="7650"/>
                            </p:stCondLst>
                            <p:childTnLst>
                              <p:par>
                                <p:cTn id="86" presetID="41" presetClass="entr" presetSubtype="0" fill="hold" nodeType="afterEffect">
                                  <p:stCondLst>
                                    <p:cond delay="0"/>
                                  </p:stCondLst>
                                  <p:iterate type="lt">
                                    <p:tmPct val="10000"/>
                                  </p:iterate>
                                  <p:childTnLst>
                                    <p:set>
                                      <p:cBhvr>
                                        <p:cTn id="87" dur="1" fill="hold">
                                          <p:stCondLst>
                                            <p:cond delay="0"/>
                                          </p:stCondLst>
                                        </p:cTn>
                                        <p:tgtEl>
                                          <p:spTgt spid="73825">
                                            <p:txEl>
                                              <p:pRg st="0" end="0"/>
                                            </p:txEl>
                                          </p:spTgt>
                                        </p:tgtEl>
                                        <p:attrNameLst>
                                          <p:attrName>style.visibility</p:attrName>
                                        </p:attrNameLst>
                                      </p:cBhvr>
                                      <p:to>
                                        <p:strVal val="visible"/>
                                      </p:to>
                                    </p:set>
                                    <p:anim calcmode="lin" valueType="num">
                                      <p:cBhvr>
                                        <p:cTn id="88" dur="500" fill="hold"/>
                                        <p:tgtEl>
                                          <p:spTgt spid="7382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73825">
                                            <p:txEl>
                                              <p:pRg st="0" end="0"/>
                                            </p:txEl>
                                          </p:spTgt>
                                        </p:tgtEl>
                                        <p:attrNameLst>
                                          <p:attrName>ppt_y</p:attrName>
                                        </p:attrNameLst>
                                      </p:cBhvr>
                                      <p:tavLst>
                                        <p:tav tm="0">
                                          <p:val>
                                            <p:strVal val="#ppt_y"/>
                                          </p:val>
                                        </p:tav>
                                        <p:tav tm="100000">
                                          <p:val>
                                            <p:strVal val="#ppt_y"/>
                                          </p:val>
                                        </p:tav>
                                      </p:tavLst>
                                    </p:anim>
                                    <p:anim calcmode="lin" valueType="num">
                                      <p:cBhvr>
                                        <p:cTn id="90" dur="500" fill="hold"/>
                                        <p:tgtEl>
                                          <p:spTgt spid="7382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7382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73825">
                                            <p:txEl>
                                              <p:pRg st="0" end="0"/>
                                            </p:txEl>
                                          </p:spTgt>
                                        </p:tgtEl>
                                      </p:cBhvr>
                                    </p:animEffect>
                                  </p:childTnLst>
                                </p:cTn>
                              </p:par>
                              <p:par>
                                <p:cTn id="93" presetID="15" presetClass="entr" presetSubtype="0" fill="hold" grpId="0" nodeType="withEffect">
                                  <p:stCondLst>
                                    <p:cond delay="0"/>
                                  </p:stCondLst>
                                  <p:childTnLst>
                                    <p:set>
                                      <p:cBhvr>
                                        <p:cTn id="94" dur="1" fill="hold">
                                          <p:stCondLst>
                                            <p:cond delay="0"/>
                                          </p:stCondLst>
                                        </p:cTn>
                                        <p:tgtEl>
                                          <p:spTgt spid="73821"/>
                                        </p:tgtEl>
                                        <p:attrNameLst>
                                          <p:attrName>style.visibility</p:attrName>
                                        </p:attrNameLst>
                                      </p:cBhvr>
                                      <p:to>
                                        <p:strVal val="visible"/>
                                      </p:to>
                                    </p:set>
                                    <p:anim calcmode="lin" valueType="num">
                                      <p:cBhvr>
                                        <p:cTn id="95" dur="1000" fill="hold"/>
                                        <p:tgtEl>
                                          <p:spTgt spid="73821"/>
                                        </p:tgtEl>
                                        <p:attrNameLst>
                                          <p:attrName>ppt_w</p:attrName>
                                        </p:attrNameLst>
                                      </p:cBhvr>
                                      <p:tavLst>
                                        <p:tav tm="0">
                                          <p:val>
                                            <p:fltVal val="0"/>
                                          </p:val>
                                        </p:tav>
                                        <p:tav tm="100000">
                                          <p:val>
                                            <p:strVal val="#ppt_w"/>
                                          </p:val>
                                        </p:tav>
                                      </p:tavLst>
                                    </p:anim>
                                    <p:anim calcmode="lin" valueType="num">
                                      <p:cBhvr>
                                        <p:cTn id="96" dur="1000" fill="hold"/>
                                        <p:tgtEl>
                                          <p:spTgt spid="73821"/>
                                        </p:tgtEl>
                                        <p:attrNameLst>
                                          <p:attrName>ppt_h</p:attrName>
                                        </p:attrNameLst>
                                      </p:cBhvr>
                                      <p:tavLst>
                                        <p:tav tm="0">
                                          <p:val>
                                            <p:fltVal val="0"/>
                                          </p:val>
                                        </p:tav>
                                        <p:tav tm="100000">
                                          <p:val>
                                            <p:strVal val="#ppt_h"/>
                                          </p:val>
                                        </p:tav>
                                      </p:tavLst>
                                    </p:anim>
                                    <p:anim calcmode="lin" valueType="num">
                                      <p:cBhvr>
                                        <p:cTn id="97" dur="1000" fill="hold"/>
                                        <p:tgtEl>
                                          <p:spTgt spid="73821"/>
                                        </p:tgtEl>
                                        <p:attrNameLst>
                                          <p:attrName>ppt_x</p:attrName>
                                        </p:attrNameLst>
                                      </p:cBhvr>
                                      <p:tavLst>
                                        <p:tav tm="0" fmla="#ppt_x+(cos(-2*pi*(1-$))*-#ppt_x-sin(-2*pi*(1-$))*(1-#ppt_y))*(1-$)">
                                          <p:val>
                                            <p:fltVal val="0"/>
                                          </p:val>
                                        </p:tav>
                                        <p:tav tm="100000">
                                          <p:val>
                                            <p:fltVal val="1"/>
                                          </p:val>
                                        </p:tav>
                                      </p:tavLst>
                                    </p:anim>
                                    <p:anim calcmode="lin" valueType="num">
                                      <p:cBhvr>
                                        <p:cTn id="98" dur="1000" fill="hold"/>
                                        <p:tgtEl>
                                          <p:spTgt spid="73821"/>
                                        </p:tgtEl>
                                        <p:attrNameLst>
                                          <p:attrName>ppt_y</p:attrName>
                                        </p:attrNameLst>
                                      </p:cBhvr>
                                      <p:tavLst>
                                        <p:tav tm="0" fmla="#ppt_y+(sin(-2*pi*(1-$))*-#ppt_x+cos(-2*pi*(1-$))*(1-#ppt_y))*(1-$)">
                                          <p:val>
                                            <p:fltVal val="0"/>
                                          </p:val>
                                        </p:tav>
                                        <p:tav tm="100000">
                                          <p:val>
                                            <p:fltVal val="1"/>
                                          </p:val>
                                        </p:tav>
                                      </p:tavLst>
                                    </p:anim>
                                  </p:childTnLst>
                                </p:cTn>
                              </p:par>
                            </p:childTnLst>
                          </p:cTn>
                        </p:par>
                        <p:par>
                          <p:cTn id="99" fill="hold" nodeType="afterGroup">
                            <p:stCondLst>
                              <p:cond delay="8650"/>
                            </p:stCondLst>
                            <p:childTnLst>
                              <p:par>
                                <p:cTn id="100" presetID="41" presetClass="entr" presetSubtype="0" fill="hold" nodeType="afterEffect">
                                  <p:stCondLst>
                                    <p:cond delay="0"/>
                                  </p:stCondLst>
                                  <p:iterate type="lt">
                                    <p:tmPct val="10000"/>
                                  </p:iterate>
                                  <p:childTnLst>
                                    <p:set>
                                      <p:cBhvr>
                                        <p:cTn id="101" dur="1" fill="hold">
                                          <p:stCondLst>
                                            <p:cond delay="0"/>
                                          </p:stCondLst>
                                        </p:cTn>
                                        <p:tgtEl>
                                          <p:spTgt spid="73824">
                                            <p:txEl>
                                              <p:pRg st="0" end="0"/>
                                            </p:txEl>
                                          </p:spTgt>
                                        </p:tgtEl>
                                        <p:attrNameLst>
                                          <p:attrName>style.visibility</p:attrName>
                                        </p:attrNameLst>
                                      </p:cBhvr>
                                      <p:to>
                                        <p:strVal val="visible"/>
                                      </p:to>
                                    </p:set>
                                    <p:anim calcmode="lin" valueType="num">
                                      <p:cBhvr>
                                        <p:cTn id="102" dur="500" fill="hold"/>
                                        <p:tgtEl>
                                          <p:spTgt spid="7382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73824">
                                            <p:txEl>
                                              <p:pRg st="0" end="0"/>
                                            </p:txEl>
                                          </p:spTgt>
                                        </p:tgtEl>
                                        <p:attrNameLst>
                                          <p:attrName>ppt_y</p:attrName>
                                        </p:attrNameLst>
                                      </p:cBhvr>
                                      <p:tavLst>
                                        <p:tav tm="0">
                                          <p:val>
                                            <p:strVal val="#ppt_y"/>
                                          </p:val>
                                        </p:tav>
                                        <p:tav tm="100000">
                                          <p:val>
                                            <p:strVal val="#ppt_y"/>
                                          </p:val>
                                        </p:tav>
                                      </p:tavLst>
                                    </p:anim>
                                    <p:anim calcmode="lin" valueType="num">
                                      <p:cBhvr>
                                        <p:cTn id="104" dur="500" fill="hold"/>
                                        <p:tgtEl>
                                          <p:spTgt spid="7382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7382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73824">
                                            <p:txEl>
                                              <p:pRg st="0" end="0"/>
                                            </p:txEl>
                                          </p:spTgt>
                                        </p:tgtEl>
                                      </p:cBhvr>
                                    </p:animEffect>
                                  </p:childTnLst>
                                </p:cTn>
                              </p:par>
                            </p:childTnLst>
                          </p:cTn>
                        </p:par>
                        <p:par>
                          <p:cTn id="107" fill="hold" nodeType="afterGroup">
                            <p:stCondLst>
                              <p:cond delay="9300"/>
                            </p:stCondLst>
                            <p:childTnLst>
                              <p:par>
                                <p:cTn id="108" presetID="15" presetClass="entr" presetSubtype="0" fill="hold" grpId="0" nodeType="afterEffect">
                                  <p:stCondLst>
                                    <p:cond delay="0"/>
                                  </p:stCondLst>
                                  <p:childTnLst>
                                    <p:set>
                                      <p:cBhvr>
                                        <p:cTn id="109" dur="1" fill="hold">
                                          <p:stCondLst>
                                            <p:cond delay="0"/>
                                          </p:stCondLst>
                                        </p:cTn>
                                        <p:tgtEl>
                                          <p:spTgt spid="73820"/>
                                        </p:tgtEl>
                                        <p:attrNameLst>
                                          <p:attrName>style.visibility</p:attrName>
                                        </p:attrNameLst>
                                      </p:cBhvr>
                                      <p:to>
                                        <p:strVal val="visible"/>
                                      </p:to>
                                    </p:set>
                                    <p:anim calcmode="lin" valueType="num">
                                      <p:cBhvr>
                                        <p:cTn id="110" dur="1000" fill="hold"/>
                                        <p:tgtEl>
                                          <p:spTgt spid="73820"/>
                                        </p:tgtEl>
                                        <p:attrNameLst>
                                          <p:attrName>ppt_w</p:attrName>
                                        </p:attrNameLst>
                                      </p:cBhvr>
                                      <p:tavLst>
                                        <p:tav tm="0">
                                          <p:val>
                                            <p:fltVal val="0"/>
                                          </p:val>
                                        </p:tav>
                                        <p:tav tm="100000">
                                          <p:val>
                                            <p:strVal val="#ppt_w"/>
                                          </p:val>
                                        </p:tav>
                                      </p:tavLst>
                                    </p:anim>
                                    <p:anim calcmode="lin" valueType="num">
                                      <p:cBhvr>
                                        <p:cTn id="111" dur="1000" fill="hold"/>
                                        <p:tgtEl>
                                          <p:spTgt spid="73820"/>
                                        </p:tgtEl>
                                        <p:attrNameLst>
                                          <p:attrName>ppt_h</p:attrName>
                                        </p:attrNameLst>
                                      </p:cBhvr>
                                      <p:tavLst>
                                        <p:tav tm="0">
                                          <p:val>
                                            <p:fltVal val="0"/>
                                          </p:val>
                                        </p:tav>
                                        <p:tav tm="100000">
                                          <p:val>
                                            <p:strVal val="#ppt_h"/>
                                          </p:val>
                                        </p:tav>
                                      </p:tavLst>
                                    </p:anim>
                                    <p:anim calcmode="lin" valueType="num">
                                      <p:cBhvr>
                                        <p:cTn id="112" dur="1000" fill="hold"/>
                                        <p:tgtEl>
                                          <p:spTgt spid="73820"/>
                                        </p:tgtEl>
                                        <p:attrNameLst>
                                          <p:attrName>ppt_x</p:attrName>
                                        </p:attrNameLst>
                                      </p:cBhvr>
                                      <p:tavLst>
                                        <p:tav tm="0" fmla="#ppt_x+(cos(-2*pi*(1-$))*-#ppt_x-sin(-2*pi*(1-$))*(1-#ppt_y))*(1-$)">
                                          <p:val>
                                            <p:fltVal val="0"/>
                                          </p:val>
                                        </p:tav>
                                        <p:tav tm="100000">
                                          <p:val>
                                            <p:fltVal val="1"/>
                                          </p:val>
                                        </p:tav>
                                      </p:tavLst>
                                    </p:anim>
                                    <p:anim calcmode="lin" valueType="num">
                                      <p:cBhvr>
                                        <p:cTn id="113" dur="1000" fill="hold"/>
                                        <p:tgtEl>
                                          <p:spTgt spid="73820"/>
                                        </p:tgtEl>
                                        <p:attrNameLst>
                                          <p:attrName>ppt_y</p:attrName>
                                        </p:attrNameLst>
                                      </p:cBhvr>
                                      <p:tavLst>
                                        <p:tav tm="0" fmla="#ppt_y+(sin(-2*pi*(1-$))*-#ppt_x+cos(-2*pi*(1-$))*(1-#ppt_y))*(1-$)">
                                          <p:val>
                                            <p:fltVal val="0"/>
                                          </p:val>
                                        </p:tav>
                                        <p:tav tm="100000">
                                          <p:val>
                                            <p:fltVal val="1"/>
                                          </p:val>
                                        </p:tav>
                                      </p:tavLst>
                                    </p:anim>
                                  </p:childTnLst>
                                </p:cTn>
                              </p:par>
                            </p:childTnLst>
                          </p:cTn>
                        </p:par>
                        <p:par>
                          <p:cTn id="114" fill="hold" nodeType="afterGroup">
                            <p:stCondLst>
                              <p:cond delay="10300"/>
                            </p:stCondLst>
                            <p:childTnLst>
                              <p:par>
                                <p:cTn id="115" presetID="41" presetClass="entr" presetSubtype="0" fill="hold" grpId="0" nodeType="afterEffect">
                                  <p:stCondLst>
                                    <p:cond delay="0"/>
                                  </p:stCondLst>
                                  <p:iterate type="lt">
                                    <p:tmPct val="10000"/>
                                  </p:iterate>
                                  <p:childTnLst>
                                    <p:set>
                                      <p:cBhvr>
                                        <p:cTn id="116" dur="1" fill="hold">
                                          <p:stCondLst>
                                            <p:cond delay="0"/>
                                          </p:stCondLst>
                                        </p:cTn>
                                        <p:tgtEl>
                                          <p:spTgt spid="73826"/>
                                        </p:tgtEl>
                                        <p:attrNameLst>
                                          <p:attrName>style.visibility</p:attrName>
                                        </p:attrNameLst>
                                      </p:cBhvr>
                                      <p:to>
                                        <p:strVal val="visible"/>
                                      </p:to>
                                    </p:set>
                                    <p:anim calcmode="lin" valueType="num">
                                      <p:cBhvr>
                                        <p:cTn id="117" dur="500" fill="hold"/>
                                        <p:tgtEl>
                                          <p:spTgt spid="73826"/>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73826"/>
                                        </p:tgtEl>
                                        <p:attrNameLst>
                                          <p:attrName>ppt_y</p:attrName>
                                        </p:attrNameLst>
                                      </p:cBhvr>
                                      <p:tavLst>
                                        <p:tav tm="0">
                                          <p:val>
                                            <p:strVal val="#ppt_y"/>
                                          </p:val>
                                        </p:tav>
                                        <p:tav tm="100000">
                                          <p:val>
                                            <p:strVal val="#ppt_y"/>
                                          </p:val>
                                        </p:tav>
                                      </p:tavLst>
                                    </p:anim>
                                    <p:anim calcmode="lin" valueType="num">
                                      <p:cBhvr>
                                        <p:cTn id="119" dur="500" fill="hold"/>
                                        <p:tgtEl>
                                          <p:spTgt spid="73826"/>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73826"/>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73826"/>
                                        </p:tgtEl>
                                      </p:cBhvr>
                                    </p:animEffect>
                                  </p:childTnLst>
                                </p:cTn>
                              </p:par>
                            </p:childTnLst>
                          </p:cTn>
                        </p:par>
                        <p:par>
                          <p:cTn id="122" fill="hold" nodeType="afterGroup">
                            <p:stCondLst>
                              <p:cond delay="10950"/>
                            </p:stCondLst>
                            <p:childTnLst>
                              <p:par>
                                <p:cTn id="123" presetID="30" presetClass="entr" presetSubtype="0" fill="hold" nodeType="afterEffect">
                                  <p:stCondLst>
                                    <p:cond delay="0"/>
                                  </p:stCondLst>
                                  <p:childTnLst>
                                    <p:set>
                                      <p:cBhvr>
                                        <p:cTn id="124" dur="1" fill="hold">
                                          <p:stCondLst>
                                            <p:cond delay="0"/>
                                          </p:stCondLst>
                                        </p:cTn>
                                        <p:tgtEl>
                                          <p:spTgt spid="73827">
                                            <p:txEl>
                                              <p:pRg st="0" end="0"/>
                                            </p:txEl>
                                          </p:spTgt>
                                        </p:tgtEl>
                                        <p:attrNameLst>
                                          <p:attrName>style.visibility</p:attrName>
                                        </p:attrNameLst>
                                      </p:cBhvr>
                                      <p:to>
                                        <p:strVal val="visible"/>
                                      </p:to>
                                    </p:set>
                                    <p:animEffect transition="in" filter="fade">
                                      <p:cBhvr>
                                        <p:cTn id="125" dur="800" decel="100000"/>
                                        <p:tgtEl>
                                          <p:spTgt spid="73827">
                                            <p:txEl>
                                              <p:pRg st="0" end="0"/>
                                            </p:txEl>
                                          </p:spTgt>
                                        </p:tgtEl>
                                      </p:cBhvr>
                                    </p:animEffect>
                                    <p:anim calcmode="lin" valueType="num">
                                      <p:cBhvr>
                                        <p:cTn id="126" dur="800" decel="100000" fill="hold"/>
                                        <p:tgtEl>
                                          <p:spTgt spid="73827">
                                            <p:txEl>
                                              <p:pRg st="0" end="0"/>
                                            </p:txEl>
                                          </p:spTgt>
                                        </p:tgtEl>
                                        <p:attrNameLst>
                                          <p:attrName>style.rotation</p:attrName>
                                        </p:attrNameLst>
                                      </p:cBhvr>
                                      <p:tavLst>
                                        <p:tav tm="0">
                                          <p:val>
                                            <p:fltVal val="-90"/>
                                          </p:val>
                                        </p:tav>
                                        <p:tav tm="100000">
                                          <p:val>
                                            <p:fltVal val="0"/>
                                          </p:val>
                                        </p:tav>
                                      </p:tavLst>
                                    </p:anim>
                                    <p:anim calcmode="lin" valueType="num">
                                      <p:cBhvr>
                                        <p:cTn id="127" dur="800" decel="100000" fill="hold"/>
                                        <p:tgtEl>
                                          <p:spTgt spid="73827">
                                            <p:txEl>
                                              <p:pRg st="0" end="0"/>
                                            </p:txEl>
                                          </p:spTgt>
                                        </p:tgtEl>
                                        <p:attrNameLst>
                                          <p:attrName>ppt_x</p:attrName>
                                        </p:attrNameLst>
                                      </p:cBhvr>
                                      <p:tavLst>
                                        <p:tav tm="0">
                                          <p:val>
                                            <p:strVal val="#ppt_x+0.4"/>
                                          </p:val>
                                        </p:tav>
                                        <p:tav tm="100000">
                                          <p:val>
                                            <p:strVal val="#ppt_x-0.05"/>
                                          </p:val>
                                        </p:tav>
                                      </p:tavLst>
                                    </p:anim>
                                    <p:anim calcmode="lin" valueType="num">
                                      <p:cBhvr>
                                        <p:cTn id="128" dur="800" decel="100000" fill="hold"/>
                                        <p:tgtEl>
                                          <p:spTgt spid="73827">
                                            <p:txEl>
                                              <p:pRg st="0" end="0"/>
                                            </p:txEl>
                                          </p:spTgt>
                                        </p:tgtEl>
                                        <p:attrNameLst>
                                          <p:attrName>ppt_y</p:attrName>
                                        </p:attrNameLst>
                                      </p:cBhvr>
                                      <p:tavLst>
                                        <p:tav tm="0">
                                          <p:val>
                                            <p:strVal val="#ppt_y-0.4"/>
                                          </p:val>
                                        </p:tav>
                                        <p:tav tm="100000">
                                          <p:val>
                                            <p:strVal val="#ppt_y+0.1"/>
                                          </p:val>
                                        </p:tav>
                                      </p:tavLst>
                                    </p:anim>
                                    <p:anim calcmode="lin" valueType="num">
                                      <p:cBhvr>
                                        <p:cTn id="129" dur="200" accel="100000" fill="hold">
                                          <p:stCondLst>
                                            <p:cond delay="800"/>
                                          </p:stCondLst>
                                        </p:cTn>
                                        <p:tgtEl>
                                          <p:spTgt spid="73827">
                                            <p:txEl>
                                              <p:pRg st="0" end="0"/>
                                            </p:txEl>
                                          </p:spTgt>
                                        </p:tgtEl>
                                        <p:attrNameLst>
                                          <p:attrName>ppt_x</p:attrName>
                                        </p:attrNameLst>
                                      </p:cBhvr>
                                      <p:tavLst>
                                        <p:tav tm="0">
                                          <p:val>
                                            <p:strVal val="#ppt_x-0.05"/>
                                          </p:val>
                                        </p:tav>
                                        <p:tav tm="100000">
                                          <p:val>
                                            <p:strVal val="#ppt_x"/>
                                          </p:val>
                                        </p:tav>
                                      </p:tavLst>
                                    </p:anim>
                                    <p:anim calcmode="lin" valueType="num">
                                      <p:cBhvr>
                                        <p:cTn id="130" dur="200" accel="100000" fill="hold">
                                          <p:stCondLst>
                                            <p:cond delay="800"/>
                                          </p:stCondLst>
                                        </p:cTn>
                                        <p:tgtEl>
                                          <p:spTgt spid="73827">
                                            <p:txEl>
                                              <p:pRg st="0" end="0"/>
                                            </p:txEl>
                                          </p:spTgt>
                                        </p:tgtEl>
                                        <p:attrNameLst>
                                          <p:attrName>ppt_y</p:attrName>
                                        </p:attrNameLst>
                                      </p:cBhvr>
                                      <p:tavLst>
                                        <p:tav tm="0">
                                          <p:val>
                                            <p:strVal val="#ppt_y+0.1"/>
                                          </p:val>
                                        </p:tav>
                                        <p:tav tm="100000">
                                          <p:val>
                                            <p:strVal val="#ppt_y"/>
                                          </p:val>
                                        </p:tav>
                                      </p:tavLst>
                                    </p:anim>
                                  </p:childTnLst>
                                </p:cTn>
                              </p:par>
                            </p:childTnLst>
                          </p:cTn>
                        </p:par>
                        <p:par>
                          <p:cTn id="131" fill="hold" nodeType="afterGroup">
                            <p:stCondLst>
                              <p:cond delay="11950"/>
                            </p:stCondLst>
                            <p:childTnLst>
                              <p:par>
                                <p:cTn id="132" presetID="2" presetClass="entr" presetSubtype="4" fill="hold" grpId="0" nodeType="afterEffect">
                                  <p:stCondLst>
                                    <p:cond delay="0"/>
                                  </p:stCondLst>
                                  <p:childTnLst>
                                    <p:set>
                                      <p:cBhvr>
                                        <p:cTn id="133" dur="1" fill="hold">
                                          <p:stCondLst>
                                            <p:cond delay="0"/>
                                          </p:stCondLst>
                                        </p:cTn>
                                        <p:tgtEl>
                                          <p:spTgt spid="73828"/>
                                        </p:tgtEl>
                                        <p:attrNameLst>
                                          <p:attrName>style.visibility</p:attrName>
                                        </p:attrNameLst>
                                      </p:cBhvr>
                                      <p:to>
                                        <p:strVal val="visible"/>
                                      </p:to>
                                    </p:set>
                                    <p:anim calcmode="lin" valueType="num">
                                      <p:cBhvr additive="base">
                                        <p:cTn id="134" dur="500" fill="hold"/>
                                        <p:tgtEl>
                                          <p:spTgt spid="73828"/>
                                        </p:tgtEl>
                                        <p:attrNameLst>
                                          <p:attrName>ppt_x</p:attrName>
                                        </p:attrNameLst>
                                      </p:cBhvr>
                                      <p:tavLst>
                                        <p:tav tm="0">
                                          <p:val>
                                            <p:strVal val="#ppt_x"/>
                                          </p:val>
                                        </p:tav>
                                        <p:tav tm="100000">
                                          <p:val>
                                            <p:strVal val="#ppt_x"/>
                                          </p:val>
                                        </p:tav>
                                      </p:tavLst>
                                    </p:anim>
                                    <p:anim calcmode="lin" valueType="num">
                                      <p:cBhvr additive="base">
                                        <p:cTn id="135" dur="500" fill="hold"/>
                                        <p:tgtEl>
                                          <p:spTgt spid="73828"/>
                                        </p:tgtEl>
                                        <p:attrNameLst>
                                          <p:attrName>ppt_y</p:attrName>
                                        </p:attrNameLst>
                                      </p:cBhvr>
                                      <p:tavLst>
                                        <p:tav tm="0">
                                          <p:val>
                                            <p:strVal val="1+#ppt_h/2"/>
                                          </p:val>
                                        </p:tav>
                                        <p:tav tm="100000">
                                          <p:val>
                                            <p:strVal val="#ppt_y"/>
                                          </p:val>
                                        </p:tav>
                                      </p:tavLst>
                                    </p:anim>
                                  </p:childTnLst>
                                </p:cTn>
                              </p:par>
                            </p:childTnLst>
                          </p:cTn>
                        </p:par>
                        <p:par>
                          <p:cTn id="136" fill="hold" nodeType="afterGroup">
                            <p:stCondLst>
                              <p:cond delay="12450"/>
                            </p:stCondLst>
                            <p:childTnLst>
                              <p:par>
                                <p:cTn id="137" presetID="2" presetClass="entr" presetSubtype="4" fill="hold" grpId="0" nodeType="afterEffect">
                                  <p:stCondLst>
                                    <p:cond delay="0"/>
                                  </p:stCondLst>
                                  <p:childTnLst>
                                    <p:set>
                                      <p:cBhvr>
                                        <p:cTn id="138" dur="1" fill="hold">
                                          <p:stCondLst>
                                            <p:cond delay="0"/>
                                          </p:stCondLst>
                                        </p:cTn>
                                        <p:tgtEl>
                                          <p:spTgt spid="73829"/>
                                        </p:tgtEl>
                                        <p:attrNameLst>
                                          <p:attrName>style.visibility</p:attrName>
                                        </p:attrNameLst>
                                      </p:cBhvr>
                                      <p:to>
                                        <p:strVal val="visible"/>
                                      </p:to>
                                    </p:set>
                                    <p:anim calcmode="lin" valueType="num">
                                      <p:cBhvr additive="base">
                                        <p:cTn id="139" dur="500" fill="hold"/>
                                        <p:tgtEl>
                                          <p:spTgt spid="73829"/>
                                        </p:tgtEl>
                                        <p:attrNameLst>
                                          <p:attrName>ppt_x</p:attrName>
                                        </p:attrNameLst>
                                      </p:cBhvr>
                                      <p:tavLst>
                                        <p:tav tm="0">
                                          <p:val>
                                            <p:strVal val="#ppt_x"/>
                                          </p:val>
                                        </p:tav>
                                        <p:tav tm="100000">
                                          <p:val>
                                            <p:strVal val="#ppt_x"/>
                                          </p:val>
                                        </p:tav>
                                      </p:tavLst>
                                    </p:anim>
                                    <p:anim calcmode="lin" valueType="num">
                                      <p:cBhvr additive="base">
                                        <p:cTn id="140" dur="500" fill="hold"/>
                                        <p:tgtEl>
                                          <p:spTgt spid="73829"/>
                                        </p:tgtEl>
                                        <p:attrNameLst>
                                          <p:attrName>ppt_y</p:attrName>
                                        </p:attrNameLst>
                                      </p:cBhvr>
                                      <p:tavLst>
                                        <p:tav tm="0">
                                          <p:val>
                                            <p:strVal val="1+#ppt_h/2"/>
                                          </p:val>
                                        </p:tav>
                                        <p:tav tm="100000">
                                          <p:val>
                                            <p:strVal val="#ppt_y"/>
                                          </p:val>
                                        </p:tav>
                                      </p:tavLst>
                                    </p:anim>
                                  </p:childTnLst>
                                </p:cTn>
                              </p:par>
                            </p:childTnLst>
                          </p:cTn>
                        </p:par>
                        <p:par>
                          <p:cTn id="141" fill="hold" nodeType="afterGroup">
                            <p:stCondLst>
                              <p:cond delay="12950"/>
                            </p:stCondLst>
                            <p:childTnLst>
                              <p:par>
                                <p:cTn id="142" presetID="2" presetClass="entr" presetSubtype="4" fill="hold" grpId="0" nodeType="afterEffect">
                                  <p:stCondLst>
                                    <p:cond delay="0"/>
                                  </p:stCondLst>
                                  <p:childTnLst>
                                    <p:set>
                                      <p:cBhvr>
                                        <p:cTn id="143" dur="1" fill="hold">
                                          <p:stCondLst>
                                            <p:cond delay="0"/>
                                          </p:stCondLst>
                                        </p:cTn>
                                        <p:tgtEl>
                                          <p:spTgt spid="73830"/>
                                        </p:tgtEl>
                                        <p:attrNameLst>
                                          <p:attrName>style.visibility</p:attrName>
                                        </p:attrNameLst>
                                      </p:cBhvr>
                                      <p:to>
                                        <p:strVal val="visible"/>
                                      </p:to>
                                    </p:set>
                                    <p:anim calcmode="lin" valueType="num">
                                      <p:cBhvr additive="base">
                                        <p:cTn id="144" dur="500" fill="hold"/>
                                        <p:tgtEl>
                                          <p:spTgt spid="73830"/>
                                        </p:tgtEl>
                                        <p:attrNameLst>
                                          <p:attrName>ppt_x</p:attrName>
                                        </p:attrNameLst>
                                      </p:cBhvr>
                                      <p:tavLst>
                                        <p:tav tm="0">
                                          <p:val>
                                            <p:strVal val="#ppt_x"/>
                                          </p:val>
                                        </p:tav>
                                        <p:tav tm="100000">
                                          <p:val>
                                            <p:strVal val="#ppt_x"/>
                                          </p:val>
                                        </p:tav>
                                      </p:tavLst>
                                    </p:anim>
                                    <p:anim calcmode="lin" valueType="num">
                                      <p:cBhvr additive="base">
                                        <p:cTn id="145" dur="500" fill="hold"/>
                                        <p:tgtEl>
                                          <p:spTgt spid="738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93" grpId="0" animBg="1"/>
      <p:bldP spid="73818" grpId="0"/>
      <p:bldP spid="73820" grpId="0"/>
      <p:bldP spid="73822" grpId="0"/>
      <p:bldP spid="73826" grpId="0"/>
      <p:bldP spid="73828" grpId="0"/>
      <p:bldP spid="73829" grpId="0"/>
      <p:bldP spid="73830" grpId="0"/>
      <p:bldP spid="73832" grpId="0"/>
      <p:bldP spid="738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11" name="组合 106"/>
          <p:cNvGrpSpPr>
            <a:grpSpLocks/>
          </p:cNvGrpSpPr>
          <p:nvPr/>
        </p:nvGrpSpPr>
        <p:grpSpPr bwMode="auto">
          <a:xfrm>
            <a:off x="6457157" y="1366838"/>
            <a:ext cx="4392613" cy="646112"/>
            <a:chOff x="1986534" y="4135265"/>
            <a:chExt cx="9432000" cy="1392531"/>
          </a:xfrm>
        </p:grpSpPr>
        <p:sp>
          <p:nvSpPr>
            <p:cNvPr id="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72718" name="组合 106"/>
          <p:cNvGrpSpPr>
            <a:grpSpLocks/>
          </p:cNvGrpSpPr>
          <p:nvPr/>
        </p:nvGrpSpPr>
        <p:grpSpPr bwMode="auto">
          <a:xfrm>
            <a:off x="6457157" y="2155826"/>
            <a:ext cx="4392613" cy="646113"/>
            <a:chOff x="1986534" y="4135265"/>
            <a:chExt cx="9432000" cy="1392531"/>
          </a:xfrm>
        </p:grpSpPr>
        <p:sp>
          <p:nvSpPr>
            <p:cNvPr id="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72725" name="组合 106"/>
          <p:cNvGrpSpPr>
            <a:grpSpLocks/>
          </p:cNvGrpSpPr>
          <p:nvPr/>
        </p:nvGrpSpPr>
        <p:grpSpPr bwMode="auto">
          <a:xfrm>
            <a:off x="6457157" y="2949576"/>
            <a:ext cx="4392613" cy="646113"/>
            <a:chOff x="1986534" y="4135265"/>
            <a:chExt cx="9432000" cy="1392531"/>
          </a:xfrm>
        </p:grpSpPr>
        <p:sp>
          <p:nvSpPr>
            <p:cNvPr id="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7"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72732" name="组合 106"/>
          <p:cNvGrpSpPr>
            <a:grpSpLocks/>
          </p:cNvGrpSpPr>
          <p:nvPr/>
        </p:nvGrpSpPr>
        <p:grpSpPr bwMode="auto">
          <a:xfrm>
            <a:off x="6457157" y="3741738"/>
            <a:ext cx="4392613" cy="646112"/>
            <a:chOff x="1986534" y="4135265"/>
            <a:chExt cx="9432000" cy="1392531"/>
          </a:xfrm>
        </p:grpSpPr>
        <p:sp>
          <p:nvSpPr>
            <p:cNvPr id="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72739" name="组合 106"/>
          <p:cNvGrpSpPr>
            <a:grpSpLocks/>
          </p:cNvGrpSpPr>
          <p:nvPr/>
        </p:nvGrpSpPr>
        <p:grpSpPr bwMode="auto">
          <a:xfrm>
            <a:off x="6457157" y="4533901"/>
            <a:ext cx="4392613" cy="646113"/>
            <a:chOff x="1986534" y="4135265"/>
            <a:chExt cx="9432000" cy="1392531"/>
          </a:xfrm>
        </p:grpSpPr>
        <p:sp>
          <p:nvSpPr>
            <p:cNvPr id="10"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72746" name="组合 106"/>
          <p:cNvGrpSpPr>
            <a:grpSpLocks/>
          </p:cNvGrpSpPr>
          <p:nvPr/>
        </p:nvGrpSpPr>
        <p:grpSpPr bwMode="auto">
          <a:xfrm>
            <a:off x="6457157" y="5370513"/>
            <a:ext cx="4392613" cy="646112"/>
            <a:chOff x="1986534" y="4135265"/>
            <a:chExt cx="9432000" cy="1392531"/>
          </a:xfrm>
        </p:grpSpPr>
        <p:sp>
          <p:nvSpPr>
            <p:cNvPr id="11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1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102" name="Freeform 23"/>
          <p:cNvSpPr>
            <a:spLocks/>
          </p:cNvSpPr>
          <p:nvPr/>
        </p:nvSpPr>
        <p:spPr bwMode="auto">
          <a:xfrm>
            <a:off x="1628953" y="1252452"/>
            <a:ext cx="2228746" cy="1991944"/>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72756" name="Rectangle 52"/>
          <p:cNvSpPr>
            <a:spLocks noChangeArrowheads="1"/>
          </p:cNvSpPr>
          <p:nvPr/>
        </p:nvSpPr>
        <p:spPr bwMode="auto">
          <a:xfrm>
            <a:off x="2137569" y="1685926"/>
            <a:ext cx="12001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a:solidFill>
                  <a:srgbClr val="006CB8"/>
                </a:solidFill>
                <a:latin typeface="方正兰亭大黑_GBK" pitchFamily="2" charset="-122"/>
                <a:ea typeface="方正兰亭大黑_GBK" pitchFamily="2" charset="-122"/>
              </a:rPr>
              <a:t>添加</a:t>
            </a:r>
          </a:p>
          <a:p>
            <a:r>
              <a:rPr lang="zh-CN" altLang="en-US" sz="4000">
                <a:solidFill>
                  <a:srgbClr val="006CB8"/>
                </a:solidFill>
                <a:latin typeface="方正兰亭大黑_GBK" pitchFamily="2" charset="-122"/>
                <a:ea typeface="方正兰亭大黑_GBK" pitchFamily="2" charset="-122"/>
              </a:rPr>
              <a:t>标题</a:t>
            </a:r>
          </a:p>
        </p:txBody>
      </p:sp>
      <p:sp>
        <p:nvSpPr>
          <p:cNvPr id="72757" name="Line 548"/>
          <p:cNvSpPr>
            <a:spLocks noChangeShapeType="1"/>
          </p:cNvSpPr>
          <p:nvPr/>
        </p:nvSpPr>
        <p:spPr bwMode="auto">
          <a:xfrm flipH="1">
            <a:off x="1058069" y="3573463"/>
            <a:ext cx="3357562" cy="0"/>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758" name="Text Box 54"/>
          <p:cNvSpPr txBox="1">
            <a:spLocks noChangeArrowheads="1"/>
          </p:cNvSpPr>
          <p:nvPr/>
        </p:nvSpPr>
        <p:spPr bwMode="auto">
          <a:xfrm>
            <a:off x="1704181" y="3789364"/>
            <a:ext cx="20891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rgbClr val="006CB8"/>
                </a:solidFill>
                <a:ea typeface="微软雅黑" pitchFamily="34" charset="-122"/>
              </a:rPr>
              <a:t>添加文本内容</a:t>
            </a:r>
          </a:p>
          <a:p>
            <a:r>
              <a:rPr lang="zh-CN" altLang="en-US" sz="2400" b="1">
                <a:solidFill>
                  <a:srgbClr val="006CB8"/>
                </a:solidFill>
                <a:ea typeface="微软雅黑" pitchFamily="34" charset="-122"/>
              </a:rPr>
              <a:t>添加文本内容</a:t>
            </a:r>
          </a:p>
        </p:txBody>
      </p:sp>
      <p:sp>
        <p:nvSpPr>
          <p:cNvPr id="72759" name="Text Box 55"/>
          <p:cNvSpPr txBox="1">
            <a:spLocks noChangeArrowheads="1"/>
          </p:cNvSpPr>
          <p:nvPr/>
        </p:nvSpPr>
        <p:spPr bwMode="auto">
          <a:xfrm>
            <a:off x="1848644" y="4581526"/>
            <a:ext cx="266541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ea typeface="微软雅黑" pitchFamily="34" charset="-122"/>
              </a:rPr>
              <a:t>输入关键字？</a:t>
            </a:r>
          </a:p>
          <a:p>
            <a:r>
              <a:rPr lang="zh-CN" altLang="en-US" sz="2000">
                <a:ea typeface="微软雅黑" pitchFamily="34" charset="-122"/>
              </a:rPr>
              <a:t>输入关键字？</a:t>
            </a:r>
          </a:p>
          <a:p>
            <a:r>
              <a:rPr lang="zh-CN" altLang="en-US" sz="2000">
                <a:ea typeface="微软雅黑" pitchFamily="34" charset="-122"/>
              </a:rPr>
              <a:t>输入关键字？</a:t>
            </a:r>
          </a:p>
        </p:txBody>
      </p:sp>
      <p:sp>
        <p:nvSpPr>
          <p:cNvPr id="72762" name="Line 321"/>
          <p:cNvSpPr>
            <a:spLocks noChangeShapeType="1"/>
          </p:cNvSpPr>
          <p:nvPr/>
        </p:nvSpPr>
        <p:spPr bwMode="auto">
          <a:xfrm flipV="1">
            <a:off x="4444207" y="1774826"/>
            <a:ext cx="1338263" cy="1800225"/>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63" name="Line 322"/>
          <p:cNvSpPr>
            <a:spLocks noChangeShapeType="1"/>
          </p:cNvSpPr>
          <p:nvPr/>
        </p:nvSpPr>
        <p:spPr bwMode="auto">
          <a:xfrm flipV="1">
            <a:off x="4441032" y="2493963"/>
            <a:ext cx="1338263" cy="1079500"/>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64" name="Line 323"/>
          <p:cNvSpPr>
            <a:spLocks noChangeShapeType="1"/>
          </p:cNvSpPr>
          <p:nvPr/>
        </p:nvSpPr>
        <p:spPr bwMode="auto">
          <a:xfrm flipV="1">
            <a:off x="5776119" y="1773238"/>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5" name="Line 324"/>
          <p:cNvSpPr>
            <a:spLocks noChangeShapeType="1"/>
          </p:cNvSpPr>
          <p:nvPr/>
        </p:nvSpPr>
        <p:spPr bwMode="auto">
          <a:xfrm flipV="1">
            <a:off x="5776119" y="2492375"/>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6" name="Line 325"/>
          <p:cNvSpPr>
            <a:spLocks noChangeShapeType="1"/>
          </p:cNvSpPr>
          <p:nvPr/>
        </p:nvSpPr>
        <p:spPr bwMode="auto">
          <a:xfrm flipV="1">
            <a:off x="5809457" y="3284538"/>
            <a:ext cx="538163"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7" name="Line 326"/>
          <p:cNvSpPr>
            <a:spLocks noChangeShapeType="1"/>
          </p:cNvSpPr>
          <p:nvPr/>
        </p:nvSpPr>
        <p:spPr bwMode="auto">
          <a:xfrm>
            <a:off x="5828507" y="4067176"/>
            <a:ext cx="519113" cy="9525"/>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8" name="Line 327"/>
          <p:cNvSpPr>
            <a:spLocks noChangeShapeType="1"/>
          </p:cNvSpPr>
          <p:nvPr/>
        </p:nvSpPr>
        <p:spPr bwMode="auto">
          <a:xfrm flipV="1">
            <a:off x="5823744" y="4881563"/>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69" name="Line 328"/>
          <p:cNvSpPr>
            <a:spLocks noChangeShapeType="1"/>
          </p:cNvSpPr>
          <p:nvPr/>
        </p:nvSpPr>
        <p:spPr bwMode="auto">
          <a:xfrm flipV="1">
            <a:off x="5814219" y="5632450"/>
            <a:ext cx="538162" cy="0"/>
          </a:xfrm>
          <a:prstGeom prst="line">
            <a:avLst/>
          </a:prstGeom>
          <a:noFill/>
          <a:ln w="19050" cap="rnd">
            <a:solidFill>
              <a:srgbClr val="000000"/>
            </a:solidFill>
            <a:prstDash val="sysDot"/>
            <a:round/>
            <a:headEn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72770" name="Line 335"/>
          <p:cNvSpPr>
            <a:spLocks noChangeShapeType="1"/>
          </p:cNvSpPr>
          <p:nvPr/>
        </p:nvSpPr>
        <p:spPr bwMode="auto">
          <a:xfrm flipV="1">
            <a:off x="4441032" y="3284539"/>
            <a:ext cx="1368425" cy="287337"/>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1" name="Line 336"/>
          <p:cNvSpPr>
            <a:spLocks noChangeShapeType="1"/>
          </p:cNvSpPr>
          <p:nvPr/>
        </p:nvSpPr>
        <p:spPr bwMode="auto">
          <a:xfrm>
            <a:off x="4441032" y="3573464"/>
            <a:ext cx="1439863" cy="503237"/>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2" name="Line 337"/>
          <p:cNvSpPr>
            <a:spLocks noChangeShapeType="1"/>
          </p:cNvSpPr>
          <p:nvPr/>
        </p:nvSpPr>
        <p:spPr bwMode="auto">
          <a:xfrm>
            <a:off x="4441032" y="3573463"/>
            <a:ext cx="1368425" cy="1295400"/>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3" name="Line 338"/>
          <p:cNvSpPr>
            <a:spLocks noChangeShapeType="1"/>
          </p:cNvSpPr>
          <p:nvPr/>
        </p:nvSpPr>
        <p:spPr bwMode="auto">
          <a:xfrm>
            <a:off x="4441032" y="3573463"/>
            <a:ext cx="1368425" cy="2087562"/>
          </a:xfrm>
          <a:prstGeom prst="line">
            <a:avLst/>
          </a:prstGeom>
          <a:noFill/>
          <a:ln w="19050" cap="rnd">
            <a:solidFill>
              <a:srgbClr val="000000"/>
            </a:solidFill>
            <a:prstDash val="sysDot"/>
            <a:round/>
            <a:headEnd type="oval"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72774" name="Rectangle 70"/>
          <p:cNvSpPr>
            <a:spLocks noChangeArrowheads="1"/>
          </p:cNvSpPr>
          <p:nvPr/>
        </p:nvSpPr>
        <p:spPr bwMode="auto">
          <a:xfrm>
            <a:off x="6673056" y="153193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5" name="Rectangle 71"/>
          <p:cNvSpPr>
            <a:spLocks noChangeArrowheads="1"/>
          </p:cNvSpPr>
          <p:nvPr/>
        </p:nvSpPr>
        <p:spPr bwMode="auto">
          <a:xfrm>
            <a:off x="6674644" y="2324100"/>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6" name="Rectangle 72"/>
          <p:cNvSpPr>
            <a:spLocks noChangeArrowheads="1"/>
          </p:cNvSpPr>
          <p:nvPr/>
        </p:nvSpPr>
        <p:spPr bwMode="auto">
          <a:xfrm>
            <a:off x="6674644" y="316388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7" name="Rectangle 73"/>
          <p:cNvSpPr>
            <a:spLocks noChangeArrowheads="1"/>
          </p:cNvSpPr>
          <p:nvPr/>
        </p:nvSpPr>
        <p:spPr bwMode="auto">
          <a:xfrm>
            <a:off x="6674644" y="3908425"/>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8" name="Rectangle 74"/>
          <p:cNvSpPr>
            <a:spLocks noChangeArrowheads="1"/>
          </p:cNvSpPr>
          <p:nvPr/>
        </p:nvSpPr>
        <p:spPr bwMode="auto">
          <a:xfrm>
            <a:off x="6673056" y="4700588"/>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79" name="Rectangle 75"/>
          <p:cNvSpPr>
            <a:spLocks noChangeArrowheads="1"/>
          </p:cNvSpPr>
          <p:nvPr/>
        </p:nvSpPr>
        <p:spPr bwMode="auto">
          <a:xfrm>
            <a:off x="6673056" y="5516563"/>
            <a:ext cx="40322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a:t>
            </a:r>
          </a:p>
        </p:txBody>
      </p:sp>
      <p:sp>
        <p:nvSpPr>
          <p:cNvPr id="72781" name="Rectangle 77"/>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46" name="组合 45"/>
          <p:cNvGrpSpPr/>
          <p:nvPr/>
        </p:nvGrpSpPr>
        <p:grpSpPr>
          <a:xfrm>
            <a:off x="327874" y="277089"/>
            <a:ext cx="447463" cy="443886"/>
            <a:chOff x="121853" y="604312"/>
            <a:chExt cx="2745946" cy="2723981"/>
          </a:xfrm>
          <a:solidFill>
            <a:srgbClr val="01458E"/>
          </a:solidFill>
        </p:grpSpPr>
        <p:sp>
          <p:nvSpPr>
            <p:cNvPr id="47" name="圆角矩形 4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8" name="圆角矩形 4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9" name="圆角矩形 4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0" name="圆角矩形 4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1" name="圆角矩形 5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52"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79208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2781"/>
                                        </p:tgtEl>
                                        <p:attrNameLst>
                                          <p:attrName>style.visibility</p:attrName>
                                        </p:attrNameLst>
                                      </p:cBhvr>
                                      <p:to>
                                        <p:strVal val="visible"/>
                                      </p:to>
                                    </p:set>
                                    <p:anim calcmode="lin" valueType="num">
                                      <p:cBhvr>
                                        <p:cTn id="7" dur="500" fill="hold"/>
                                        <p:tgtEl>
                                          <p:spTgt spid="7278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2781"/>
                                        </p:tgtEl>
                                        <p:attrNameLst>
                                          <p:attrName>ppt_y</p:attrName>
                                        </p:attrNameLst>
                                      </p:cBhvr>
                                      <p:tavLst>
                                        <p:tav tm="0">
                                          <p:val>
                                            <p:strVal val="#ppt_y"/>
                                          </p:val>
                                        </p:tav>
                                        <p:tav tm="100000">
                                          <p:val>
                                            <p:strVal val="#ppt_y"/>
                                          </p:val>
                                        </p:tav>
                                      </p:tavLst>
                                    </p:anim>
                                    <p:anim calcmode="lin" valueType="num">
                                      <p:cBhvr>
                                        <p:cTn id="9" dur="500" fill="hold"/>
                                        <p:tgtEl>
                                          <p:spTgt spid="7278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278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2781"/>
                                        </p:tgtEl>
                                      </p:cBhvr>
                                    </p:animEffect>
                                  </p:childTnLst>
                                </p:cTn>
                              </p:par>
                            </p:childTnLst>
                          </p:cTn>
                        </p:par>
                        <p:par>
                          <p:cTn id="12" fill="hold" nodeType="afterGroup">
                            <p:stCondLst>
                              <p:cond delay="1150"/>
                            </p:stCondLst>
                            <p:childTnLst>
                              <p:par>
                                <p:cTn id="13" presetID="49" presetClass="entr" presetSubtype="0" decel="100000"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 calcmode="lin" valueType="num">
                                      <p:cBhvr>
                                        <p:cTn id="17" dur="500" fill="hold"/>
                                        <p:tgtEl>
                                          <p:spTgt spid="102"/>
                                        </p:tgtEl>
                                        <p:attrNameLst>
                                          <p:attrName>style.rotation</p:attrName>
                                        </p:attrNameLst>
                                      </p:cBhvr>
                                      <p:tavLst>
                                        <p:tav tm="0">
                                          <p:val>
                                            <p:fltVal val="360"/>
                                          </p:val>
                                        </p:tav>
                                        <p:tav tm="100000">
                                          <p:val>
                                            <p:fltVal val="0"/>
                                          </p:val>
                                        </p:tav>
                                      </p:tavLst>
                                    </p:anim>
                                    <p:animEffect transition="in" filter="fade">
                                      <p:cBhvr>
                                        <p:cTn id="18" dur="500"/>
                                        <p:tgtEl>
                                          <p:spTgt spid="102"/>
                                        </p:tgtEl>
                                      </p:cBhvr>
                                    </p:animEffect>
                                  </p:childTnLst>
                                </p:cTn>
                              </p:par>
                            </p:childTnLst>
                          </p:cTn>
                        </p:par>
                        <p:par>
                          <p:cTn id="19" fill="hold" nodeType="afterGroup">
                            <p:stCondLst>
                              <p:cond delay="1650"/>
                            </p:stCondLst>
                            <p:childTnLst>
                              <p:par>
                                <p:cTn id="20" presetID="18" presetClass="entr" presetSubtype="12" fill="hold" grpId="0" nodeType="afterEffect">
                                  <p:stCondLst>
                                    <p:cond delay="0"/>
                                  </p:stCondLst>
                                  <p:childTnLst>
                                    <p:set>
                                      <p:cBhvr>
                                        <p:cTn id="21" dur="1" fill="hold">
                                          <p:stCondLst>
                                            <p:cond delay="0"/>
                                          </p:stCondLst>
                                        </p:cTn>
                                        <p:tgtEl>
                                          <p:spTgt spid="72756"/>
                                        </p:tgtEl>
                                        <p:attrNameLst>
                                          <p:attrName>style.visibility</p:attrName>
                                        </p:attrNameLst>
                                      </p:cBhvr>
                                      <p:to>
                                        <p:strVal val="visible"/>
                                      </p:to>
                                    </p:set>
                                    <p:animEffect transition="in" filter="strips(downLeft)">
                                      <p:cBhvr>
                                        <p:cTn id="22" dur="500"/>
                                        <p:tgtEl>
                                          <p:spTgt spid="72756"/>
                                        </p:tgtEl>
                                      </p:cBhvr>
                                    </p:animEffect>
                                  </p:childTnLst>
                                </p:cTn>
                              </p:par>
                            </p:childTnLst>
                          </p:cTn>
                        </p:par>
                        <p:par>
                          <p:cTn id="23" fill="hold" nodeType="afterGroup">
                            <p:stCondLst>
                              <p:cond delay="2150"/>
                            </p:stCondLst>
                            <p:childTnLst>
                              <p:par>
                                <p:cTn id="24" presetID="2" presetClass="entr" presetSubtype="4" fill="hold" grpId="0" nodeType="afterEffect">
                                  <p:stCondLst>
                                    <p:cond delay="0"/>
                                  </p:stCondLst>
                                  <p:childTnLst>
                                    <p:set>
                                      <p:cBhvr>
                                        <p:cTn id="25" dur="1" fill="hold">
                                          <p:stCondLst>
                                            <p:cond delay="0"/>
                                          </p:stCondLst>
                                        </p:cTn>
                                        <p:tgtEl>
                                          <p:spTgt spid="72757"/>
                                        </p:tgtEl>
                                        <p:attrNameLst>
                                          <p:attrName>style.visibility</p:attrName>
                                        </p:attrNameLst>
                                      </p:cBhvr>
                                      <p:to>
                                        <p:strVal val="visible"/>
                                      </p:to>
                                    </p:set>
                                    <p:anim calcmode="lin" valueType="num">
                                      <p:cBhvr additive="base">
                                        <p:cTn id="26" dur="500" fill="hold"/>
                                        <p:tgtEl>
                                          <p:spTgt spid="72757"/>
                                        </p:tgtEl>
                                        <p:attrNameLst>
                                          <p:attrName>ppt_x</p:attrName>
                                        </p:attrNameLst>
                                      </p:cBhvr>
                                      <p:tavLst>
                                        <p:tav tm="0">
                                          <p:val>
                                            <p:strVal val="#ppt_x"/>
                                          </p:val>
                                        </p:tav>
                                        <p:tav tm="100000">
                                          <p:val>
                                            <p:strVal val="#ppt_x"/>
                                          </p:val>
                                        </p:tav>
                                      </p:tavLst>
                                    </p:anim>
                                    <p:anim calcmode="lin" valueType="num">
                                      <p:cBhvr additive="base">
                                        <p:cTn id="27" dur="500" fill="hold"/>
                                        <p:tgtEl>
                                          <p:spTgt spid="72757"/>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2650"/>
                            </p:stCondLst>
                            <p:childTnLst>
                              <p:par>
                                <p:cTn id="29" presetID="2" presetClass="entr" presetSubtype="4" fill="hold" grpId="0" nodeType="afterEffect">
                                  <p:stCondLst>
                                    <p:cond delay="0"/>
                                  </p:stCondLst>
                                  <p:childTnLst>
                                    <p:set>
                                      <p:cBhvr>
                                        <p:cTn id="30" dur="1" fill="hold">
                                          <p:stCondLst>
                                            <p:cond delay="0"/>
                                          </p:stCondLst>
                                        </p:cTn>
                                        <p:tgtEl>
                                          <p:spTgt spid="72758"/>
                                        </p:tgtEl>
                                        <p:attrNameLst>
                                          <p:attrName>style.visibility</p:attrName>
                                        </p:attrNameLst>
                                      </p:cBhvr>
                                      <p:to>
                                        <p:strVal val="visible"/>
                                      </p:to>
                                    </p:set>
                                    <p:anim calcmode="lin" valueType="num">
                                      <p:cBhvr additive="base">
                                        <p:cTn id="31" dur="500" fill="hold"/>
                                        <p:tgtEl>
                                          <p:spTgt spid="72758"/>
                                        </p:tgtEl>
                                        <p:attrNameLst>
                                          <p:attrName>ppt_x</p:attrName>
                                        </p:attrNameLst>
                                      </p:cBhvr>
                                      <p:tavLst>
                                        <p:tav tm="0">
                                          <p:val>
                                            <p:strVal val="#ppt_x"/>
                                          </p:val>
                                        </p:tav>
                                        <p:tav tm="100000">
                                          <p:val>
                                            <p:strVal val="#ppt_x"/>
                                          </p:val>
                                        </p:tav>
                                      </p:tavLst>
                                    </p:anim>
                                    <p:anim calcmode="lin" valueType="num">
                                      <p:cBhvr additive="base">
                                        <p:cTn id="32" dur="500" fill="hold"/>
                                        <p:tgtEl>
                                          <p:spTgt spid="72758"/>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3150"/>
                            </p:stCondLst>
                            <p:childTnLst>
                              <p:par>
                                <p:cTn id="34" presetID="2" presetClass="entr" presetSubtype="4" fill="hold" grpId="0" nodeType="afterEffect">
                                  <p:stCondLst>
                                    <p:cond delay="0"/>
                                  </p:stCondLst>
                                  <p:childTnLst>
                                    <p:set>
                                      <p:cBhvr>
                                        <p:cTn id="35" dur="1" fill="hold">
                                          <p:stCondLst>
                                            <p:cond delay="0"/>
                                          </p:stCondLst>
                                        </p:cTn>
                                        <p:tgtEl>
                                          <p:spTgt spid="72759"/>
                                        </p:tgtEl>
                                        <p:attrNameLst>
                                          <p:attrName>style.visibility</p:attrName>
                                        </p:attrNameLst>
                                      </p:cBhvr>
                                      <p:to>
                                        <p:strVal val="visible"/>
                                      </p:to>
                                    </p:set>
                                    <p:anim calcmode="lin" valueType="num">
                                      <p:cBhvr additive="base">
                                        <p:cTn id="36" dur="500" fill="hold"/>
                                        <p:tgtEl>
                                          <p:spTgt spid="72759"/>
                                        </p:tgtEl>
                                        <p:attrNameLst>
                                          <p:attrName>ppt_x</p:attrName>
                                        </p:attrNameLst>
                                      </p:cBhvr>
                                      <p:tavLst>
                                        <p:tav tm="0">
                                          <p:val>
                                            <p:strVal val="#ppt_x"/>
                                          </p:val>
                                        </p:tav>
                                        <p:tav tm="100000">
                                          <p:val>
                                            <p:strVal val="#ppt_x"/>
                                          </p:val>
                                        </p:tav>
                                      </p:tavLst>
                                    </p:anim>
                                    <p:anim calcmode="lin" valueType="num">
                                      <p:cBhvr additive="base">
                                        <p:cTn id="37" dur="500" fill="hold"/>
                                        <p:tgtEl>
                                          <p:spTgt spid="72759"/>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3650"/>
                            </p:stCondLst>
                            <p:childTnLst>
                              <p:par>
                                <p:cTn id="39" presetID="29" presetClass="entr" presetSubtype="0" fill="hold" grpId="0" nodeType="afterEffect">
                                  <p:stCondLst>
                                    <p:cond delay="0"/>
                                  </p:stCondLst>
                                  <p:childTnLst>
                                    <p:set>
                                      <p:cBhvr>
                                        <p:cTn id="40" dur="1" fill="hold">
                                          <p:stCondLst>
                                            <p:cond delay="0"/>
                                          </p:stCondLst>
                                        </p:cTn>
                                        <p:tgtEl>
                                          <p:spTgt spid="72762"/>
                                        </p:tgtEl>
                                        <p:attrNameLst>
                                          <p:attrName>style.visibility</p:attrName>
                                        </p:attrNameLst>
                                      </p:cBhvr>
                                      <p:to>
                                        <p:strVal val="visible"/>
                                      </p:to>
                                    </p:set>
                                    <p:anim calcmode="lin" valueType="num">
                                      <p:cBhvr>
                                        <p:cTn id="41" dur="500" fill="hold"/>
                                        <p:tgtEl>
                                          <p:spTgt spid="72762"/>
                                        </p:tgtEl>
                                        <p:attrNameLst>
                                          <p:attrName>ppt_x</p:attrName>
                                        </p:attrNameLst>
                                      </p:cBhvr>
                                      <p:tavLst>
                                        <p:tav tm="0">
                                          <p:val>
                                            <p:strVal val="#ppt_x-.2"/>
                                          </p:val>
                                        </p:tav>
                                        <p:tav tm="100000">
                                          <p:val>
                                            <p:strVal val="#ppt_x"/>
                                          </p:val>
                                        </p:tav>
                                      </p:tavLst>
                                    </p:anim>
                                    <p:anim calcmode="lin" valueType="num">
                                      <p:cBhvr>
                                        <p:cTn id="42" dur="500" fill="hold"/>
                                        <p:tgtEl>
                                          <p:spTgt spid="72762"/>
                                        </p:tgtEl>
                                        <p:attrNameLst>
                                          <p:attrName>ppt_y</p:attrName>
                                        </p:attrNameLst>
                                      </p:cBhvr>
                                      <p:tavLst>
                                        <p:tav tm="0">
                                          <p:val>
                                            <p:strVal val="#ppt_y"/>
                                          </p:val>
                                        </p:tav>
                                        <p:tav tm="100000">
                                          <p:val>
                                            <p:strVal val="#ppt_y"/>
                                          </p:val>
                                        </p:tav>
                                      </p:tavLst>
                                    </p:anim>
                                    <p:animEffect transition="in" filter="wipe(right)" prLst="gradientSize: 0.1">
                                      <p:cBhvr>
                                        <p:cTn id="43" dur="500"/>
                                        <p:tgtEl>
                                          <p:spTgt spid="72762"/>
                                        </p:tgtEl>
                                      </p:cBhvr>
                                    </p:animEffect>
                                  </p:childTnLst>
                                </p:cTn>
                              </p:par>
                              <p:par>
                                <p:cTn id="44" presetID="29" presetClass="entr" presetSubtype="0" fill="hold" grpId="0" nodeType="withEffect">
                                  <p:stCondLst>
                                    <p:cond delay="0"/>
                                  </p:stCondLst>
                                  <p:childTnLst>
                                    <p:set>
                                      <p:cBhvr>
                                        <p:cTn id="45" dur="1" fill="hold">
                                          <p:stCondLst>
                                            <p:cond delay="0"/>
                                          </p:stCondLst>
                                        </p:cTn>
                                        <p:tgtEl>
                                          <p:spTgt spid="72763"/>
                                        </p:tgtEl>
                                        <p:attrNameLst>
                                          <p:attrName>style.visibility</p:attrName>
                                        </p:attrNameLst>
                                      </p:cBhvr>
                                      <p:to>
                                        <p:strVal val="visible"/>
                                      </p:to>
                                    </p:set>
                                    <p:anim calcmode="lin" valueType="num">
                                      <p:cBhvr>
                                        <p:cTn id="46" dur="500" fill="hold"/>
                                        <p:tgtEl>
                                          <p:spTgt spid="72763"/>
                                        </p:tgtEl>
                                        <p:attrNameLst>
                                          <p:attrName>ppt_x</p:attrName>
                                        </p:attrNameLst>
                                      </p:cBhvr>
                                      <p:tavLst>
                                        <p:tav tm="0">
                                          <p:val>
                                            <p:strVal val="#ppt_x-.2"/>
                                          </p:val>
                                        </p:tav>
                                        <p:tav tm="100000">
                                          <p:val>
                                            <p:strVal val="#ppt_x"/>
                                          </p:val>
                                        </p:tav>
                                      </p:tavLst>
                                    </p:anim>
                                    <p:anim calcmode="lin" valueType="num">
                                      <p:cBhvr>
                                        <p:cTn id="47" dur="500" fill="hold"/>
                                        <p:tgtEl>
                                          <p:spTgt spid="72763"/>
                                        </p:tgtEl>
                                        <p:attrNameLst>
                                          <p:attrName>ppt_y</p:attrName>
                                        </p:attrNameLst>
                                      </p:cBhvr>
                                      <p:tavLst>
                                        <p:tav tm="0">
                                          <p:val>
                                            <p:strVal val="#ppt_y"/>
                                          </p:val>
                                        </p:tav>
                                        <p:tav tm="100000">
                                          <p:val>
                                            <p:strVal val="#ppt_y"/>
                                          </p:val>
                                        </p:tav>
                                      </p:tavLst>
                                    </p:anim>
                                    <p:animEffect transition="in" filter="wipe(right)" prLst="gradientSize: 0.1">
                                      <p:cBhvr>
                                        <p:cTn id="48" dur="500"/>
                                        <p:tgtEl>
                                          <p:spTgt spid="72763"/>
                                        </p:tgtEl>
                                      </p:cBhvr>
                                    </p:animEffect>
                                  </p:childTnLst>
                                </p:cTn>
                              </p:par>
                              <p:par>
                                <p:cTn id="49" presetID="29" presetClass="entr" presetSubtype="0" fill="hold" grpId="0" nodeType="withEffect">
                                  <p:stCondLst>
                                    <p:cond delay="0"/>
                                  </p:stCondLst>
                                  <p:childTnLst>
                                    <p:set>
                                      <p:cBhvr>
                                        <p:cTn id="50" dur="1" fill="hold">
                                          <p:stCondLst>
                                            <p:cond delay="0"/>
                                          </p:stCondLst>
                                        </p:cTn>
                                        <p:tgtEl>
                                          <p:spTgt spid="72764"/>
                                        </p:tgtEl>
                                        <p:attrNameLst>
                                          <p:attrName>style.visibility</p:attrName>
                                        </p:attrNameLst>
                                      </p:cBhvr>
                                      <p:to>
                                        <p:strVal val="visible"/>
                                      </p:to>
                                    </p:set>
                                    <p:anim calcmode="lin" valueType="num">
                                      <p:cBhvr>
                                        <p:cTn id="51" dur="500" fill="hold"/>
                                        <p:tgtEl>
                                          <p:spTgt spid="72764"/>
                                        </p:tgtEl>
                                        <p:attrNameLst>
                                          <p:attrName>ppt_x</p:attrName>
                                        </p:attrNameLst>
                                      </p:cBhvr>
                                      <p:tavLst>
                                        <p:tav tm="0">
                                          <p:val>
                                            <p:strVal val="#ppt_x-.2"/>
                                          </p:val>
                                        </p:tav>
                                        <p:tav tm="100000">
                                          <p:val>
                                            <p:strVal val="#ppt_x"/>
                                          </p:val>
                                        </p:tav>
                                      </p:tavLst>
                                    </p:anim>
                                    <p:anim calcmode="lin" valueType="num">
                                      <p:cBhvr>
                                        <p:cTn id="52" dur="500" fill="hold"/>
                                        <p:tgtEl>
                                          <p:spTgt spid="72764"/>
                                        </p:tgtEl>
                                        <p:attrNameLst>
                                          <p:attrName>ppt_y</p:attrName>
                                        </p:attrNameLst>
                                      </p:cBhvr>
                                      <p:tavLst>
                                        <p:tav tm="0">
                                          <p:val>
                                            <p:strVal val="#ppt_y"/>
                                          </p:val>
                                        </p:tav>
                                        <p:tav tm="100000">
                                          <p:val>
                                            <p:strVal val="#ppt_y"/>
                                          </p:val>
                                        </p:tav>
                                      </p:tavLst>
                                    </p:anim>
                                    <p:animEffect transition="in" filter="wipe(right)" prLst="gradientSize: 0.1">
                                      <p:cBhvr>
                                        <p:cTn id="53" dur="500"/>
                                        <p:tgtEl>
                                          <p:spTgt spid="72764"/>
                                        </p:tgtEl>
                                      </p:cBhvr>
                                    </p:animEffect>
                                  </p:childTnLst>
                                </p:cTn>
                              </p:par>
                              <p:par>
                                <p:cTn id="54" presetID="29" presetClass="entr" presetSubtype="0" fill="hold" grpId="0" nodeType="withEffect">
                                  <p:stCondLst>
                                    <p:cond delay="0"/>
                                  </p:stCondLst>
                                  <p:childTnLst>
                                    <p:set>
                                      <p:cBhvr>
                                        <p:cTn id="55" dur="1" fill="hold">
                                          <p:stCondLst>
                                            <p:cond delay="0"/>
                                          </p:stCondLst>
                                        </p:cTn>
                                        <p:tgtEl>
                                          <p:spTgt spid="72765"/>
                                        </p:tgtEl>
                                        <p:attrNameLst>
                                          <p:attrName>style.visibility</p:attrName>
                                        </p:attrNameLst>
                                      </p:cBhvr>
                                      <p:to>
                                        <p:strVal val="visible"/>
                                      </p:to>
                                    </p:set>
                                    <p:anim calcmode="lin" valueType="num">
                                      <p:cBhvr>
                                        <p:cTn id="56" dur="500" fill="hold"/>
                                        <p:tgtEl>
                                          <p:spTgt spid="72765"/>
                                        </p:tgtEl>
                                        <p:attrNameLst>
                                          <p:attrName>ppt_x</p:attrName>
                                        </p:attrNameLst>
                                      </p:cBhvr>
                                      <p:tavLst>
                                        <p:tav tm="0">
                                          <p:val>
                                            <p:strVal val="#ppt_x-.2"/>
                                          </p:val>
                                        </p:tav>
                                        <p:tav tm="100000">
                                          <p:val>
                                            <p:strVal val="#ppt_x"/>
                                          </p:val>
                                        </p:tav>
                                      </p:tavLst>
                                    </p:anim>
                                    <p:anim calcmode="lin" valueType="num">
                                      <p:cBhvr>
                                        <p:cTn id="57" dur="500" fill="hold"/>
                                        <p:tgtEl>
                                          <p:spTgt spid="72765"/>
                                        </p:tgtEl>
                                        <p:attrNameLst>
                                          <p:attrName>ppt_y</p:attrName>
                                        </p:attrNameLst>
                                      </p:cBhvr>
                                      <p:tavLst>
                                        <p:tav tm="0">
                                          <p:val>
                                            <p:strVal val="#ppt_y"/>
                                          </p:val>
                                        </p:tav>
                                        <p:tav tm="100000">
                                          <p:val>
                                            <p:strVal val="#ppt_y"/>
                                          </p:val>
                                        </p:tav>
                                      </p:tavLst>
                                    </p:anim>
                                    <p:animEffect transition="in" filter="wipe(right)" prLst="gradientSize: 0.1">
                                      <p:cBhvr>
                                        <p:cTn id="58" dur="500"/>
                                        <p:tgtEl>
                                          <p:spTgt spid="72765"/>
                                        </p:tgtEl>
                                      </p:cBhvr>
                                    </p:animEffect>
                                  </p:childTnLst>
                                </p:cTn>
                              </p:par>
                              <p:par>
                                <p:cTn id="59" presetID="29" presetClass="entr" presetSubtype="0" fill="hold" grpId="0" nodeType="withEffect">
                                  <p:stCondLst>
                                    <p:cond delay="0"/>
                                  </p:stCondLst>
                                  <p:childTnLst>
                                    <p:set>
                                      <p:cBhvr>
                                        <p:cTn id="60" dur="1" fill="hold">
                                          <p:stCondLst>
                                            <p:cond delay="0"/>
                                          </p:stCondLst>
                                        </p:cTn>
                                        <p:tgtEl>
                                          <p:spTgt spid="72766"/>
                                        </p:tgtEl>
                                        <p:attrNameLst>
                                          <p:attrName>style.visibility</p:attrName>
                                        </p:attrNameLst>
                                      </p:cBhvr>
                                      <p:to>
                                        <p:strVal val="visible"/>
                                      </p:to>
                                    </p:set>
                                    <p:anim calcmode="lin" valueType="num">
                                      <p:cBhvr>
                                        <p:cTn id="61" dur="500" fill="hold"/>
                                        <p:tgtEl>
                                          <p:spTgt spid="72766"/>
                                        </p:tgtEl>
                                        <p:attrNameLst>
                                          <p:attrName>ppt_x</p:attrName>
                                        </p:attrNameLst>
                                      </p:cBhvr>
                                      <p:tavLst>
                                        <p:tav tm="0">
                                          <p:val>
                                            <p:strVal val="#ppt_x-.2"/>
                                          </p:val>
                                        </p:tav>
                                        <p:tav tm="100000">
                                          <p:val>
                                            <p:strVal val="#ppt_x"/>
                                          </p:val>
                                        </p:tav>
                                      </p:tavLst>
                                    </p:anim>
                                    <p:anim calcmode="lin" valueType="num">
                                      <p:cBhvr>
                                        <p:cTn id="62" dur="500" fill="hold"/>
                                        <p:tgtEl>
                                          <p:spTgt spid="72766"/>
                                        </p:tgtEl>
                                        <p:attrNameLst>
                                          <p:attrName>ppt_y</p:attrName>
                                        </p:attrNameLst>
                                      </p:cBhvr>
                                      <p:tavLst>
                                        <p:tav tm="0">
                                          <p:val>
                                            <p:strVal val="#ppt_y"/>
                                          </p:val>
                                        </p:tav>
                                        <p:tav tm="100000">
                                          <p:val>
                                            <p:strVal val="#ppt_y"/>
                                          </p:val>
                                        </p:tav>
                                      </p:tavLst>
                                    </p:anim>
                                    <p:animEffect transition="in" filter="wipe(right)" prLst="gradientSize: 0.1">
                                      <p:cBhvr>
                                        <p:cTn id="63" dur="500"/>
                                        <p:tgtEl>
                                          <p:spTgt spid="72766"/>
                                        </p:tgtEl>
                                      </p:cBhvr>
                                    </p:animEffect>
                                  </p:childTnLst>
                                </p:cTn>
                              </p:par>
                              <p:par>
                                <p:cTn id="64" presetID="29" presetClass="entr" presetSubtype="0" fill="hold" grpId="0" nodeType="withEffect">
                                  <p:stCondLst>
                                    <p:cond delay="0"/>
                                  </p:stCondLst>
                                  <p:childTnLst>
                                    <p:set>
                                      <p:cBhvr>
                                        <p:cTn id="65" dur="1" fill="hold">
                                          <p:stCondLst>
                                            <p:cond delay="0"/>
                                          </p:stCondLst>
                                        </p:cTn>
                                        <p:tgtEl>
                                          <p:spTgt spid="72767"/>
                                        </p:tgtEl>
                                        <p:attrNameLst>
                                          <p:attrName>style.visibility</p:attrName>
                                        </p:attrNameLst>
                                      </p:cBhvr>
                                      <p:to>
                                        <p:strVal val="visible"/>
                                      </p:to>
                                    </p:set>
                                    <p:anim calcmode="lin" valueType="num">
                                      <p:cBhvr>
                                        <p:cTn id="66" dur="500" fill="hold"/>
                                        <p:tgtEl>
                                          <p:spTgt spid="72767"/>
                                        </p:tgtEl>
                                        <p:attrNameLst>
                                          <p:attrName>ppt_x</p:attrName>
                                        </p:attrNameLst>
                                      </p:cBhvr>
                                      <p:tavLst>
                                        <p:tav tm="0">
                                          <p:val>
                                            <p:strVal val="#ppt_x-.2"/>
                                          </p:val>
                                        </p:tav>
                                        <p:tav tm="100000">
                                          <p:val>
                                            <p:strVal val="#ppt_x"/>
                                          </p:val>
                                        </p:tav>
                                      </p:tavLst>
                                    </p:anim>
                                    <p:anim calcmode="lin" valueType="num">
                                      <p:cBhvr>
                                        <p:cTn id="67" dur="500" fill="hold"/>
                                        <p:tgtEl>
                                          <p:spTgt spid="72767"/>
                                        </p:tgtEl>
                                        <p:attrNameLst>
                                          <p:attrName>ppt_y</p:attrName>
                                        </p:attrNameLst>
                                      </p:cBhvr>
                                      <p:tavLst>
                                        <p:tav tm="0">
                                          <p:val>
                                            <p:strVal val="#ppt_y"/>
                                          </p:val>
                                        </p:tav>
                                        <p:tav tm="100000">
                                          <p:val>
                                            <p:strVal val="#ppt_y"/>
                                          </p:val>
                                        </p:tav>
                                      </p:tavLst>
                                    </p:anim>
                                    <p:animEffect transition="in" filter="wipe(right)" prLst="gradientSize: 0.1">
                                      <p:cBhvr>
                                        <p:cTn id="68" dur="500"/>
                                        <p:tgtEl>
                                          <p:spTgt spid="72767"/>
                                        </p:tgtEl>
                                      </p:cBhvr>
                                    </p:animEffect>
                                  </p:childTnLst>
                                </p:cTn>
                              </p:par>
                              <p:par>
                                <p:cTn id="69" presetID="29" presetClass="entr" presetSubtype="0" fill="hold" grpId="0" nodeType="withEffect">
                                  <p:stCondLst>
                                    <p:cond delay="0"/>
                                  </p:stCondLst>
                                  <p:childTnLst>
                                    <p:set>
                                      <p:cBhvr>
                                        <p:cTn id="70" dur="1" fill="hold">
                                          <p:stCondLst>
                                            <p:cond delay="0"/>
                                          </p:stCondLst>
                                        </p:cTn>
                                        <p:tgtEl>
                                          <p:spTgt spid="72768"/>
                                        </p:tgtEl>
                                        <p:attrNameLst>
                                          <p:attrName>style.visibility</p:attrName>
                                        </p:attrNameLst>
                                      </p:cBhvr>
                                      <p:to>
                                        <p:strVal val="visible"/>
                                      </p:to>
                                    </p:set>
                                    <p:anim calcmode="lin" valueType="num">
                                      <p:cBhvr>
                                        <p:cTn id="71" dur="500" fill="hold"/>
                                        <p:tgtEl>
                                          <p:spTgt spid="72768"/>
                                        </p:tgtEl>
                                        <p:attrNameLst>
                                          <p:attrName>ppt_x</p:attrName>
                                        </p:attrNameLst>
                                      </p:cBhvr>
                                      <p:tavLst>
                                        <p:tav tm="0">
                                          <p:val>
                                            <p:strVal val="#ppt_x-.2"/>
                                          </p:val>
                                        </p:tav>
                                        <p:tav tm="100000">
                                          <p:val>
                                            <p:strVal val="#ppt_x"/>
                                          </p:val>
                                        </p:tav>
                                      </p:tavLst>
                                    </p:anim>
                                    <p:anim calcmode="lin" valueType="num">
                                      <p:cBhvr>
                                        <p:cTn id="72" dur="500" fill="hold"/>
                                        <p:tgtEl>
                                          <p:spTgt spid="72768"/>
                                        </p:tgtEl>
                                        <p:attrNameLst>
                                          <p:attrName>ppt_y</p:attrName>
                                        </p:attrNameLst>
                                      </p:cBhvr>
                                      <p:tavLst>
                                        <p:tav tm="0">
                                          <p:val>
                                            <p:strVal val="#ppt_y"/>
                                          </p:val>
                                        </p:tav>
                                        <p:tav tm="100000">
                                          <p:val>
                                            <p:strVal val="#ppt_y"/>
                                          </p:val>
                                        </p:tav>
                                      </p:tavLst>
                                    </p:anim>
                                    <p:animEffect transition="in" filter="wipe(right)" prLst="gradientSize: 0.1">
                                      <p:cBhvr>
                                        <p:cTn id="73" dur="500"/>
                                        <p:tgtEl>
                                          <p:spTgt spid="72768"/>
                                        </p:tgtEl>
                                      </p:cBhvr>
                                    </p:animEffect>
                                  </p:childTnLst>
                                </p:cTn>
                              </p:par>
                              <p:par>
                                <p:cTn id="74" presetID="29" presetClass="entr" presetSubtype="0" fill="hold" grpId="0" nodeType="withEffect">
                                  <p:stCondLst>
                                    <p:cond delay="0"/>
                                  </p:stCondLst>
                                  <p:childTnLst>
                                    <p:set>
                                      <p:cBhvr>
                                        <p:cTn id="75" dur="1" fill="hold">
                                          <p:stCondLst>
                                            <p:cond delay="0"/>
                                          </p:stCondLst>
                                        </p:cTn>
                                        <p:tgtEl>
                                          <p:spTgt spid="72769"/>
                                        </p:tgtEl>
                                        <p:attrNameLst>
                                          <p:attrName>style.visibility</p:attrName>
                                        </p:attrNameLst>
                                      </p:cBhvr>
                                      <p:to>
                                        <p:strVal val="visible"/>
                                      </p:to>
                                    </p:set>
                                    <p:anim calcmode="lin" valueType="num">
                                      <p:cBhvr>
                                        <p:cTn id="76" dur="500" fill="hold"/>
                                        <p:tgtEl>
                                          <p:spTgt spid="72769"/>
                                        </p:tgtEl>
                                        <p:attrNameLst>
                                          <p:attrName>ppt_x</p:attrName>
                                        </p:attrNameLst>
                                      </p:cBhvr>
                                      <p:tavLst>
                                        <p:tav tm="0">
                                          <p:val>
                                            <p:strVal val="#ppt_x-.2"/>
                                          </p:val>
                                        </p:tav>
                                        <p:tav tm="100000">
                                          <p:val>
                                            <p:strVal val="#ppt_x"/>
                                          </p:val>
                                        </p:tav>
                                      </p:tavLst>
                                    </p:anim>
                                    <p:anim calcmode="lin" valueType="num">
                                      <p:cBhvr>
                                        <p:cTn id="77" dur="500" fill="hold"/>
                                        <p:tgtEl>
                                          <p:spTgt spid="72769"/>
                                        </p:tgtEl>
                                        <p:attrNameLst>
                                          <p:attrName>ppt_y</p:attrName>
                                        </p:attrNameLst>
                                      </p:cBhvr>
                                      <p:tavLst>
                                        <p:tav tm="0">
                                          <p:val>
                                            <p:strVal val="#ppt_y"/>
                                          </p:val>
                                        </p:tav>
                                        <p:tav tm="100000">
                                          <p:val>
                                            <p:strVal val="#ppt_y"/>
                                          </p:val>
                                        </p:tav>
                                      </p:tavLst>
                                    </p:anim>
                                    <p:animEffect transition="in" filter="wipe(right)" prLst="gradientSize: 0.1">
                                      <p:cBhvr>
                                        <p:cTn id="78" dur="500"/>
                                        <p:tgtEl>
                                          <p:spTgt spid="72769"/>
                                        </p:tgtEl>
                                      </p:cBhvr>
                                    </p:animEffect>
                                  </p:childTnLst>
                                </p:cTn>
                              </p:par>
                              <p:par>
                                <p:cTn id="79" presetID="29" presetClass="entr" presetSubtype="0" fill="hold" grpId="0" nodeType="withEffect">
                                  <p:stCondLst>
                                    <p:cond delay="0"/>
                                  </p:stCondLst>
                                  <p:childTnLst>
                                    <p:set>
                                      <p:cBhvr>
                                        <p:cTn id="80" dur="1" fill="hold">
                                          <p:stCondLst>
                                            <p:cond delay="0"/>
                                          </p:stCondLst>
                                        </p:cTn>
                                        <p:tgtEl>
                                          <p:spTgt spid="72770"/>
                                        </p:tgtEl>
                                        <p:attrNameLst>
                                          <p:attrName>style.visibility</p:attrName>
                                        </p:attrNameLst>
                                      </p:cBhvr>
                                      <p:to>
                                        <p:strVal val="visible"/>
                                      </p:to>
                                    </p:set>
                                    <p:anim calcmode="lin" valueType="num">
                                      <p:cBhvr>
                                        <p:cTn id="81" dur="500" fill="hold"/>
                                        <p:tgtEl>
                                          <p:spTgt spid="72770"/>
                                        </p:tgtEl>
                                        <p:attrNameLst>
                                          <p:attrName>ppt_x</p:attrName>
                                        </p:attrNameLst>
                                      </p:cBhvr>
                                      <p:tavLst>
                                        <p:tav tm="0">
                                          <p:val>
                                            <p:strVal val="#ppt_x-.2"/>
                                          </p:val>
                                        </p:tav>
                                        <p:tav tm="100000">
                                          <p:val>
                                            <p:strVal val="#ppt_x"/>
                                          </p:val>
                                        </p:tav>
                                      </p:tavLst>
                                    </p:anim>
                                    <p:anim calcmode="lin" valueType="num">
                                      <p:cBhvr>
                                        <p:cTn id="82" dur="500" fill="hold"/>
                                        <p:tgtEl>
                                          <p:spTgt spid="72770"/>
                                        </p:tgtEl>
                                        <p:attrNameLst>
                                          <p:attrName>ppt_y</p:attrName>
                                        </p:attrNameLst>
                                      </p:cBhvr>
                                      <p:tavLst>
                                        <p:tav tm="0">
                                          <p:val>
                                            <p:strVal val="#ppt_y"/>
                                          </p:val>
                                        </p:tav>
                                        <p:tav tm="100000">
                                          <p:val>
                                            <p:strVal val="#ppt_y"/>
                                          </p:val>
                                        </p:tav>
                                      </p:tavLst>
                                    </p:anim>
                                    <p:animEffect transition="in" filter="wipe(right)" prLst="gradientSize: 0.1">
                                      <p:cBhvr>
                                        <p:cTn id="83" dur="500"/>
                                        <p:tgtEl>
                                          <p:spTgt spid="72770"/>
                                        </p:tgtEl>
                                      </p:cBhvr>
                                    </p:animEffect>
                                  </p:childTnLst>
                                </p:cTn>
                              </p:par>
                              <p:par>
                                <p:cTn id="84" presetID="29" presetClass="entr" presetSubtype="0" fill="hold" grpId="0" nodeType="withEffect">
                                  <p:stCondLst>
                                    <p:cond delay="0"/>
                                  </p:stCondLst>
                                  <p:childTnLst>
                                    <p:set>
                                      <p:cBhvr>
                                        <p:cTn id="85" dur="1" fill="hold">
                                          <p:stCondLst>
                                            <p:cond delay="0"/>
                                          </p:stCondLst>
                                        </p:cTn>
                                        <p:tgtEl>
                                          <p:spTgt spid="72771"/>
                                        </p:tgtEl>
                                        <p:attrNameLst>
                                          <p:attrName>style.visibility</p:attrName>
                                        </p:attrNameLst>
                                      </p:cBhvr>
                                      <p:to>
                                        <p:strVal val="visible"/>
                                      </p:to>
                                    </p:set>
                                    <p:anim calcmode="lin" valueType="num">
                                      <p:cBhvr>
                                        <p:cTn id="86" dur="500" fill="hold"/>
                                        <p:tgtEl>
                                          <p:spTgt spid="72771"/>
                                        </p:tgtEl>
                                        <p:attrNameLst>
                                          <p:attrName>ppt_x</p:attrName>
                                        </p:attrNameLst>
                                      </p:cBhvr>
                                      <p:tavLst>
                                        <p:tav tm="0">
                                          <p:val>
                                            <p:strVal val="#ppt_x-.2"/>
                                          </p:val>
                                        </p:tav>
                                        <p:tav tm="100000">
                                          <p:val>
                                            <p:strVal val="#ppt_x"/>
                                          </p:val>
                                        </p:tav>
                                      </p:tavLst>
                                    </p:anim>
                                    <p:anim calcmode="lin" valueType="num">
                                      <p:cBhvr>
                                        <p:cTn id="87" dur="500" fill="hold"/>
                                        <p:tgtEl>
                                          <p:spTgt spid="72771"/>
                                        </p:tgtEl>
                                        <p:attrNameLst>
                                          <p:attrName>ppt_y</p:attrName>
                                        </p:attrNameLst>
                                      </p:cBhvr>
                                      <p:tavLst>
                                        <p:tav tm="0">
                                          <p:val>
                                            <p:strVal val="#ppt_y"/>
                                          </p:val>
                                        </p:tav>
                                        <p:tav tm="100000">
                                          <p:val>
                                            <p:strVal val="#ppt_y"/>
                                          </p:val>
                                        </p:tav>
                                      </p:tavLst>
                                    </p:anim>
                                    <p:animEffect transition="in" filter="wipe(right)" prLst="gradientSize: 0.1">
                                      <p:cBhvr>
                                        <p:cTn id="88" dur="500"/>
                                        <p:tgtEl>
                                          <p:spTgt spid="72771"/>
                                        </p:tgtEl>
                                      </p:cBhvr>
                                    </p:animEffect>
                                  </p:childTnLst>
                                </p:cTn>
                              </p:par>
                              <p:par>
                                <p:cTn id="89" presetID="29" presetClass="entr" presetSubtype="0" fill="hold" grpId="0" nodeType="withEffect">
                                  <p:stCondLst>
                                    <p:cond delay="0"/>
                                  </p:stCondLst>
                                  <p:childTnLst>
                                    <p:set>
                                      <p:cBhvr>
                                        <p:cTn id="90" dur="1" fill="hold">
                                          <p:stCondLst>
                                            <p:cond delay="0"/>
                                          </p:stCondLst>
                                        </p:cTn>
                                        <p:tgtEl>
                                          <p:spTgt spid="72772"/>
                                        </p:tgtEl>
                                        <p:attrNameLst>
                                          <p:attrName>style.visibility</p:attrName>
                                        </p:attrNameLst>
                                      </p:cBhvr>
                                      <p:to>
                                        <p:strVal val="visible"/>
                                      </p:to>
                                    </p:set>
                                    <p:anim calcmode="lin" valueType="num">
                                      <p:cBhvr>
                                        <p:cTn id="91" dur="500" fill="hold"/>
                                        <p:tgtEl>
                                          <p:spTgt spid="72772"/>
                                        </p:tgtEl>
                                        <p:attrNameLst>
                                          <p:attrName>ppt_x</p:attrName>
                                        </p:attrNameLst>
                                      </p:cBhvr>
                                      <p:tavLst>
                                        <p:tav tm="0">
                                          <p:val>
                                            <p:strVal val="#ppt_x-.2"/>
                                          </p:val>
                                        </p:tav>
                                        <p:tav tm="100000">
                                          <p:val>
                                            <p:strVal val="#ppt_x"/>
                                          </p:val>
                                        </p:tav>
                                      </p:tavLst>
                                    </p:anim>
                                    <p:anim calcmode="lin" valueType="num">
                                      <p:cBhvr>
                                        <p:cTn id="92" dur="500" fill="hold"/>
                                        <p:tgtEl>
                                          <p:spTgt spid="72772"/>
                                        </p:tgtEl>
                                        <p:attrNameLst>
                                          <p:attrName>ppt_y</p:attrName>
                                        </p:attrNameLst>
                                      </p:cBhvr>
                                      <p:tavLst>
                                        <p:tav tm="0">
                                          <p:val>
                                            <p:strVal val="#ppt_y"/>
                                          </p:val>
                                        </p:tav>
                                        <p:tav tm="100000">
                                          <p:val>
                                            <p:strVal val="#ppt_y"/>
                                          </p:val>
                                        </p:tav>
                                      </p:tavLst>
                                    </p:anim>
                                    <p:animEffect transition="in" filter="wipe(right)" prLst="gradientSize: 0.1">
                                      <p:cBhvr>
                                        <p:cTn id="93" dur="500"/>
                                        <p:tgtEl>
                                          <p:spTgt spid="72772"/>
                                        </p:tgtEl>
                                      </p:cBhvr>
                                    </p:animEffect>
                                  </p:childTnLst>
                                </p:cTn>
                              </p:par>
                              <p:par>
                                <p:cTn id="94" presetID="29" presetClass="entr" presetSubtype="0" fill="hold" grpId="0" nodeType="withEffect">
                                  <p:stCondLst>
                                    <p:cond delay="0"/>
                                  </p:stCondLst>
                                  <p:childTnLst>
                                    <p:set>
                                      <p:cBhvr>
                                        <p:cTn id="95" dur="1" fill="hold">
                                          <p:stCondLst>
                                            <p:cond delay="0"/>
                                          </p:stCondLst>
                                        </p:cTn>
                                        <p:tgtEl>
                                          <p:spTgt spid="72773"/>
                                        </p:tgtEl>
                                        <p:attrNameLst>
                                          <p:attrName>style.visibility</p:attrName>
                                        </p:attrNameLst>
                                      </p:cBhvr>
                                      <p:to>
                                        <p:strVal val="visible"/>
                                      </p:to>
                                    </p:set>
                                    <p:anim calcmode="lin" valueType="num">
                                      <p:cBhvr>
                                        <p:cTn id="96" dur="500" fill="hold"/>
                                        <p:tgtEl>
                                          <p:spTgt spid="72773"/>
                                        </p:tgtEl>
                                        <p:attrNameLst>
                                          <p:attrName>ppt_x</p:attrName>
                                        </p:attrNameLst>
                                      </p:cBhvr>
                                      <p:tavLst>
                                        <p:tav tm="0">
                                          <p:val>
                                            <p:strVal val="#ppt_x-.2"/>
                                          </p:val>
                                        </p:tav>
                                        <p:tav tm="100000">
                                          <p:val>
                                            <p:strVal val="#ppt_x"/>
                                          </p:val>
                                        </p:tav>
                                      </p:tavLst>
                                    </p:anim>
                                    <p:anim calcmode="lin" valueType="num">
                                      <p:cBhvr>
                                        <p:cTn id="97" dur="500" fill="hold"/>
                                        <p:tgtEl>
                                          <p:spTgt spid="72773"/>
                                        </p:tgtEl>
                                        <p:attrNameLst>
                                          <p:attrName>ppt_y</p:attrName>
                                        </p:attrNameLst>
                                      </p:cBhvr>
                                      <p:tavLst>
                                        <p:tav tm="0">
                                          <p:val>
                                            <p:strVal val="#ppt_y"/>
                                          </p:val>
                                        </p:tav>
                                        <p:tav tm="100000">
                                          <p:val>
                                            <p:strVal val="#ppt_y"/>
                                          </p:val>
                                        </p:tav>
                                      </p:tavLst>
                                    </p:anim>
                                    <p:animEffect transition="in" filter="wipe(right)" prLst="gradientSize: 0.1">
                                      <p:cBhvr>
                                        <p:cTn id="98" dur="500"/>
                                        <p:tgtEl>
                                          <p:spTgt spid="72773"/>
                                        </p:tgtEl>
                                      </p:cBhvr>
                                    </p:animEffect>
                                  </p:childTnLst>
                                </p:cTn>
                              </p:par>
                            </p:childTnLst>
                          </p:cTn>
                        </p:par>
                        <p:par>
                          <p:cTn id="99" fill="hold" nodeType="afterGroup">
                            <p:stCondLst>
                              <p:cond delay="4150"/>
                            </p:stCondLst>
                            <p:childTnLst>
                              <p:par>
                                <p:cTn id="100" presetID="2" presetClass="entr" presetSubtype="1" fill="hold" nodeType="afterEffect">
                                  <p:stCondLst>
                                    <p:cond delay="0"/>
                                  </p:stCondLst>
                                  <p:childTnLst>
                                    <p:set>
                                      <p:cBhvr>
                                        <p:cTn id="101" dur="1" fill="hold">
                                          <p:stCondLst>
                                            <p:cond delay="0"/>
                                          </p:stCondLst>
                                        </p:cTn>
                                        <p:tgtEl>
                                          <p:spTgt spid="72711"/>
                                        </p:tgtEl>
                                        <p:attrNameLst>
                                          <p:attrName>style.visibility</p:attrName>
                                        </p:attrNameLst>
                                      </p:cBhvr>
                                      <p:to>
                                        <p:strVal val="visible"/>
                                      </p:to>
                                    </p:set>
                                    <p:anim calcmode="lin" valueType="num">
                                      <p:cBhvr additive="base">
                                        <p:cTn id="102" dur="500" fill="hold"/>
                                        <p:tgtEl>
                                          <p:spTgt spid="72711"/>
                                        </p:tgtEl>
                                        <p:attrNameLst>
                                          <p:attrName>ppt_x</p:attrName>
                                        </p:attrNameLst>
                                      </p:cBhvr>
                                      <p:tavLst>
                                        <p:tav tm="0">
                                          <p:val>
                                            <p:strVal val="#ppt_x"/>
                                          </p:val>
                                        </p:tav>
                                        <p:tav tm="100000">
                                          <p:val>
                                            <p:strVal val="#ppt_x"/>
                                          </p:val>
                                        </p:tav>
                                      </p:tavLst>
                                    </p:anim>
                                    <p:anim calcmode="lin" valueType="num">
                                      <p:cBhvr additive="base">
                                        <p:cTn id="103" dur="500" fill="hold"/>
                                        <p:tgtEl>
                                          <p:spTgt spid="72711"/>
                                        </p:tgtEl>
                                        <p:attrNameLst>
                                          <p:attrName>ppt_y</p:attrName>
                                        </p:attrNameLst>
                                      </p:cBhvr>
                                      <p:tavLst>
                                        <p:tav tm="0">
                                          <p:val>
                                            <p:strVal val="0-#ppt_h/2"/>
                                          </p:val>
                                        </p:tav>
                                        <p:tav tm="100000">
                                          <p:val>
                                            <p:strVal val="#ppt_y"/>
                                          </p:val>
                                        </p:tav>
                                      </p:tavLst>
                                    </p:anim>
                                  </p:childTnLst>
                                </p:cTn>
                              </p:par>
                              <p:par>
                                <p:cTn id="104" presetID="2" presetClass="entr" presetSubtype="1" fill="hold" nodeType="withEffect">
                                  <p:stCondLst>
                                    <p:cond delay="0"/>
                                  </p:stCondLst>
                                  <p:childTnLst>
                                    <p:set>
                                      <p:cBhvr>
                                        <p:cTn id="105" dur="1" fill="hold">
                                          <p:stCondLst>
                                            <p:cond delay="0"/>
                                          </p:stCondLst>
                                        </p:cTn>
                                        <p:tgtEl>
                                          <p:spTgt spid="72718"/>
                                        </p:tgtEl>
                                        <p:attrNameLst>
                                          <p:attrName>style.visibility</p:attrName>
                                        </p:attrNameLst>
                                      </p:cBhvr>
                                      <p:to>
                                        <p:strVal val="visible"/>
                                      </p:to>
                                    </p:set>
                                    <p:anim calcmode="lin" valueType="num">
                                      <p:cBhvr additive="base">
                                        <p:cTn id="106" dur="500" fill="hold"/>
                                        <p:tgtEl>
                                          <p:spTgt spid="72718"/>
                                        </p:tgtEl>
                                        <p:attrNameLst>
                                          <p:attrName>ppt_x</p:attrName>
                                        </p:attrNameLst>
                                      </p:cBhvr>
                                      <p:tavLst>
                                        <p:tav tm="0">
                                          <p:val>
                                            <p:strVal val="#ppt_x"/>
                                          </p:val>
                                        </p:tav>
                                        <p:tav tm="100000">
                                          <p:val>
                                            <p:strVal val="#ppt_x"/>
                                          </p:val>
                                        </p:tav>
                                      </p:tavLst>
                                    </p:anim>
                                    <p:anim calcmode="lin" valueType="num">
                                      <p:cBhvr additive="base">
                                        <p:cTn id="107" dur="500" fill="hold"/>
                                        <p:tgtEl>
                                          <p:spTgt spid="72718"/>
                                        </p:tgtEl>
                                        <p:attrNameLst>
                                          <p:attrName>ppt_y</p:attrName>
                                        </p:attrNameLst>
                                      </p:cBhvr>
                                      <p:tavLst>
                                        <p:tav tm="0">
                                          <p:val>
                                            <p:strVal val="0-#ppt_h/2"/>
                                          </p:val>
                                        </p:tav>
                                        <p:tav tm="100000">
                                          <p:val>
                                            <p:strVal val="#ppt_y"/>
                                          </p:val>
                                        </p:tav>
                                      </p:tavLst>
                                    </p:anim>
                                  </p:childTnLst>
                                </p:cTn>
                              </p:par>
                              <p:par>
                                <p:cTn id="108" presetID="2" presetClass="entr" presetSubtype="1" fill="hold" nodeType="withEffect">
                                  <p:stCondLst>
                                    <p:cond delay="0"/>
                                  </p:stCondLst>
                                  <p:childTnLst>
                                    <p:set>
                                      <p:cBhvr>
                                        <p:cTn id="109" dur="1" fill="hold">
                                          <p:stCondLst>
                                            <p:cond delay="0"/>
                                          </p:stCondLst>
                                        </p:cTn>
                                        <p:tgtEl>
                                          <p:spTgt spid="72725"/>
                                        </p:tgtEl>
                                        <p:attrNameLst>
                                          <p:attrName>style.visibility</p:attrName>
                                        </p:attrNameLst>
                                      </p:cBhvr>
                                      <p:to>
                                        <p:strVal val="visible"/>
                                      </p:to>
                                    </p:set>
                                    <p:anim calcmode="lin" valueType="num">
                                      <p:cBhvr additive="base">
                                        <p:cTn id="110" dur="500" fill="hold"/>
                                        <p:tgtEl>
                                          <p:spTgt spid="72725"/>
                                        </p:tgtEl>
                                        <p:attrNameLst>
                                          <p:attrName>ppt_x</p:attrName>
                                        </p:attrNameLst>
                                      </p:cBhvr>
                                      <p:tavLst>
                                        <p:tav tm="0">
                                          <p:val>
                                            <p:strVal val="#ppt_x"/>
                                          </p:val>
                                        </p:tav>
                                        <p:tav tm="100000">
                                          <p:val>
                                            <p:strVal val="#ppt_x"/>
                                          </p:val>
                                        </p:tav>
                                      </p:tavLst>
                                    </p:anim>
                                    <p:anim calcmode="lin" valueType="num">
                                      <p:cBhvr additive="base">
                                        <p:cTn id="111" dur="500" fill="hold"/>
                                        <p:tgtEl>
                                          <p:spTgt spid="72725"/>
                                        </p:tgtEl>
                                        <p:attrNameLst>
                                          <p:attrName>ppt_y</p:attrName>
                                        </p:attrNameLst>
                                      </p:cBhvr>
                                      <p:tavLst>
                                        <p:tav tm="0">
                                          <p:val>
                                            <p:strVal val="0-#ppt_h/2"/>
                                          </p:val>
                                        </p:tav>
                                        <p:tav tm="100000">
                                          <p:val>
                                            <p:strVal val="#ppt_y"/>
                                          </p:val>
                                        </p:tav>
                                      </p:tavLst>
                                    </p:anim>
                                  </p:childTnLst>
                                </p:cTn>
                              </p:par>
                              <p:par>
                                <p:cTn id="112" presetID="2" presetClass="entr" presetSubtype="1" fill="hold" nodeType="withEffect">
                                  <p:stCondLst>
                                    <p:cond delay="0"/>
                                  </p:stCondLst>
                                  <p:childTnLst>
                                    <p:set>
                                      <p:cBhvr>
                                        <p:cTn id="113" dur="1" fill="hold">
                                          <p:stCondLst>
                                            <p:cond delay="0"/>
                                          </p:stCondLst>
                                        </p:cTn>
                                        <p:tgtEl>
                                          <p:spTgt spid="72732"/>
                                        </p:tgtEl>
                                        <p:attrNameLst>
                                          <p:attrName>style.visibility</p:attrName>
                                        </p:attrNameLst>
                                      </p:cBhvr>
                                      <p:to>
                                        <p:strVal val="visible"/>
                                      </p:to>
                                    </p:set>
                                    <p:anim calcmode="lin" valueType="num">
                                      <p:cBhvr additive="base">
                                        <p:cTn id="114" dur="500" fill="hold"/>
                                        <p:tgtEl>
                                          <p:spTgt spid="72732"/>
                                        </p:tgtEl>
                                        <p:attrNameLst>
                                          <p:attrName>ppt_x</p:attrName>
                                        </p:attrNameLst>
                                      </p:cBhvr>
                                      <p:tavLst>
                                        <p:tav tm="0">
                                          <p:val>
                                            <p:strVal val="#ppt_x"/>
                                          </p:val>
                                        </p:tav>
                                        <p:tav tm="100000">
                                          <p:val>
                                            <p:strVal val="#ppt_x"/>
                                          </p:val>
                                        </p:tav>
                                      </p:tavLst>
                                    </p:anim>
                                    <p:anim calcmode="lin" valueType="num">
                                      <p:cBhvr additive="base">
                                        <p:cTn id="115" dur="500" fill="hold"/>
                                        <p:tgtEl>
                                          <p:spTgt spid="72732"/>
                                        </p:tgtEl>
                                        <p:attrNameLst>
                                          <p:attrName>ppt_y</p:attrName>
                                        </p:attrNameLst>
                                      </p:cBhvr>
                                      <p:tavLst>
                                        <p:tav tm="0">
                                          <p:val>
                                            <p:strVal val="0-#ppt_h/2"/>
                                          </p:val>
                                        </p:tav>
                                        <p:tav tm="100000">
                                          <p:val>
                                            <p:strVal val="#ppt_y"/>
                                          </p:val>
                                        </p:tav>
                                      </p:tavLst>
                                    </p:anim>
                                  </p:childTnLst>
                                </p:cTn>
                              </p:par>
                              <p:par>
                                <p:cTn id="116" presetID="2" presetClass="entr" presetSubtype="1" fill="hold" nodeType="withEffect">
                                  <p:stCondLst>
                                    <p:cond delay="0"/>
                                  </p:stCondLst>
                                  <p:childTnLst>
                                    <p:set>
                                      <p:cBhvr>
                                        <p:cTn id="117" dur="1" fill="hold">
                                          <p:stCondLst>
                                            <p:cond delay="0"/>
                                          </p:stCondLst>
                                        </p:cTn>
                                        <p:tgtEl>
                                          <p:spTgt spid="72739"/>
                                        </p:tgtEl>
                                        <p:attrNameLst>
                                          <p:attrName>style.visibility</p:attrName>
                                        </p:attrNameLst>
                                      </p:cBhvr>
                                      <p:to>
                                        <p:strVal val="visible"/>
                                      </p:to>
                                    </p:set>
                                    <p:anim calcmode="lin" valueType="num">
                                      <p:cBhvr additive="base">
                                        <p:cTn id="118" dur="500" fill="hold"/>
                                        <p:tgtEl>
                                          <p:spTgt spid="72739"/>
                                        </p:tgtEl>
                                        <p:attrNameLst>
                                          <p:attrName>ppt_x</p:attrName>
                                        </p:attrNameLst>
                                      </p:cBhvr>
                                      <p:tavLst>
                                        <p:tav tm="0">
                                          <p:val>
                                            <p:strVal val="#ppt_x"/>
                                          </p:val>
                                        </p:tav>
                                        <p:tav tm="100000">
                                          <p:val>
                                            <p:strVal val="#ppt_x"/>
                                          </p:val>
                                        </p:tav>
                                      </p:tavLst>
                                    </p:anim>
                                    <p:anim calcmode="lin" valueType="num">
                                      <p:cBhvr additive="base">
                                        <p:cTn id="119" dur="500" fill="hold"/>
                                        <p:tgtEl>
                                          <p:spTgt spid="72739"/>
                                        </p:tgtEl>
                                        <p:attrNameLst>
                                          <p:attrName>ppt_y</p:attrName>
                                        </p:attrNameLst>
                                      </p:cBhvr>
                                      <p:tavLst>
                                        <p:tav tm="0">
                                          <p:val>
                                            <p:strVal val="0-#ppt_h/2"/>
                                          </p:val>
                                        </p:tav>
                                        <p:tav tm="100000">
                                          <p:val>
                                            <p:strVal val="#ppt_y"/>
                                          </p:val>
                                        </p:tav>
                                      </p:tavLst>
                                    </p:anim>
                                  </p:childTnLst>
                                </p:cTn>
                              </p:par>
                              <p:par>
                                <p:cTn id="120" presetID="2" presetClass="entr" presetSubtype="1" fill="hold" nodeType="withEffect">
                                  <p:stCondLst>
                                    <p:cond delay="0"/>
                                  </p:stCondLst>
                                  <p:childTnLst>
                                    <p:set>
                                      <p:cBhvr>
                                        <p:cTn id="121" dur="1" fill="hold">
                                          <p:stCondLst>
                                            <p:cond delay="0"/>
                                          </p:stCondLst>
                                        </p:cTn>
                                        <p:tgtEl>
                                          <p:spTgt spid="72746"/>
                                        </p:tgtEl>
                                        <p:attrNameLst>
                                          <p:attrName>style.visibility</p:attrName>
                                        </p:attrNameLst>
                                      </p:cBhvr>
                                      <p:to>
                                        <p:strVal val="visible"/>
                                      </p:to>
                                    </p:set>
                                    <p:anim calcmode="lin" valueType="num">
                                      <p:cBhvr additive="base">
                                        <p:cTn id="122" dur="500" fill="hold"/>
                                        <p:tgtEl>
                                          <p:spTgt spid="72746"/>
                                        </p:tgtEl>
                                        <p:attrNameLst>
                                          <p:attrName>ppt_x</p:attrName>
                                        </p:attrNameLst>
                                      </p:cBhvr>
                                      <p:tavLst>
                                        <p:tav tm="0">
                                          <p:val>
                                            <p:strVal val="#ppt_x"/>
                                          </p:val>
                                        </p:tav>
                                        <p:tav tm="100000">
                                          <p:val>
                                            <p:strVal val="#ppt_x"/>
                                          </p:val>
                                        </p:tav>
                                      </p:tavLst>
                                    </p:anim>
                                    <p:anim calcmode="lin" valueType="num">
                                      <p:cBhvr additive="base">
                                        <p:cTn id="123" dur="500" fill="hold"/>
                                        <p:tgtEl>
                                          <p:spTgt spid="72746"/>
                                        </p:tgtEl>
                                        <p:attrNameLst>
                                          <p:attrName>ppt_y</p:attrName>
                                        </p:attrNameLst>
                                      </p:cBhvr>
                                      <p:tavLst>
                                        <p:tav tm="0">
                                          <p:val>
                                            <p:strVal val="0-#ppt_h/2"/>
                                          </p:val>
                                        </p:tav>
                                        <p:tav tm="100000">
                                          <p:val>
                                            <p:strVal val="#ppt_y"/>
                                          </p:val>
                                        </p:tav>
                                      </p:tavLst>
                                    </p:anim>
                                  </p:childTnLst>
                                </p:cTn>
                              </p:par>
                            </p:childTnLst>
                          </p:cTn>
                        </p:par>
                        <p:par>
                          <p:cTn id="124" fill="hold" nodeType="afterGroup">
                            <p:stCondLst>
                              <p:cond delay="4650"/>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72774"/>
                                        </p:tgtEl>
                                        <p:attrNameLst>
                                          <p:attrName>style.visibility</p:attrName>
                                        </p:attrNameLst>
                                      </p:cBhvr>
                                      <p:to>
                                        <p:strVal val="visible"/>
                                      </p:to>
                                    </p:set>
                                    <p:anim calcmode="lin" valueType="num">
                                      <p:cBhvr>
                                        <p:cTn id="127" dur="500" fill="hold"/>
                                        <p:tgtEl>
                                          <p:spTgt spid="72774"/>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72774"/>
                                        </p:tgtEl>
                                        <p:attrNameLst>
                                          <p:attrName>ppt_y</p:attrName>
                                        </p:attrNameLst>
                                      </p:cBhvr>
                                      <p:tavLst>
                                        <p:tav tm="0">
                                          <p:val>
                                            <p:strVal val="#ppt_y"/>
                                          </p:val>
                                        </p:tav>
                                        <p:tav tm="100000">
                                          <p:val>
                                            <p:strVal val="#ppt_y"/>
                                          </p:val>
                                        </p:tav>
                                      </p:tavLst>
                                    </p:anim>
                                    <p:anim calcmode="lin" valueType="num">
                                      <p:cBhvr>
                                        <p:cTn id="129" dur="500" fill="hold"/>
                                        <p:tgtEl>
                                          <p:spTgt spid="72774"/>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72774"/>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72774"/>
                                        </p:tgtEl>
                                      </p:cBhvr>
                                    </p:animEffect>
                                  </p:childTnLst>
                                </p:cTn>
                              </p:par>
                              <p:par>
                                <p:cTn id="132" presetID="41" presetClass="entr" presetSubtype="0" fill="hold" nodeType="withEffect">
                                  <p:stCondLst>
                                    <p:cond delay="0"/>
                                  </p:stCondLst>
                                  <p:iterate type="lt">
                                    <p:tmPct val="10000"/>
                                  </p:iterate>
                                  <p:childTnLst>
                                    <p:set>
                                      <p:cBhvr>
                                        <p:cTn id="133" dur="1" fill="hold">
                                          <p:stCondLst>
                                            <p:cond delay="0"/>
                                          </p:stCondLst>
                                        </p:cTn>
                                        <p:tgtEl>
                                          <p:spTgt spid="72775"/>
                                        </p:tgtEl>
                                        <p:attrNameLst>
                                          <p:attrName>style.visibility</p:attrName>
                                        </p:attrNameLst>
                                      </p:cBhvr>
                                      <p:to>
                                        <p:strVal val="visible"/>
                                      </p:to>
                                    </p:set>
                                    <p:anim calcmode="lin" valueType="num">
                                      <p:cBhvr>
                                        <p:cTn id="134" dur="500" fill="hold"/>
                                        <p:tgtEl>
                                          <p:spTgt spid="72775"/>
                                        </p:tgtEl>
                                        <p:attrNameLst>
                                          <p:attrName>ppt_x</p:attrName>
                                        </p:attrNameLst>
                                      </p:cBhvr>
                                      <p:tavLst>
                                        <p:tav tm="0">
                                          <p:val>
                                            <p:strVal val="#ppt_x"/>
                                          </p:val>
                                        </p:tav>
                                        <p:tav tm="50000">
                                          <p:val>
                                            <p:strVal val="#ppt_x+.1"/>
                                          </p:val>
                                        </p:tav>
                                        <p:tav tm="100000">
                                          <p:val>
                                            <p:strVal val="#ppt_x"/>
                                          </p:val>
                                        </p:tav>
                                      </p:tavLst>
                                    </p:anim>
                                    <p:anim calcmode="lin" valueType="num">
                                      <p:cBhvr>
                                        <p:cTn id="135" dur="500" fill="hold"/>
                                        <p:tgtEl>
                                          <p:spTgt spid="72775"/>
                                        </p:tgtEl>
                                        <p:attrNameLst>
                                          <p:attrName>ppt_y</p:attrName>
                                        </p:attrNameLst>
                                      </p:cBhvr>
                                      <p:tavLst>
                                        <p:tav tm="0">
                                          <p:val>
                                            <p:strVal val="#ppt_y"/>
                                          </p:val>
                                        </p:tav>
                                        <p:tav tm="100000">
                                          <p:val>
                                            <p:strVal val="#ppt_y"/>
                                          </p:val>
                                        </p:tav>
                                      </p:tavLst>
                                    </p:anim>
                                    <p:anim calcmode="lin" valueType="num">
                                      <p:cBhvr>
                                        <p:cTn id="136" dur="500" fill="hold"/>
                                        <p:tgtEl>
                                          <p:spTgt spid="72775"/>
                                        </p:tgtEl>
                                        <p:attrNameLst>
                                          <p:attrName>ppt_h</p:attrName>
                                        </p:attrNameLst>
                                      </p:cBhvr>
                                      <p:tavLst>
                                        <p:tav tm="0">
                                          <p:val>
                                            <p:strVal val="#ppt_h/10"/>
                                          </p:val>
                                        </p:tav>
                                        <p:tav tm="50000">
                                          <p:val>
                                            <p:strVal val="#ppt_h+.01"/>
                                          </p:val>
                                        </p:tav>
                                        <p:tav tm="100000">
                                          <p:val>
                                            <p:strVal val="#ppt_h"/>
                                          </p:val>
                                        </p:tav>
                                      </p:tavLst>
                                    </p:anim>
                                    <p:anim calcmode="lin" valueType="num">
                                      <p:cBhvr>
                                        <p:cTn id="137" dur="500" fill="hold"/>
                                        <p:tgtEl>
                                          <p:spTgt spid="72775"/>
                                        </p:tgtEl>
                                        <p:attrNameLst>
                                          <p:attrName>ppt_w</p:attrName>
                                        </p:attrNameLst>
                                      </p:cBhvr>
                                      <p:tavLst>
                                        <p:tav tm="0">
                                          <p:val>
                                            <p:strVal val="#ppt_w/10"/>
                                          </p:val>
                                        </p:tav>
                                        <p:tav tm="50000">
                                          <p:val>
                                            <p:strVal val="#ppt_w+.01"/>
                                          </p:val>
                                        </p:tav>
                                        <p:tav tm="100000">
                                          <p:val>
                                            <p:strVal val="#ppt_w"/>
                                          </p:val>
                                        </p:tav>
                                      </p:tavLst>
                                    </p:anim>
                                    <p:animEffect transition="in" filter="fade">
                                      <p:cBhvr>
                                        <p:cTn id="138" dur="500" tmFilter="0,0; .5, 1; 1, 1"/>
                                        <p:tgtEl>
                                          <p:spTgt spid="72775"/>
                                        </p:tgtEl>
                                      </p:cBhvr>
                                    </p:animEffect>
                                  </p:childTnLst>
                                </p:cTn>
                              </p:par>
                              <p:par>
                                <p:cTn id="139" presetID="41" presetClass="entr" presetSubtype="0" fill="hold" nodeType="withEffect">
                                  <p:stCondLst>
                                    <p:cond delay="0"/>
                                  </p:stCondLst>
                                  <p:iterate type="lt">
                                    <p:tmPct val="10000"/>
                                  </p:iterate>
                                  <p:childTnLst>
                                    <p:set>
                                      <p:cBhvr>
                                        <p:cTn id="140" dur="1" fill="hold">
                                          <p:stCondLst>
                                            <p:cond delay="0"/>
                                          </p:stCondLst>
                                        </p:cTn>
                                        <p:tgtEl>
                                          <p:spTgt spid="72776"/>
                                        </p:tgtEl>
                                        <p:attrNameLst>
                                          <p:attrName>style.visibility</p:attrName>
                                        </p:attrNameLst>
                                      </p:cBhvr>
                                      <p:to>
                                        <p:strVal val="visible"/>
                                      </p:to>
                                    </p:set>
                                    <p:anim calcmode="lin" valueType="num">
                                      <p:cBhvr>
                                        <p:cTn id="141" dur="500" fill="hold"/>
                                        <p:tgtEl>
                                          <p:spTgt spid="72776"/>
                                        </p:tgtEl>
                                        <p:attrNameLst>
                                          <p:attrName>ppt_x</p:attrName>
                                        </p:attrNameLst>
                                      </p:cBhvr>
                                      <p:tavLst>
                                        <p:tav tm="0">
                                          <p:val>
                                            <p:strVal val="#ppt_x"/>
                                          </p:val>
                                        </p:tav>
                                        <p:tav tm="50000">
                                          <p:val>
                                            <p:strVal val="#ppt_x+.1"/>
                                          </p:val>
                                        </p:tav>
                                        <p:tav tm="100000">
                                          <p:val>
                                            <p:strVal val="#ppt_x"/>
                                          </p:val>
                                        </p:tav>
                                      </p:tavLst>
                                    </p:anim>
                                    <p:anim calcmode="lin" valueType="num">
                                      <p:cBhvr>
                                        <p:cTn id="142" dur="500" fill="hold"/>
                                        <p:tgtEl>
                                          <p:spTgt spid="72776"/>
                                        </p:tgtEl>
                                        <p:attrNameLst>
                                          <p:attrName>ppt_y</p:attrName>
                                        </p:attrNameLst>
                                      </p:cBhvr>
                                      <p:tavLst>
                                        <p:tav tm="0">
                                          <p:val>
                                            <p:strVal val="#ppt_y"/>
                                          </p:val>
                                        </p:tav>
                                        <p:tav tm="100000">
                                          <p:val>
                                            <p:strVal val="#ppt_y"/>
                                          </p:val>
                                        </p:tav>
                                      </p:tavLst>
                                    </p:anim>
                                    <p:anim calcmode="lin" valueType="num">
                                      <p:cBhvr>
                                        <p:cTn id="143" dur="500" fill="hold"/>
                                        <p:tgtEl>
                                          <p:spTgt spid="72776"/>
                                        </p:tgtEl>
                                        <p:attrNameLst>
                                          <p:attrName>ppt_h</p:attrName>
                                        </p:attrNameLst>
                                      </p:cBhvr>
                                      <p:tavLst>
                                        <p:tav tm="0">
                                          <p:val>
                                            <p:strVal val="#ppt_h/10"/>
                                          </p:val>
                                        </p:tav>
                                        <p:tav tm="50000">
                                          <p:val>
                                            <p:strVal val="#ppt_h+.01"/>
                                          </p:val>
                                        </p:tav>
                                        <p:tav tm="100000">
                                          <p:val>
                                            <p:strVal val="#ppt_h"/>
                                          </p:val>
                                        </p:tav>
                                      </p:tavLst>
                                    </p:anim>
                                    <p:anim calcmode="lin" valueType="num">
                                      <p:cBhvr>
                                        <p:cTn id="144" dur="500" fill="hold"/>
                                        <p:tgtEl>
                                          <p:spTgt spid="72776"/>
                                        </p:tgtEl>
                                        <p:attrNameLst>
                                          <p:attrName>ppt_w</p:attrName>
                                        </p:attrNameLst>
                                      </p:cBhvr>
                                      <p:tavLst>
                                        <p:tav tm="0">
                                          <p:val>
                                            <p:strVal val="#ppt_w/10"/>
                                          </p:val>
                                        </p:tav>
                                        <p:tav tm="50000">
                                          <p:val>
                                            <p:strVal val="#ppt_w+.01"/>
                                          </p:val>
                                        </p:tav>
                                        <p:tav tm="100000">
                                          <p:val>
                                            <p:strVal val="#ppt_w"/>
                                          </p:val>
                                        </p:tav>
                                      </p:tavLst>
                                    </p:anim>
                                    <p:animEffect transition="in" filter="fade">
                                      <p:cBhvr>
                                        <p:cTn id="145" dur="500" tmFilter="0,0; .5, 1; 1, 1"/>
                                        <p:tgtEl>
                                          <p:spTgt spid="72776"/>
                                        </p:tgtEl>
                                      </p:cBhvr>
                                    </p:animEffect>
                                  </p:childTnLst>
                                </p:cTn>
                              </p:par>
                              <p:par>
                                <p:cTn id="146" presetID="41" presetClass="entr" presetSubtype="0" fill="hold" nodeType="withEffect">
                                  <p:stCondLst>
                                    <p:cond delay="0"/>
                                  </p:stCondLst>
                                  <p:iterate type="lt">
                                    <p:tmPct val="10000"/>
                                  </p:iterate>
                                  <p:childTnLst>
                                    <p:set>
                                      <p:cBhvr>
                                        <p:cTn id="147" dur="1" fill="hold">
                                          <p:stCondLst>
                                            <p:cond delay="0"/>
                                          </p:stCondLst>
                                        </p:cTn>
                                        <p:tgtEl>
                                          <p:spTgt spid="72777"/>
                                        </p:tgtEl>
                                        <p:attrNameLst>
                                          <p:attrName>style.visibility</p:attrName>
                                        </p:attrNameLst>
                                      </p:cBhvr>
                                      <p:to>
                                        <p:strVal val="visible"/>
                                      </p:to>
                                    </p:set>
                                    <p:anim calcmode="lin" valueType="num">
                                      <p:cBhvr>
                                        <p:cTn id="148" dur="500" fill="hold"/>
                                        <p:tgtEl>
                                          <p:spTgt spid="72777"/>
                                        </p:tgtEl>
                                        <p:attrNameLst>
                                          <p:attrName>ppt_x</p:attrName>
                                        </p:attrNameLst>
                                      </p:cBhvr>
                                      <p:tavLst>
                                        <p:tav tm="0">
                                          <p:val>
                                            <p:strVal val="#ppt_x"/>
                                          </p:val>
                                        </p:tav>
                                        <p:tav tm="50000">
                                          <p:val>
                                            <p:strVal val="#ppt_x+.1"/>
                                          </p:val>
                                        </p:tav>
                                        <p:tav tm="100000">
                                          <p:val>
                                            <p:strVal val="#ppt_x"/>
                                          </p:val>
                                        </p:tav>
                                      </p:tavLst>
                                    </p:anim>
                                    <p:anim calcmode="lin" valueType="num">
                                      <p:cBhvr>
                                        <p:cTn id="149" dur="500" fill="hold"/>
                                        <p:tgtEl>
                                          <p:spTgt spid="72777"/>
                                        </p:tgtEl>
                                        <p:attrNameLst>
                                          <p:attrName>ppt_y</p:attrName>
                                        </p:attrNameLst>
                                      </p:cBhvr>
                                      <p:tavLst>
                                        <p:tav tm="0">
                                          <p:val>
                                            <p:strVal val="#ppt_y"/>
                                          </p:val>
                                        </p:tav>
                                        <p:tav tm="100000">
                                          <p:val>
                                            <p:strVal val="#ppt_y"/>
                                          </p:val>
                                        </p:tav>
                                      </p:tavLst>
                                    </p:anim>
                                    <p:anim calcmode="lin" valueType="num">
                                      <p:cBhvr>
                                        <p:cTn id="150" dur="500" fill="hold"/>
                                        <p:tgtEl>
                                          <p:spTgt spid="72777"/>
                                        </p:tgtEl>
                                        <p:attrNameLst>
                                          <p:attrName>ppt_h</p:attrName>
                                        </p:attrNameLst>
                                      </p:cBhvr>
                                      <p:tavLst>
                                        <p:tav tm="0">
                                          <p:val>
                                            <p:strVal val="#ppt_h/10"/>
                                          </p:val>
                                        </p:tav>
                                        <p:tav tm="50000">
                                          <p:val>
                                            <p:strVal val="#ppt_h+.01"/>
                                          </p:val>
                                        </p:tav>
                                        <p:tav tm="100000">
                                          <p:val>
                                            <p:strVal val="#ppt_h"/>
                                          </p:val>
                                        </p:tav>
                                      </p:tavLst>
                                    </p:anim>
                                    <p:anim calcmode="lin" valueType="num">
                                      <p:cBhvr>
                                        <p:cTn id="151" dur="500" fill="hold"/>
                                        <p:tgtEl>
                                          <p:spTgt spid="72777"/>
                                        </p:tgtEl>
                                        <p:attrNameLst>
                                          <p:attrName>ppt_w</p:attrName>
                                        </p:attrNameLst>
                                      </p:cBhvr>
                                      <p:tavLst>
                                        <p:tav tm="0">
                                          <p:val>
                                            <p:strVal val="#ppt_w/10"/>
                                          </p:val>
                                        </p:tav>
                                        <p:tav tm="50000">
                                          <p:val>
                                            <p:strVal val="#ppt_w+.01"/>
                                          </p:val>
                                        </p:tav>
                                        <p:tav tm="100000">
                                          <p:val>
                                            <p:strVal val="#ppt_w"/>
                                          </p:val>
                                        </p:tav>
                                      </p:tavLst>
                                    </p:anim>
                                    <p:animEffect transition="in" filter="fade">
                                      <p:cBhvr>
                                        <p:cTn id="152" dur="500" tmFilter="0,0; .5, 1; 1, 1"/>
                                        <p:tgtEl>
                                          <p:spTgt spid="72777"/>
                                        </p:tgtEl>
                                      </p:cBhvr>
                                    </p:animEffect>
                                  </p:childTnLst>
                                </p:cTn>
                              </p:par>
                              <p:par>
                                <p:cTn id="153" presetID="41" presetClass="entr" presetSubtype="0" fill="hold" nodeType="withEffect">
                                  <p:stCondLst>
                                    <p:cond delay="0"/>
                                  </p:stCondLst>
                                  <p:iterate type="lt">
                                    <p:tmPct val="10000"/>
                                  </p:iterate>
                                  <p:childTnLst>
                                    <p:set>
                                      <p:cBhvr>
                                        <p:cTn id="154" dur="1" fill="hold">
                                          <p:stCondLst>
                                            <p:cond delay="0"/>
                                          </p:stCondLst>
                                        </p:cTn>
                                        <p:tgtEl>
                                          <p:spTgt spid="72778"/>
                                        </p:tgtEl>
                                        <p:attrNameLst>
                                          <p:attrName>style.visibility</p:attrName>
                                        </p:attrNameLst>
                                      </p:cBhvr>
                                      <p:to>
                                        <p:strVal val="visible"/>
                                      </p:to>
                                    </p:set>
                                    <p:anim calcmode="lin" valueType="num">
                                      <p:cBhvr>
                                        <p:cTn id="155" dur="500" fill="hold"/>
                                        <p:tgtEl>
                                          <p:spTgt spid="72778"/>
                                        </p:tgtEl>
                                        <p:attrNameLst>
                                          <p:attrName>ppt_x</p:attrName>
                                        </p:attrNameLst>
                                      </p:cBhvr>
                                      <p:tavLst>
                                        <p:tav tm="0">
                                          <p:val>
                                            <p:strVal val="#ppt_x"/>
                                          </p:val>
                                        </p:tav>
                                        <p:tav tm="50000">
                                          <p:val>
                                            <p:strVal val="#ppt_x+.1"/>
                                          </p:val>
                                        </p:tav>
                                        <p:tav tm="100000">
                                          <p:val>
                                            <p:strVal val="#ppt_x"/>
                                          </p:val>
                                        </p:tav>
                                      </p:tavLst>
                                    </p:anim>
                                    <p:anim calcmode="lin" valueType="num">
                                      <p:cBhvr>
                                        <p:cTn id="156" dur="500" fill="hold"/>
                                        <p:tgtEl>
                                          <p:spTgt spid="72778"/>
                                        </p:tgtEl>
                                        <p:attrNameLst>
                                          <p:attrName>ppt_y</p:attrName>
                                        </p:attrNameLst>
                                      </p:cBhvr>
                                      <p:tavLst>
                                        <p:tav tm="0">
                                          <p:val>
                                            <p:strVal val="#ppt_y"/>
                                          </p:val>
                                        </p:tav>
                                        <p:tav tm="100000">
                                          <p:val>
                                            <p:strVal val="#ppt_y"/>
                                          </p:val>
                                        </p:tav>
                                      </p:tavLst>
                                    </p:anim>
                                    <p:anim calcmode="lin" valueType="num">
                                      <p:cBhvr>
                                        <p:cTn id="157" dur="500" fill="hold"/>
                                        <p:tgtEl>
                                          <p:spTgt spid="72778"/>
                                        </p:tgtEl>
                                        <p:attrNameLst>
                                          <p:attrName>ppt_h</p:attrName>
                                        </p:attrNameLst>
                                      </p:cBhvr>
                                      <p:tavLst>
                                        <p:tav tm="0">
                                          <p:val>
                                            <p:strVal val="#ppt_h/10"/>
                                          </p:val>
                                        </p:tav>
                                        <p:tav tm="50000">
                                          <p:val>
                                            <p:strVal val="#ppt_h+.01"/>
                                          </p:val>
                                        </p:tav>
                                        <p:tav tm="100000">
                                          <p:val>
                                            <p:strVal val="#ppt_h"/>
                                          </p:val>
                                        </p:tav>
                                      </p:tavLst>
                                    </p:anim>
                                    <p:anim calcmode="lin" valueType="num">
                                      <p:cBhvr>
                                        <p:cTn id="158" dur="500" fill="hold"/>
                                        <p:tgtEl>
                                          <p:spTgt spid="72778"/>
                                        </p:tgtEl>
                                        <p:attrNameLst>
                                          <p:attrName>ppt_w</p:attrName>
                                        </p:attrNameLst>
                                      </p:cBhvr>
                                      <p:tavLst>
                                        <p:tav tm="0">
                                          <p:val>
                                            <p:strVal val="#ppt_w/10"/>
                                          </p:val>
                                        </p:tav>
                                        <p:tav tm="50000">
                                          <p:val>
                                            <p:strVal val="#ppt_w+.01"/>
                                          </p:val>
                                        </p:tav>
                                        <p:tav tm="100000">
                                          <p:val>
                                            <p:strVal val="#ppt_w"/>
                                          </p:val>
                                        </p:tav>
                                      </p:tavLst>
                                    </p:anim>
                                    <p:animEffect transition="in" filter="fade">
                                      <p:cBhvr>
                                        <p:cTn id="159" dur="500" tmFilter="0,0; .5, 1; 1, 1"/>
                                        <p:tgtEl>
                                          <p:spTgt spid="72778"/>
                                        </p:tgtEl>
                                      </p:cBhvr>
                                    </p:animEffect>
                                  </p:childTnLst>
                                </p:cTn>
                              </p:par>
                              <p:par>
                                <p:cTn id="160" presetID="41" presetClass="entr" presetSubtype="0" fill="hold" nodeType="withEffect">
                                  <p:stCondLst>
                                    <p:cond delay="0"/>
                                  </p:stCondLst>
                                  <p:iterate type="lt">
                                    <p:tmPct val="10000"/>
                                  </p:iterate>
                                  <p:childTnLst>
                                    <p:set>
                                      <p:cBhvr>
                                        <p:cTn id="161" dur="1" fill="hold">
                                          <p:stCondLst>
                                            <p:cond delay="0"/>
                                          </p:stCondLst>
                                        </p:cTn>
                                        <p:tgtEl>
                                          <p:spTgt spid="72779"/>
                                        </p:tgtEl>
                                        <p:attrNameLst>
                                          <p:attrName>style.visibility</p:attrName>
                                        </p:attrNameLst>
                                      </p:cBhvr>
                                      <p:to>
                                        <p:strVal val="visible"/>
                                      </p:to>
                                    </p:set>
                                    <p:anim calcmode="lin" valueType="num">
                                      <p:cBhvr>
                                        <p:cTn id="162" dur="500" fill="hold"/>
                                        <p:tgtEl>
                                          <p:spTgt spid="72779"/>
                                        </p:tgtEl>
                                        <p:attrNameLst>
                                          <p:attrName>ppt_x</p:attrName>
                                        </p:attrNameLst>
                                      </p:cBhvr>
                                      <p:tavLst>
                                        <p:tav tm="0">
                                          <p:val>
                                            <p:strVal val="#ppt_x"/>
                                          </p:val>
                                        </p:tav>
                                        <p:tav tm="50000">
                                          <p:val>
                                            <p:strVal val="#ppt_x+.1"/>
                                          </p:val>
                                        </p:tav>
                                        <p:tav tm="100000">
                                          <p:val>
                                            <p:strVal val="#ppt_x"/>
                                          </p:val>
                                        </p:tav>
                                      </p:tavLst>
                                    </p:anim>
                                    <p:anim calcmode="lin" valueType="num">
                                      <p:cBhvr>
                                        <p:cTn id="163" dur="500" fill="hold"/>
                                        <p:tgtEl>
                                          <p:spTgt spid="72779"/>
                                        </p:tgtEl>
                                        <p:attrNameLst>
                                          <p:attrName>ppt_y</p:attrName>
                                        </p:attrNameLst>
                                      </p:cBhvr>
                                      <p:tavLst>
                                        <p:tav tm="0">
                                          <p:val>
                                            <p:strVal val="#ppt_y"/>
                                          </p:val>
                                        </p:tav>
                                        <p:tav tm="100000">
                                          <p:val>
                                            <p:strVal val="#ppt_y"/>
                                          </p:val>
                                        </p:tav>
                                      </p:tavLst>
                                    </p:anim>
                                    <p:anim calcmode="lin" valueType="num">
                                      <p:cBhvr>
                                        <p:cTn id="164" dur="500" fill="hold"/>
                                        <p:tgtEl>
                                          <p:spTgt spid="72779"/>
                                        </p:tgtEl>
                                        <p:attrNameLst>
                                          <p:attrName>ppt_h</p:attrName>
                                        </p:attrNameLst>
                                      </p:cBhvr>
                                      <p:tavLst>
                                        <p:tav tm="0">
                                          <p:val>
                                            <p:strVal val="#ppt_h/10"/>
                                          </p:val>
                                        </p:tav>
                                        <p:tav tm="50000">
                                          <p:val>
                                            <p:strVal val="#ppt_h+.01"/>
                                          </p:val>
                                        </p:tav>
                                        <p:tav tm="100000">
                                          <p:val>
                                            <p:strVal val="#ppt_h"/>
                                          </p:val>
                                        </p:tav>
                                      </p:tavLst>
                                    </p:anim>
                                    <p:anim calcmode="lin" valueType="num">
                                      <p:cBhvr>
                                        <p:cTn id="165" dur="500" fill="hold"/>
                                        <p:tgtEl>
                                          <p:spTgt spid="72779"/>
                                        </p:tgtEl>
                                        <p:attrNameLst>
                                          <p:attrName>ppt_w</p:attrName>
                                        </p:attrNameLst>
                                      </p:cBhvr>
                                      <p:tavLst>
                                        <p:tav tm="0">
                                          <p:val>
                                            <p:strVal val="#ppt_w/10"/>
                                          </p:val>
                                        </p:tav>
                                        <p:tav tm="50000">
                                          <p:val>
                                            <p:strVal val="#ppt_w+.01"/>
                                          </p:val>
                                        </p:tav>
                                        <p:tav tm="100000">
                                          <p:val>
                                            <p:strVal val="#ppt_w"/>
                                          </p:val>
                                        </p:tav>
                                      </p:tavLst>
                                    </p:anim>
                                    <p:animEffect transition="in" filter="fade">
                                      <p:cBhvr>
                                        <p:cTn id="166" dur="500" tmFilter="0,0; .5, 1; 1, 1"/>
                                        <p:tgtEl>
                                          <p:spTgt spid="72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56" grpId="0"/>
      <p:bldP spid="72757" grpId="0" animBg="1"/>
      <p:bldP spid="72758" grpId="0"/>
      <p:bldP spid="72759" grpId="0"/>
      <p:bldP spid="72762" grpId="0" animBg="1"/>
      <p:bldP spid="72763" grpId="0" animBg="1"/>
      <p:bldP spid="72764" grpId="0" animBg="1"/>
      <p:bldP spid="72765" grpId="0" animBg="1"/>
      <p:bldP spid="72766" grpId="0" animBg="1"/>
      <p:bldP spid="72767" grpId="0" animBg="1"/>
      <p:bldP spid="72768" grpId="0" animBg="1"/>
      <p:bldP spid="72769" grpId="0" animBg="1"/>
      <p:bldP spid="72770" grpId="0" animBg="1"/>
      <p:bldP spid="72771" grpId="0" animBg="1"/>
      <p:bldP spid="72772" grpId="0" animBg="1"/>
      <p:bldP spid="72773" grpId="0" animBg="1"/>
      <p:bldP spid="72774" grpId="0"/>
      <p:bldP spid="727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2949122" y="4217576"/>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4101647" y="3577814"/>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5181147" y="2939639"/>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6405109" y="2301464"/>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Oval 53"/>
          <p:cNvSpPr>
            <a:spLocks noChangeArrowheads="1"/>
          </p:cNvSpPr>
          <p:nvPr/>
        </p:nvSpPr>
        <p:spPr bwMode="auto">
          <a:xfrm>
            <a:off x="7557634" y="1663289"/>
            <a:ext cx="878044"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8083" name="Freeform 504"/>
          <p:cNvSpPr>
            <a:spLocks/>
          </p:cNvSpPr>
          <p:nvPr/>
        </p:nvSpPr>
        <p:spPr bwMode="auto">
          <a:xfrm>
            <a:off x="2763045" y="519271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4" name="Freeform 505"/>
          <p:cNvSpPr>
            <a:spLocks/>
          </p:cNvSpPr>
          <p:nvPr/>
        </p:nvSpPr>
        <p:spPr bwMode="auto">
          <a:xfrm>
            <a:off x="3915570" y="452596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5" name="Freeform 506"/>
          <p:cNvSpPr>
            <a:spLocks/>
          </p:cNvSpPr>
          <p:nvPr/>
        </p:nvSpPr>
        <p:spPr bwMode="auto">
          <a:xfrm>
            <a:off x="5066507" y="3875088"/>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6" name="Freeform 507"/>
          <p:cNvSpPr>
            <a:spLocks/>
          </p:cNvSpPr>
          <p:nvPr/>
        </p:nvSpPr>
        <p:spPr bwMode="auto">
          <a:xfrm>
            <a:off x="6219032" y="3225800"/>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7" name="Freeform 508"/>
          <p:cNvSpPr>
            <a:spLocks/>
          </p:cNvSpPr>
          <p:nvPr/>
        </p:nvSpPr>
        <p:spPr bwMode="auto">
          <a:xfrm>
            <a:off x="7393782" y="2576513"/>
            <a:ext cx="1152525" cy="647700"/>
          </a:xfrm>
          <a:custGeom>
            <a:avLst/>
            <a:gdLst>
              <a:gd name="T0" fmla="*/ 0 w 726"/>
              <a:gd name="T1" fmla="*/ 408 h 408"/>
              <a:gd name="T2" fmla="*/ 0 w 726"/>
              <a:gd name="T3" fmla="*/ 0 h 408"/>
              <a:gd name="T4" fmla="*/ 726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8" name="AutoShape 539"/>
          <p:cNvSpPr>
            <a:spLocks noChangeArrowheads="1"/>
          </p:cNvSpPr>
          <p:nvPr/>
        </p:nvSpPr>
        <p:spPr bwMode="auto">
          <a:xfrm rot="17429802">
            <a:off x="2064545" y="4305301"/>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89" name="AutoShape 540"/>
          <p:cNvSpPr>
            <a:spLocks noChangeArrowheads="1"/>
          </p:cNvSpPr>
          <p:nvPr/>
        </p:nvSpPr>
        <p:spPr bwMode="auto">
          <a:xfrm rot="17429802">
            <a:off x="3217070" y="365601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0" name="AutoShape 541"/>
          <p:cNvSpPr>
            <a:spLocks noChangeArrowheads="1"/>
          </p:cNvSpPr>
          <p:nvPr/>
        </p:nvSpPr>
        <p:spPr bwMode="auto">
          <a:xfrm rot="17429802">
            <a:off x="4369595" y="300831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1" name="AutoShape 542"/>
          <p:cNvSpPr>
            <a:spLocks noChangeArrowheads="1"/>
          </p:cNvSpPr>
          <p:nvPr/>
        </p:nvSpPr>
        <p:spPr bwMode="auto">
          <a:xfrm rot="17429802">
            <a:off x="5522120" y="236061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2" name="AutoShape 543"/>
          <p:cNvSpPr>
            <a:spLocks noChangeArrowheads="1"/>
          </p:cNvSpPr>
          <p:nvPr/>
        </p:nvSpPr>
        <p:spPr bwMode="auto">
          <a:xfrm rot="17429802">
            <a:off x="6673057" y="1712914"/>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1014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3" name="Line 544"/>
          <p:cNvSpPr>
            <a:spLocks noChangeShapeType="1"/>
          </p:cNvSpPr>
          <p:nvPr/>
        </p:nvSpPr>
        <p:spPr bwMode="auto">
          <a:xfrm flipH="1">
            <a:off x="1561306" y="4449764"/>
            <a:ext cx="865188"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4" name="Line 545"/>
          <p:cNvSpPr>
            <a:spLocks noChangeShapeType="1"/>
          </p:cNvSpPr>
          <p:nvPr/>
        </p:nvSpPr>
        <p:spPr bwMode="auto">
          <a:xfrm flipH="1">
            <a:off x="1561307" y="3802064"/>
            <a:ext cx="2016125"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5" name="Line 546"/>
          <p:cNvSpPr>
            <a:spLocks noChangeShapeType="1"/>
          </p:cNvSpPr>
          <p:nvPr/>
        </p:nvSpPr>
        <p:spPr bwMode="auto">
          <a:xfrm flipH="1">
            <a:off x="1561306" y="3152775"/>
            <a:ext cx="3168650" cy="1588"/>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6" name="Line 547"/>
          <p:cNvSpPr>
            <a:spLocks noChangeShapeType="1"/>
          </p:cNvSpPr>
          <p:nvPr/>
        </p:nvSpPr>
        <p:spPr bwMode="auto">
          <a:xfrm flipH="1">
            <a:off x="1561307" y="2505075"/>
            <a:ext cx="4321175" cy="1588"/>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7" name="Line 548"/>
          <p:cNvSpPr>
            <a:spLocks noChangeShapeType="1"/>
          </p:cNvSpPr>
          <p:nvPr/>
        </p:nvSpPr>
        <p:spPr bwMode="auto">
          <a:xfrm flipH="1">
            <a:off x="1561306" y="1855789"/>
            <a:ext cx="5473700" cy="1587"/>
          </a:xfrm>
          <a:prstGeom prst="line">
            <a:avLst/>
          </a:prstGeom>
          <a:noFill/>
          <a:ln w="19050" cap="rnd">
            <a:solidFill>
              <a:schemeClr val="tx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8098" name="Freeform 554"/>
          <p:cNvSpPr>
            <a:spLocks/>
          </p:cNvSpPr>
          <p:nvPr/>
        </p:nvSpPr>
        <p:spPr bwMode="auto">
          <a:xfrm>
            <a:off x="1561306" y="1208088"/>
            <a:ext cx="6624638" cy="4608512"/>
          </a:xfrm>
          <a:custGeom>
            <a:avLst/>
            <a:gdLst>
              <a:gd name="T0" fmla="*/ 0 w 4400"/>
              <a:gd name="T1" fmla="*/ 0 h 2903"/>
              <a:gd name="T2" fmla="*/ 0 w 4400"/>
              <a:gd name="T3" fmla="*/ 2903 h 2903"/>
              <a:gd name="T4" fmla="*/ 4400 w 4400"/>
              <a:gd name="T5" fmla="*/ 2903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tx1"/>
            </a:solidFill>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buFont typeface="Arial" charset="0"/>
              <a:buNone/>
            </a:pPr>
            <a:endParaRPr lang="ko-KR" altLang="en-US">
              <a:latin typeface="Gulim" pitchFamily="34" charset="-127"/>
              <a:ea typeface="Gulim" pitchFamily="34" charset="-127"/>
            </a:endParaRPr>
          </a:p>
        </p:txBody>
      </p:sp>
      <p:sp>
        <p:nvSpPr>
          <p:cNvPr id="88099" name="Text Box 35"/>
          <p:cNvSpPr txBox="1">
            <a:spLocks noChangeArrowheads="1"/>
          </p:cNvSpPr>
          <p:nvPr/>
        </p:nvSpPr>
        <p:spPr bwMode="auto">
          <a:xfrm>
            <a:off x="553244" y="1641475"/>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1000</a:t>
            </a:r>
          </a:p>
        </p:txBody>
      </p:sp>
      <p:sp>
        <p:nvSpPr>
          <p:cNvPr id="88100" name="Text Box 36"/>
          <p:cNvSpPr txBox="1">
            <a:spLocks noChangeArrowheads="1"/>
          </p:cNvSpPr>
          <p:nvPr/>
        </p:nvSpPr>
        <p:spPr bwMode="auto">
          <a:xfrm>
            <a:off x="554832" y="231616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900</a:t>
            </a:r>
          </a:p>
        </p:txBody>
      </p:sp>
      <p:sp>
        <p:nvSpPr>
          <p:cNvPr id="88101" name="Text Box 37"/>
          <p:cNvSpPr txBox="1">
            <a:spLocks noChangeArrowheads="1"/>
          </p:cNvSpPr>
          <p:nvPr/>
        </p:nvSpPr>
        <p:spPr bwMode="auto">
          <a:xfrm>
            <a:off x="554832" y="293846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800</a:t>
            </a:r>
          </a:p>
        </p:txBody>
      </p:sp>
      <p:sp>
        <p:nvSpPr>
          <p:cNvPr id="88102" name="Text Box 38"/>
          <p:cNvSpPr txBox="1">
            <a:spLocks noChangeArrowheads="1"/>
          </p:cNvSpPr>
          <p:nvPr/>
        </p:nvSpPr>
        <p:spPr bwMode="auto">
          <a:xfrm>
            <a:off x="553244" y="3573463"/>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500</a:t>
            </a:r>
          </a:p>
        </p:txBody>
      </p:sp>
      <p:sp>
        <p:nvSpPr>
          <p:cNvPr id="88103" name="Text Box 39"/>
          <p:cNvSpPr txBox="1">
            <a:spLocks noChangeArrowheads="1"/>
          </p:cNvSpPr>
          <p:nvPr/>
        </p:nvSpPr>
        <p:spPr bwMode="auto">
          <a:xfrm>
            <a:off x="553244" y="4251325"/>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200</a:t>
            </a:r>
          </a:p>
        </p:txBody>
      </p:sp>
      <p:sp>
        <p:nvSpPr>
          <p:cNvPr id="88104" name="Text Box 40"/>
          <p:cNvSpPr txBox="1">
            <a:spLocks noChangeArrowheads="1"/>
          </p:cNvSpPr>
          <p:nvPr/>
        </p:nvSpPr>
        <p:spPr bwMode="auto">
          <a:xfrm>
            <a:off x="553244" y="5602288"/>
            <a:ext cx="1008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2400">
                <a:ea typeface="方正正中黑简体" pitchFamily="2" charset="-122"/>
              </a:rPr>
              <a:t>0</a:t>
            </a:r>
          </a:p>
        </p:txBody>
      </p:sp>
      <p:sp>
        <p:nvSpPr>
          <p:cNvPr id="88105" name="Text Box 41"/>
          <p:cNvSpPr txBox="1">
            <a:spLocks noChangeArrowheads="1"/>
          </p:cNvSpPr>
          <p:nvPr/>
        </p:nvSpPr>
        <p:spPr bwMode="auto">
          <a:xfrm>
            <a:off x="553244" y="6034089"/>
            <a:ext cx="10080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万元</a:t>
            </a:r>
            <a:r>
              <a:rPr lang="en-US" altLang="zh-CN" sz="1200">
                <a:latin typeface="微软雅黑" pitchFamily="34" charset="-122"/>
                <a:ea typeface="微软雅黑" pitchFamily="34" charset="-122"/>
              </a:rPr>
              <a:t>)</a:t>
            </a:r>
          </a:p>
        </p:txBody>
      </p:sp>
      <p:sp>
        <p:nvSpPr>
          <p:cNvPr id="88106" name="Text Box 42"/>
          <p:cNvSpPr txBox="1">
            <a:spLocks noChangeArrowheads="1"/>
          </p:cNvSpPr>
          <p:nvPr/>
        </p:nvSpPr>
        <p:spPr bwMode="auto">
          <a:xfrm>
            <a:off x="2929732"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7" name="Text Box 43"/>
          <p:cNvSpPr txBox="1">
            <a:spLocks noChangeArrowheads="1"/>
          </p:cNvSpPr>
          <p:nvPr/>
        </p:nvSpPr>
        <p:spPr bwMode="auto">
          <a:xfrm>
            <a:off x="4153694" y="5962650"/>
            <a:ext cx="10080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8" name="Text Box 44"/>
          <p:cNvSpPr txBox="1">
            <a:spLocks noChangeArrowheads="1"/>
          </p:cNvSpPr>
          <p:nvPr/>
        </p:nvSpPr>
        <p:spPr bwMode="auto">
          <a:xfrm>
            <a:off x="5304632"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09" name="Text Box 45"/>
          <p:cNvSpPr txBox="1">
            <a:spLocks noChangeArrowheads="1"/>
          </p:cNvSpPr>
          <p:nvPr/>
        </p:nvSpPr>
        <p:spPr bwMode="auto">
          <a:xfrm>
            <a:off x="6530182"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10" name="Text Box 46"/>
          <p:cNvSpPr txBox="1">
            <a:spLocks noChangeArrowheads="1"/>
          </p:cNvSpPr>
          <p:nvPr/>
        </p:nvSpPr>
        <p:spPr bwMode="auto">
          <a:xfrm>
            <a:off x="7609682" y="5962650"/>
            <a:ext cx="10080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输入文本</a:t>
            </a:r>
          </a:p>
        </p:txBody>
      </p:sp>
      <p:sp>
        <p:nvSpPr>
          <p:cNvPr id="88111" name="Rectangle 47"/>
          <p:cNvSpPr>
            <a:spLocks noChangeArrowheads="1"/>
          </p:cNvSpPr>
          <p:nvPr/>
        </p:nvSpPr>
        <p:spPr bwMode="auto">
          <a:xfrm>
            <a:off x="9049545" y="2478088"/>
            <a:ext cx="2808287"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添加文本内容添加文本内容添加文本内容添加文本添加文本内容添加文本内容添加文本内容添加文本添加文本内容添加文本内容</a:t>
            </a:r>
          </a:p>
        </p:txBody>
      </p:sp>
      <p:sp>
        <p:nvSpPr>
          <p:cNvPr id="88112" name="Rectangle 48"/>
          <p:cNvSpPr>
            <a:spLocks noChangeArrowheads="1"/>
          </p:cNvSpPr>
          <p:nvPr/>
        </p:nvSpPr>
        <p:spPr bwMode="auto">
          <a:xfrm>
            <a:off x="9049544" y="2000251"/>
            <a:ext cx="2470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正中黑简体" pitchFamily="2" charset="-122"/>
                <a:ea typeface="方正正中黑简体" pitchFamily="2" charset="-122"/>
              </a:rPr>
              <a:t>点击输入标题</a:t>
            </a:r>
          </a:p>
        </p:txBody>
      </p:sp>
      <p:sp>
        <p:nvSpPr>
          <p:cNvPr id="88113" name="Rectangle 49"/>
          <p:cNvSpPr>
            <a:spLocks noChangeArrowheads="1"/>
          </p:cNvSpPr>
          <p:nvPr/>
        </p:nvSpPr>
        <p:spPr bwMode="auto">
          <a:xfrm>
            <a:off x="8978107" y="4468814"/>
            <a:ext cx="187743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a:solidFill>
                  <a:srgbClr val="006CB8"/>
                </a:solidFill>
                <a:latin typeface="方正正中黑简体" pitchFamily="2" charset="-122"/>
                <a:ea typeface="方正正中黑简体" pitchFamily="2" charset="-122"/>
              </a:rPr>
              <a:t>全年销售额</a:t>
            </a:r>
            <a:r>
              <a:rPr lang="en-US" altLang="zh-CN" sz="2400">
                <a:solidFill>
                  <a:srgbClr val="006CB8"/>
                </a:solidFill>
                <a:latin typeface="方正正中黑简体" pitchFamily="2" charset="-122"/>
                <a:ea typeface="方正正中黑简体" pitchFamily="2" charset="-122"/>
              </a:rPr>
              <a:t>:</a:t>
            </a:r>
          </a:p>
        </p:txBody>
      </p:sp>
      <p:sp>
        <p:nvSpPr>
          <p:cNvPr id="88114" name="Rectangle 50"/>
          <p:cNvSpPr>
            <a:spLocks noChangeArrowheads="1"/>
          </p:cNvSpPr>
          <p:nvPr/>
        </p:nvSpPr>
        <p:spPr bwMode="auto">
          <a:xfrm>
            <a:off x="8978106" y="4927600"/>
            <a:ext cx="230063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000">
                <a:solidFill>
                  <a:srgbClr val="006CB8"/>
                </a:solidFill>
                <a:latin typeface="方正正大黑简体" pitchFamily="2" charset="-122"/>
                <a:ea typeface="方正正大黑简体" pitchFamily="2" charset="-122"/>
              </a:rPr>
              <a:t>168,888,888</a:t>
            </a:r>
          </a:p>
        </p:txBody>
      </p:sp>
      <p:sp>
        <p:nvSpPr>
          <p:cNvPr id="88115" name="Text Box 51"/>
          <p:cNvSpPr txBox="1">
            <a:spLocks noChangeArrowheads="1"/>
          </p:cNvSpPr>
          <p:nvPr/>
        </p:nvSpPr>
        <p:spPr bwMode="auto">
          <a:xfrm>
            <a:off x="3072606" y="4521201"/>
            <a:ext cx="86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1</a:t>
            </a:r>
            <a:r>
              <a:rPr lang="zh-CN" altLang="en-US" sz="2000">
                <a:ea typeface="方正正中黑简体" pitchFamily="2" charset="-122"/>
              </a:rPr>
              <a:t>月</a:t>
            </a:r>
          </a:p>
        </p:txBody>
      </p:sp>
      <p:sp>
        <p:nvSpPr>
          <p:cNvPr id="88116" name="Text Box 52"/>
          <p:cNvSpPr txBox="1">
            <a:spLocks noChangeArrowheads="1"/>
          </p:cNvSpPr>
          <p:nvPr/>
        </p:nvSpPr>
        <p:spPr bwMode="auto">
          <a:xfrm>
            <a:off x="4296570" y="3871914"/>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3</a:t>
            </a:r>
            <a:r>
              <a:rPr lang="zh-CN" altLang="en-US" sz="2000">
                <a:ea typeface="方正正中黑简体" pitchFamily="2" charset="-122"/>
              </a:rPr>
              <a:t>月</a:t>
            </a:r>
          </a:p>
        </p:txBody>
      </p:sp>
      <p:sp>
        <p:nvSpPr>
          <p:cNvPr id="88117" name="Text Box 53"/>
          <p:cNvSpPr txBox="1">
            <a:spLocks noChangeArrowheads="1"/>
          </p:cNvSpPr>
          <p:nvPr/>
        </p:nvSpPr>
        <p:spPr bwMode="auto">
          <a:xfrm>
            <a:off x="7643020" y="1911351"/>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11</a:t>
            </a:r>
            <a:r>
              <a:rPr lang="zh-CN" altLang="en-US" sz="2000">
                <a:ea typeface="方正正中黑简体" pitchFamily="2" charset="-122"/>
              </a:rPr>
              <a:t>月</a:t>
            </a:r>
          </a:p>
        </p:txBody>
      </p:sp>
      <p:sp>
        <p:nvSpPr>
          <p:cNvPr id="88118" name="Text Box 54"/>
          <p:cNvSpPr txBox="1">
            <a:spLocks noChangeArrowheads="1"/>
          </p:cNvSpPr>
          <p:nvPr/>
        </p:nvSpPr>
        <p:spPr bwMode="auto">
          <a:xfrm>
            <a:off x="6530181" y="2576514"/>
            <a:ext cx="8651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8</a:t>
            </a:r>
            <a:r>
              <a:rPr lang="zh-CN" altLang="en-US" sz="2000">
                <a:ea typeface="方正正中黑简体" pitchFamily="2" charset="-122"/>
              </a:rPr>
              <a:t>月</a:t>
            </a:r>
          </a:p>
        </p:txBody>
      </p:sp>
      <p:sp>
        <p:nvSpPr>
          <p:cNvPr id="88119" name="Text Box 55"/>
          <p:cNvSpPr txBox="1">
            <a:spLocks noChangeArrowheads="1"/>
          </p:cNvSpPr>
          <p:nvPr/>
        </p:nvSpPr>
        <p:spPr bwMode="auto">
          <a:xfrm>
            <a:off x="5325270" y="3206751"/>
            <a:ext cx="865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a:ea typeface="方正正中黑简体" pitchFamily="2" charset="-122"/>
              </a:rPr>
              <a:t>5</a:t>
            </a:r>
            <a:r>
              <a:rPr lang="zh-CN" altLang="en-US" sz="2000">
                <a:ea typeface="方正正中黑简体" pitchFamily="2" charset="-122"/>
              </a:rPr>
              <a:t>月</a:t>
            </a:r>
          </a:p>
        </p:txBody>
      </p:sp>
      <p:sp>
        <p:nvSpPr>
          <p:cNvPr id="88122" name="Rectangle 58"/>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47" name="组合 46"/>
          <p:cNvGrpSpPr/>
          <p:nvPr/>
        </p:nvGrpSpPr>
        <p:grpSpPr>
          <a:xfrm>
            <a:off x="327874" y="277089"/>
            <a:ext cx="447463" cy="443886"/>
            <a:chOff x="121853" y="604312"/>
            <a:chExt cx="2745946" cy="2723981"/>
          </a:xfrm>
          <a:solidFill>
            <a:srgbClr val="01458E"/>
          </a:solidFill>
        </p:grpSpPr>
        <p:sp>
          <p:nvSpPr>
            <p:cNvPr id="48" name="圆角矩形 4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9" name="圆角矩形 4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0" name="圆角矩形 4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1" name="圆角矩形 5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2" name="圆角矩形 5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53"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70105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8122"/>
                                        </p:tgtEl>
                                        <p:attrNameLst>
                                          <p:attrName>style.visibility</p:attrName>
                                        </p:attrNameLst>
                                      </p:cBhvr>
                                      <p:to>
                                        <p:strVal val="visible"/>
                                      </p:to>
                                    </p:set>
                                    <p:anim calcmode="lin" valueType="num">
                                      <p:cBhvr>
                                        <p:cTn id="7" dur="500" fill="hold"/>
                                        <p:tgtEl>
                                          <p:spTgt spid="881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8122"/>
                                        </p:tgtEl>
                                        <p:attrNameLst>
                                          <p:attrName>ppt_y</p:attrName>
                                        </p:attrNameLst>
                                      </p:cBhvr>
                                      <p:tavLst>
                                        <p:tav tm="0">
                                          <p:val>
                                            <p:strVal val="#ppt_y"/>
                                          </p:val>
                                        </p:tav>
                                        <p:tav tm="100000">
                                          <p:val>
                                            <p:strVal val="#ppt_y"/>
                                          </p:val>
                                        </p:tav>
                                      </p:tavLst>
                                    </p:anim>
                                    <p:anim calcmode="lin" valueType="num">
                                      <p:cBhvr>
                                        <p:cTn id="9" dur="500" fill="hold"/>
                                        <p:tgtEl>
                                          <p:spTgt spid="881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81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8122"/>
                                        </p:tgtEl>
                                      </p:cBhvr>
                                    </p:animEffect>
                                  </p:childTnLst>
                                </p:cTn>
                              </p:par>
                            </p:childTnLst>
                          </p:cTn>
                        </p:par>
                        <p:par>
                          <p:cTn id="12" fill="hold" nodeType="afterGroup">
                            <p:stCondLst>
                              <p:cond delay="1150"/>
                            </p:stCondLst>
                            <p:childTnLst>
                              <p:par>
                                <p:cTn id="13" presetID="2" presetClass="entr" presetSubtype="4" fill="hold" grpId="0" nodeType="afterEffect">
                                  <p:stCondLst>
                                    <p:cond delay="0"/>
                                  </p:stCondLst>
                                  <p:childTnLst>
                                    <p:set>
                                      <p:cBhvr>
                                        <p:cTn id="14" dur="1" fill="hold">
                                          <p:stCondLst>
                                            <p:cond delay="0"/>
                                          </p:stCondLst>
                                        </p:cTn>
                                        <p:tgtEl>
                                          <p:spTgt spid="88098"/>
                                        </p:tgtEl>
                                        <p:attrNameLst>
                                          <p:attrName>style.visibility</p:attrName>
                                        </p:attrNameLst>
                                      </p:cBhvr>
                                      <p:to>
                                        <p:strVal val="visible"/>
                                      </p:to>
                                    </p:set>
                                    <p:anim calcmode="lin" valueType="num">
                                      <p:cBhvr additive="base">
                                        <p:cTn id="15" dur="500" fill="hold"/>
                                        <p:tgtEl>
                                          <p:spTgt spid="88098"/>
                                        </p:tgtEl>
                                        <p:attrNameLst>
                                          <p:attrName>ppt_x</p:attrName>
                                        </p:attrNameLst>
                                      </p:cBhvr>
                                      <p:tavLst>
                                        <p:tav tm="0">
                                          <p:val>
                                            <p:strVal val="#ppt_x"/>
                                          </p:val>
                                        </p:tav>
                                        <p:tav tm="100000">
                                          <p:val>
                                            <p:strVal val="#ppt_x"/>
                                          </p:val>
                                        </p:tav>
                                      </p:tavLst>
                                    </p:anim>
                                    <p:anim calcmode="lin" valueType="num">
                                      <p:cBhvr additive="base">
                                        <p:cTn id="16" dur="500" fill="hold"/>
                                        <p:tgtEl>
                                          <p:spTgt spid="88098"/>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650"/>
                            </p:stCondLst>
                            <p:childTnLst>
                              <p:par>
                                <p:cTn id="18" presetID="2" presetClass="entr" presetSubtype="4" fill="hold" grpId="0" nodeType="afterEffect">
                                  <p:stCondLst>
                                    <p:cond delay="0"/>
                                  </p:stCondLst>
                                  <p:childTnLst>
                                    <p:set>
                                      <p:cBhvr>
                                        <p:cTn id="19" dur="1" fill="hold">
                                          <p:stCondLst>
                                            <p:cond delay="0"/>
                                          </p:stCondLst>
                                        </p:cTn>
                                        <p:tgtEl>
                                          <p:spTgt spid="88084"/>
                                        </p:tgtEl>
                                        <p:attrNameLst>
                                          <p:attrName>style.visibility</p:attrName>
                                        </p:attrNameLst>
                                      </p:cBhvr>
                                      <p:to>
                                        <p:strVal val="visible"/>
                                      </p:to>
                                    </p:set>
                                    <p:anim calcmode="lin" valueType="num">
                                      <p:cBhvr additive="base">
                                        <p:cTn id="20" dur="500" fill="hold"/>
                                        <p:tgtEl>
                                          <p:spTgt spid="88084"/>
                                        </p:tgtEl>
                                        <p:attrNameLst>
                                          <p:attrName>ppt_x</p:attrName>
                                        </p:attrNameLst>
                                      </p:cBhvr>
                                      <p:tavLst>
                                        <p:tav tm="0">
                                          <p:val>
                                            <p:strVal val="#ppt_x"/>
                                          </p:val>
                                        </p:tav>
                                        <p:tav tm="100000">
                                          <p:val>
                                            <p:strVal val="#ppt_x"/>
                                          </p:val>
                                        </p:tav>
                                      </p:tavLst>
                                    </p:anim>
                                    <p:anim calcmode="lin" valueType="num">
                                      <p:cBhvr additive="base">
                                        <p:cTn id="21" dur="500" fill="hold"/>
                                        <p:tgtEl>
                                          <p:spTgt spid="8808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8083"/>
                                        </p:tgtEl>
                                        <p:attrNameLst>
                                          <p:attrName>style.visibility</p:attrName>
                                        </p:attrNameLst>
                                      </p:cBhvr>
                                      <p:to>
                                        <p:strVal val="visible"/>
                                      </p:to>
                                    </p:set>
                                    <p:anim calcmode="lin" valueType="num">
                                      <p:cBhvr additive="base">
                                        <p:cTn id="24" dur="500" fill="hold"/>
                                        <p:tgtEl>
                                          <p:spTgt spid="88083"/>
                                        </p:tgtEl>
                                        <p:attrNameLst>
                                          <p:attrName>ppt_x</p:attrName>
                                        </p:attrNameLst>
                                      </p:cBhvr>
                                      <p:tavLst>
                                        <p:tav tm="0">
                                          <p:val>
                                            <p:strVal val="#ppt_x"/>
                                          </p:val>
                                        </p:tav>
                                        <p:tav tm="100000">
                                          <p:val>
                                            <p:strVal val="#ppt_x"/>
                                          </p:val>
                                        </p:tav>
                                      </p:tavLst>
                                    </p:anim>
                                    <p:anim calcmode="lin" valueType="num">
                                      <p:cBhvr additive="base">
                                        <p:cTn id="25" dur="500" fill="hold"/>
                                        <p:tgtEl>
                                          <p:spTgt spid="880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8085"/>
                                        </p:tgtEl>
                                        <p:attrNameLst>
                                          <p:attrName>style.visibility</p:attrName>
                                        </p:attrNameLst>
                                      </p:cBhvr>
                                      <p:to>
                                        <p:strVal val="visible"/>
                                      </p:to>
                                    </p:set>
                                    <p:anim calcmode="lin" valueType="num">
                                      <p:cBhvr additive="base">
                                        <p:cTn id="28" dur="500" fill="hold"/>
                                        <p:tgtEl>
                                          <p:spTgt spid="88085"/>
                                        </p:tgtEl>
                                        <p:attrNameLst>
                                          <p:attrName>ppt_x</p:attrName>
                                        </p:attrNameLst>
                                      </p:cBhvr>
                                      <p:tavLst>
                                        <p:tav tm="0">
                                          <p:val>
                                            <p:strVal val="#ppt_x"/>
                                          </p:val>
                                        </p:tav>
                                        <p:tav tm="100000">
                                          <p:val>
                                            <p:strVal val="#ppt_x"/>
                                          </p:val>
                                        </p:tav>
                                      </p:tavLst>
                                    </p:anim>
                                    <p:anim calcmode="lin" valueType="num">
                                      <p:cBhvr additive="base">
                                        <p:cTn id="29" dur="500" fill="hold"/>
                                        <p:tgtEl>
                                          <p:spTgt spid="8808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8086"/>
                                        </p:tgtEl>
                                        <p:attrNameLst>
                                          <p:attrName>style.visibility</p:attrName>
                                        </p:attrNameLst>
                                      </p:cBhvr>
                                      <p:to>
                                        <p:strVal val="visible"/>
                                      </p:to>
                                    </p:set>
                                    <p:anim calcmode="lin" valueType="num">
                                      <p:cBhvr additive="base">
                                        <p:cTn id="32" dur="500" fill="hold"/>
                                        <p:tgtEl>
                                          <p:spTgt spid="88086"/>
                                        </p:tgtEl>
                                        <p:attrNameLst>
                                          <p:attrName>ppt_x</p:attrName>
                                        </p:attrNameLst>
                                      </p:cBhvr>
                                      <p:tavLst>
                                        <p:tav tm="0">
                                          <p:val>
                                            <p:strVal val="#ppt_x"/>
                                          </p:val>
                                        </p:tav>
                                        <p:tav tm="100000">
                                          <p:val>
                                            <p:strVal val="#ppt_x"/>
                                          </p:val>
                                        </p:tav>
                                      </p:tavLst>
                                    </p:anim>
                                    <p:anim calcmode="lin" valueType="num">
                                      <p:cBhvr additive="base">
                                        <p:cTn id="33" dur="500" fill="hold"/>
                                        <p:tgtEl>
                                          <p:spTgt spid="8808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88087"/>
                                        </p:tgtEl>
                                        <p:attrNameLst>
                                          <p:attrName>style.visibility</p:attrName>
                                        </p:attrNameLst>
                                      </p:cBhvr>
                                      <p:to>
                                        <p:strVal val="visible"/>
                                      </p:to>
                                    </p:set>
                                    <p:anim calcmode="lin" valueType="num">
                                      <p:cBhvr additive="base">
                                        <p:cTn id="36" dur="500" fill="hold"/>
                                        <p:tgtEl>
                                          <p:spTgt spid="88087"/>
                                        </p:tgtEl>
                                        <p:attrNameLst>
                                          <p:attrName>ppt_x</p:attrName>
                                        </p:attrNameLst>
                                      </p:cBhvr>
                                      <p:tavLst>
                                        <p:tav tm="0">
                                          <p:val>
                                            <p:strVal val="#ppt_x"/>
                                          </p:val>
                                        </p:tav>
                                        <p:tav tm="100000">
                                          <p:val>
                                            <p:strVal val="#ppt_x"/>
                                          </p:val>
                                        </p:tav>
                                      </p:tavLst>
                                    </p:anim>
                                    <p:anim calcmode="lin" valueType="num">
                                      <p:cBhvr additive="base">
                                        <p:cTn id="37" dur="500" fill="hold"/>
                                        <p:tgtEl>
                                          <p:spTgt spid="8808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150"/>
                            </p:stCondLst>
                            <p:childTnLst>
                              <p:par>
                                <p:cTn id="39" presetID="2" presetClass="entr" presetSubtype="4" fill="hold" grpId="0" nodeType="afterEffect">
                                  <p:stCondLst>
                                    <p:cond delay="0"/>
                                  </p:stCondLst>
                                  <p:childTnLst>
                                    <p:set>
                                      <p:cBhvr>
                                        <p:cTn id="40" dur="1" fill="hold">
                                          <p:stCondLst>
                                            <p:cond delay="0"/>
                                          </p:stCondLst>
                                        </p:cTn>
                                        <p:tgtEl>
                                          <p:spTgt spid="88099"/>
                                        </p:tgtEl>
                                        <p:attrNameLst>
                                          <p:attrName>style.visibility</p:attrName>
                                        </p:attrNameLst>
                                      </p:cBhvr>
                                      <p:to>
                                        <p:strVal val="visible"/>
                                      </p:to>
                                    </p:set>
                                    <p:anim calcmode="lin" valueType="num">
                                      <p:cBhvr additive="base">
                                        <p:cTn id="41" dur="500" fill="hold"/>
                                        <p:tgtEl>
                                          <p:spTgt spid="88099"/>
                                        </p:tgtEl>
                                        <p:attrNameLst>
                                          <p:attrName>ppt_x</p:attrName>
                                        </p:attrNameLst>
                                      </p:cBhvr>
                                      <p:tavLst>
                                        <p:tav tm="0">
                                          <p:val>
                                            <p:strVal val="#ppt_x"/>
                                          </p:val>
                                        </p:tav>
                                        <p:tav tm="100000">
                                          <p:val>
                                            <p:strVal val="#ppt_x"/>
                                          </p:val>
                                        </p:tav>
                                      </p:tavLst>
                                    </p:anim>
                                    <p:anim calcmode="lin" valueType="num">
                                      <p:cBhvr additive="base">
                                        <p:cTn id="42" dur="500" fill="hold"/>
                                        <p:tgtEl>
                                          <p:spTgt spid="8809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8100"/>
                                        </p:tgtEl>
                                        <p:attrNameLst>
                                          <p:attrName>style.visibility</p:attrName>
                                        </p:attrNameLst>
                                      </p:cBhvr>
                                      <p:to>
                                        <p:strVal val="visible"/>
                                      </p:to>
                                    </p:set>
                                    <p:anim calcmode="lin" valueType="num">
                                      <p:cBhvr additive="base">
                                        <p:cTn id="45" dur="500" fill="hold"/>
                                        <p:tgtEl>
                                          <p:spTgt spid="88100"/>
                                        </p:tgtEl>
                                        <p:attrNameLst>
                                          <p:attrName>ppt_x</p:attrName>
                                        </p:attrNameLst>
                                      </p:cBhvr>
                                      <p:tavLst>
                                        <p:tav tm="0">
                                          <p:val>
                                            <p:strVal val="#ppt_x"/>
                                          </p:val>
                                        </p:tav>
                                        <p:tav tm="100000">
                                          <p:val>
                                            <p:strVal val="#ppt_x"/>
                                          </p:val>
                                        </p:tav>
                                      </p:tavLst>
                                    </p:anim>
                                    <p:anim calcmode="lin" valueType="num">
                                      <p:cBhvr additive="base">
                                        <p:cTn id="46" dur="500" fill="hold"/>
                                        <p:tgtEl>
                                          <p:spTgt spid="8810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8101"/>
                                        </p:tgtEl>
                                        <p:attrNameLst>
                                          <p:attrName>style.visibility</p:attrName>
                                        </p:attrNameLst>
                                      </p:cBhvr>
                                      <p:to>
                                        <p:strVal val="visible"/>
                                      </p:to>
                                    </p:set>
                                    <p:anim calcmode="lin" valueType="num">
                                      <p:cBhvr additive="base">
                                        <p:cTn id="49" dur="500" fill="hold"/>
                                        <p:tgtEl>
                                          <p:spTgt spid="88101"/>
                                        </p:tgtEl>
                                        <p:attrNameLst>
                                          <p:attrName>ppt_x</p:attrName>
                                        </p:attrNameLst>
                                      </p:cBhvr>
                                      <p:tavLst>
                                        <p:tav tm="0">
                                          <p:val>
                                            <p:strVal val="#ppt_x"/>
                                          </p:val>
                                        </p:tav>
                                        <p:tav tm="100000">
                                          <p:val>
                                            <p:strVal val="#ppt_x"/>
                                          </p:val>
                                        </p:tav>
                                      </p:tavLst>
                                    </p:anim>
                                    <p:anim calcmode="lin" valueType="num">
                                      <p:cBhvr additive="base">
                                        <p:cTn id="50" dur="500" fill="hold"/>
                                        <p:tgtEl>
                                          <p:spTgt spid="8810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8102"/>
                                        </p:tgtEl>
                                        <p:attrNameLst>
                                          <p:attrName>style.visibility</p:attrName>
                                        </p:attrNameLst>
                                      </p:cBhvr>
                                      <p:to>
                                        <p:strVal val="visible"/>
                                      </p:to>
                                    </p:set>
                                    <p:anim calcmode="lin" valueType="num">
                                      <p:cBhvr additive="base">
                                        <p:cTn id="53" dur="500" fill="hold"/>
                                        <p:tgtEl>
                                          <p:spTgt spid="88102"/>
                                        </p:tgtEl>
                                        <p:attrNameLst>
                                          <p:attrName>ppt_x</p:attrName>
                                        </p:attrNameLst>
                                      </p:cBhvr>
                                      <p:tavLst>
                                        <p:tav tm="0">
                                          <p:val>
                                            <p:strVal val="#ppt_x"/>
                                          </p:val>
                                        </p:tav>
                                        <p:tav tm="100000">
                                          <p:val>
                                            <p:strVal val="#ppt_x"/>
                                          </p:val>
                                        </p:tav>
                                      </p:tavLst>
                                    </p:anim>
                                    <p:anim calcmode="lin" valueType="num">
                                      <p:cBhvr additive="base">
                                        <p:cTn id="54" dur="500" fill="hold"/>
                                        <p:tgtEl>
                                          <p:spTgt spid="8810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8103"/>
                                        </p:tgtEl>
                                        <p:attrNameLst>
                                          <p:attrName>style.visibility</p:attrName>
                                        </p:attrNameLst>
                                      </p:cBhvr>
                                      <p:to>
                                        <p:strVal val="visible"/>
                                      </p:to>
                                    </p:set>
                                    <p:anim calcmode="lin" valueType="num">
                                      <p:cBhvr additive="base">
                                        <p:cTn id="57" dur="500" fill="hold"/>
                                        <p:tgtEl>
                                          <p:spTgt spid="88103"/>
                                        </p:tgtEl>
                                        <p:attrNameLst>
                                          <p:attrName>ppt_x</p:attrName>
                                        </p:attrNameLst>
                                      </p:cBhvr>
                                      <p:tavLst>
                                        <p:tav tm="0">
                                          <p:val>
                                            <p:strVal val="#ppt_x"/>
                                          </p:val>
                                        </p:tav>
                                        <p:tav tm="100000">
                                          <p:val>
                                            <p:strVal val="#ppt_x"/>
                                          </p:val>
                                        </p:tav>
                                      </p:tavLst>
                                    </p:anim>
                                    <p:anim calcmode="lin" valueType="num">
                                      <p:cBhvr additive="base">
                                        <p:cTn id="58" dur="500" fill="hold"/>
                                        <p:tgtEl>
                                          <p:spTgt spid="8810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8104"/>
                                        </p:tgtEl>
                                        <p:attrNameLst>
                                          <p:attrName>style.visibility</p:attrName>
                                        </p:attrNameLst>
                                      </p:cBhvr>
                                      <p:to>
                                        <p:strVal val="visible"/>
                                      </p:to>
                                    </p:set>
                                    <p:anim calcmode="lin" valueType="num">
                                      <p:cBhvr additive="base">
                                        <p:cTn id="61" dur="500" fill="hold"/>
                                        <p:tgtEl>
                                          <p:spTgt spid="88104"/>
                                        </p:tgtEl>
                                        <p:attrNameLst>
                                          <p:attrName>ppt_x</p:attrName>
                                        </p:attrNameLst>
                                      </p:cBhvr>
                                      <p:tavLst>
                                        <p:tav tm="0">
                                          <p:val>
                                            <p:strVal val="#ppt_x"/>
                                          </p:val>
                                        </p:tav>
                                        <p:tav tm="100000">
                                          <p:val>
                                            <p:strVal val="#ppt_x"/>
                                          </p:val>
                                        </p:tav>
                                      </p:tavLst>
                                    </p:anim>
                                    <p:anim calcmode="lin" valueType="num">
                                      <p:cBhvr additive="base">
                                        <p:cTn id="62" dur="500" fill="hold"/>
                                        <p:tgtEl>
                                          <p:spTgt spid="8810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88105"/>
                                        </p:tgtEl>
                                        <p:attrNameLst>
                                          <p:attrName>style.visibility</p:attrName>
                                        </p:attrNameLst>
                                      </p:cBhvr>
                                      <p:to>
                                        <p:strVal val="visible"/>
                                      </p:to>
                                    </p:set>
                                    <p:anim calcmode="lin" valueType="num">
                                      <p:cBhvr additive="base">
                                        <p:cTn id="65" dur="500" fill="hold"/>
                                        <p:tgtEl>
                                          <p:spTgt spid="88105"/>
                                        </p:tgtEl>
                                        <p:attrNameLst>
                                          <p:attrName>ppt_x</p:attrName>
                                        </p:attrNameLst>
                                      </p:cBhvr>
                                      <p:tavLst>
                                        <p:tav tm="0">
                                          <p:val>
                                            <p:strVal val="#ppt_x"/>
                                          </p:val>
                                        </p:tav>
                                        <p:tav tm="100000">
                                          <p:val>
                                            <p:strVal val="#ppt_x"/>
                                          </p:val>
                                        </p:tav>
                                      </p:tavLst>
                                    </p:anim>
                                    <p:anim calcmode="lin" valueType="num">
                                      <p:cBhvr additive="base">
                                        <p:cTn id="66" dur="500" fill="hold"/>
                                        <p:tgtEl>
                                          <p:spTgt spid="8810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88106"/>
                                        </p:tgtEl>
                                        <p:attrNameLst>
                                          <p:attrName>style.visibility</p:attrName>
                                        </p:attrNameLst>
                                      </p:cBhvr>
                                      <p:to>
                                        <p:strVal val="visible"/>
                                      </p:to>
                                    </p:set>
                                    <p:anim calcmode="lin" valueType="num">
                                      <p:cBhvr additive="base">
                                        <p:cTn id="69" dur="500" fill="hold"/>
                                        <p:tgtEl>
                                          <p:spTgt spid="88106"/>
                                        </p:tgtEl>
                                        <p:attrNameLst>
                                          <p:attrName>ppt_x</p:attrName>
                                        </p:attrNameLst>
                                      </p:cBhvr>
                                      <p:tavLst>
                                        <p:tav tm="0">
                                          <p:val>
                                            <p:strVal val="#ppt_x"/>
                                          </p:val>
                                        </p:tav>
                                        <p:tav tm="100000">
                                          <p:val>
                                            <p:strVal val="#ppt_x"/>
                                          </p:val>
                                        </p:tav>
                                      </p:tavLst>
                                    </p:anim>
                                    <p:anim calcmode="lin" valueType="num">
                                      <p:cBhvr additive="base">
                                        <p:cTn id="70" dur="500" fill="hold"/>
                                        <p:tgtEl>
                                          <p:spTgt spid="8810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88107"/>
                                        </p:tgtEl>
                                        <p:attrNameLst>
                                          <p:attrName>style.visibility</p:attrName>
                                        </p:attrNameLst>
                                      </p:cBhvr>
                                      <p:to>
                                        <p:strVal val="visible"/>
                                      </p:to>
                                    </p:set>
                                    <p:anim calcmode="lin" valueType="num">
                                      <p:cBhvr additive="base">
                                        <p:cTn id="73" dur="500" fill="hold"/>
                                        <p:tgtEl>
                                          <p:spTgt spid="88107"/>
                                        </p:tgtEl>
                                        <p:attrNameLst>
                                          <p:attrName>ppt_x</p:attrName>
                                        </p:attrNameLst>
                                      </p:cBhvr>
                                      <p:tavLst>
                                        <p:tav tm="0">
                                          <p:val>
                                            <p:strVal val="#ppt_x"/>
                                          </p:val>
                                        </p:tav>
                                        <p:tav tm="100000">
                                          <p:val>
                                            <p:strVal val="#ppt_x"/>
                                          </p:val>
                                        </p:tav>
                                      </p:tavLst>
                                    </p:anim>
                                    <p:anim calcmode="lin" valueType="num">
                                      <p:cBhvr additive="base">
                                        <p:cTn id="74" dur="500" fill="hold"/>
                                        <p:tgtEl>
                                          <p:spTgt spid="8810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8108"/>
                                        </p:tgtEl>
                                        <p:attrNameLst>
                                          <p:attrName>style.visibility</p:attrName>
                                        </p:attrNameLst>
                                      </p:cBhvr>
                                      <p:to>
                                        <p:strVal val="visible"/>
                                      </p:to>
                                    </p:set>
                                    <p:anim calcmode="lin" valueType="num">
                                      <p:cBhvr additive="base">
                                        <p:cTn id="77" dur="500" fill="hold"/>
                                        <p:tgtEl>
                                          <p:spTgt spid="88108"/>
                                        </p:tgtEl>
                                        <p:attrNameLst>
                                          <p:attrName>ppt_x</p:attrName>
                                        </p:attrNameLst>
                                      </p:cBhvr>
                                      <p:tavLst>
                                        <p:tav tm="0">
                                          <p:val>
                                            <p:strVal val="#ppt_x"/>
                                          </p:val>
                                        </p:tav>
                                        <p:tav tm="100000">
                                          <p:val>
                                            <p:strVal val="#ppt_x"/>
                                          </p:val>
                                        </p:tav>
                                      </p:tavLst>
                                    </p:anim>
                                    <p:anim calcmode="lin" valueType="num">
                                      <p:cBhvr additive="base">
                                        <p:cTn id="78" dur="500" fill="hold"/>
                                        <p:tgtEl>
                                          <p:spTgt spid="8810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88109"/>
                                        </p:tgtEl>
                                        <p:attrNameLst>
                                          <p:attrName>style.visibility</p:attrName>
                                        </p:attrNameLst>
                                      </p:cBhvr>
                                      <p:to>
                                        <p:strVal val="visible"/>
                                      </p:to>
                                    </p:set>
                                    <p:anim calcmode="lin" valueType="num">
                                      <p:cBhvr additive="base">
                                        <p:cTn id="81" dur="500" fill="hold"/>
                                        <p:tgtEl>
                                          <p:spTgt spid="88109"/>
                                        </p:tgtEl>
                                        <p:attrNameLst>
                                          <p:attrName>ppt_x</p:attrName>
                                        </p:attrNameLst>
                                      </p:cBhvr>
                                      <p:tavLst>
                                        <p:tav tm="0">
                                          <p:val>
                                            <p:strVal val="#ppt_x"/>
                                          </p:val>
                                        </p:tav>
                                        <p:tav tm="100000">
                                          <p:val>
                                            <p:strVal val="#ppt_x"/>
                                          </p:val>
                                        </p:tav>
                                      </p:tavLst>
                                    </p:anim>
                                    <p:anim calcmode="lin" valueType="num">
                                      <p:cBhvr additive="base">
                                        <p:cTn id="82" dur="500" fill="hold"/>
                                        <p:tgtEl>
                                          <p:spTgt spid="8810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88110"/>
                                        </p:tgtEl>
                                        <p:attrNameLst>
                                          <p:attrName>style.visibility</p:attrName>
                                        </p:attrNameLst>
                                      </p:cBhvr>
                                      <p:to>
                                        <p:strVal val="visible"/>
                                      </p:to>
                                    </p:set>
                                    <p:anim calcmode="lin" valueType="num">
                                      <p:cBhvr additive="base">
                                        <p:cTn id="85" dur="500" fill="hold"/>
                                        <p:tgtEl>
                                          <p:spTgt spid="88110"/>
                                        </p:tgtEl>
                                        <p:attrNameLst>
                                          <p:attrName>ppt_x</p:attrName>
                                        </p:attrNameLst>
                                      </p:cBhvr>
                                      <p:tavLst>
                                        <p:tav tm="0">
                                          <p:val>
                                            <p:strVal val="#ppt_x"/>
                                          </p:val>
                                        </p:tav>
                                        <p:tav tm="100000">
                                          <p:val>
                                            <p:strVal val="#ppt_x"/>
                                          </p:val>
                                        </p:tav>
                                      </p:tavLst>
                                    </p:anim>
                                    <p:anim calcmode="lin" valueType="num">
                                      <p:cBhvr additive="base">
                                        <p:cTn id="86" dur="500" fill="hold"/>
                                        <p:tgtEl>
                                          <p:spTgt spid="8811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88093"/>
                                        </p:tgtEl>
                                        <p:attrNameLst>
                                          <p:attrName>style.visibility</p:attrName>
                                        </p:attrNameLst>
                                      </p:cBhvr>
                                      <p:to>
                                        <p:strVal val="visible"/>
                                      </p:to>
                                    </p:set>
                                    <p:anim calcmode="lin" valueType="num">
                                      <p:cBhvr additive="base">
                                        <p:cTn id="89" dur="500" fill="hold"/>
                                        <p:tgtEl>
                                          <p:spTgt spid="88093"/>
                                        </p:tgtEl>
                                        <p:attrNameLst>
                                          <p:attrName>ppt_x</p:attrName>
                                        </p:attrNameLst>
                                      </p:cBhvr>
                                      <p:tavLst>
                                        <p:tav tm="0">
                                          <p:val>
                                            <p:strVal val="#ppt_x"/>
                                          </p:val>
                                        </p:tav>
                                        <p:tav tm="100000">
                                          <p:val>
                                            <p:strVal val="#ppt_x"/>
                                          </p:val>
                                        </p:tav>
                                      </p:tavLst>
                                    </p:anim>
                                    <p:anim calcmode="lin" valueType="num">
                                      <p:cBhvr additive="base">
                                        <p:cTn id="90" dur="500" fill="hold"/>
                                        <p:tgtEl>
                                          <p:spTgt spid="88093"/>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88094"/>
                                        </p:tgtEl>
                                        <p:attrNameLst>
                                          <p:attrName>style.visibility</p:attrName>
                                        </p:attrNameLst>
                                      </p:cBhvr>
                                      <p:to>
                                        <p:strVal val="visible"/>
                                      </p:to>
                                    </p:set>
                                    <p:anim calcmode="lin" valueType="num">
                                      <p:cBhvr additive="base">
                                        <p:cTn id="93" dur="500" fill="hold"/>
                                        <p:tgtEl>
                                          <p:spTgt spid="88094"/>
                                        </p:tgtEl>
                                        <p:attrNameLst>
                                          <p:attrName>ppt_x</p:attrName>
                                        </p:attrNameLst>
                                      </p:cBhvr>
                                      <p:tavLst>
                                        <p:tav tm="0">
                                          <p:val>
                                            <p:strVal val="#ppt_x"/>
                                          </p:val>
                                        </p:tav>
                                        <p:tav tm="100000">
                                          <p:val>
                                            <p:strVal val="#ppt_x"/>
                                          </p:val>
                                        </p:tav>
                                      </p:tavLst>
                                    </p:anim>
                                    <p:anim calcmode="lin" valueType="num">
                                      <p:cBhvr additive="base">
                                        <p:cTn id="94" dur="500" fill="hold"/>
                                        <p:tgtEl>
                                          <p:spTgt spid="8809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88095"/>
                                        </p:tgtEl>
                                        <p:attrNameLst>
                                          <p:attrName>style.visibility</p:attrName>
                                        </p:attrNameLst>
                                      </p:cBhvr>
                                      <p:to>
                                        <p:strVal val="visible"/>
                                      </p:to>
                                    </p:set>
                                    <p:anim calcmode="lin" valueType="num">
                                      <p:cBhvr additive="base">
                                        <p:cTn id="97" dur="500" fill="hold"/>
                                        <p:tgtEl>
                                          <p:spTgt spid="88095"/>
                                        </p:tgtEl>
                                        <p:attrNameLst>
                                          <p:attrName>ppt_x</p:attrName>
                                        </p:attrNameLst>
                                      </p:cBhvr>
                                      <p:tavLst>
                                        <p:tav tm="0">
                                          <p:val>
                                            <p:strVal val="#ppt_x"/>
                                          </p:val>
                                        </p:tav>
                                        <p:tav tm="100000">
                                          <p:val>
                                            <p:strVal val="#ppt_x"/>
                                          </p:val>
                                        </p:tav>
                                      </p:tavLst>
                                    </p:anim>
                                    <p:anim calcmode="lin" valueType="num">
                                      <p:cBhvr additive="base">
                                        <p:cTn id="98" dur="500" fill="hold"/>
                                        <p:tgtEl>
                                          <p:spTgt spid="88095"/>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88096"/>
                                        </p:tgtEl>
                                        <p:attrNameLst>
                                          <p:attrName>style.visibility</p:attrName>
                                        </p:attrNameLst>
                                      </p:cBhvr>
                                      <p:to>
                                        <p:strVal val="visible"/>
                                      </p:to>
                                    </p:set>
                                    <p:anim calcmode="lin" valueType="num">
                                      <p:cBhvr additive="base">
                                        <p:cTn id="101" dur="500" fill="hold"/>
                                        <p:tgtEl>
                                          <p:spTgt spid="88096"/>
                                        </p:tgtEl>
                                        <p:attrNameLst>
                                          <p:attrName>ppt_x</p:attrName>
                                        </p:attrNameLst>
                                      </p:cBhvr>
                                      <p:tavLst>
                                        <p:tav tm="0">
                                          <p:val>
                                            <p:strVal val="#ppt_x"/>
                                          </p:val>
                                        </p:tav>
                                        <p:tav tm="100000">
                                          <p:val>
                                            <p:strVal val="#ppt_x"/>
                                          </p:val>
                                        </p:tav>
                                      </p:tavLst>
                                    </p:anim>
                                    <p:anim calcmode="lin" valueType="num">
                                      <p:cBhvr additive="base">
                                        <p:cTn id="102" dur="500" fill="hold"/>
                                        <p:tgtEl>
                                          <p:spTgt spid="88096"/>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88097"/>
                                        </p:tgtEl>
                                        <p:attrNameLst>
                                          <p:attrName>style.visibility</p:attrName>
                                        </p:attrNameLst>
                                      </p:cBhvr>
                                      <p:to>
                                        <p:strVal val="visible"/>
                                      </p:to>
                                    </p:set>
                                    <p:anim calcmode="lin" valueType="num">
                                      <p:cBhvr additive="base">
                                        <p:cTn id="105" dur="500" fill="hold"/>
                                        <p:tgtEl>
                                          <p:spTgt spid="88097"/>
                                        </p:tgtEl>
                                        <p:attrNameLst>
                                          <p:attrName>ppt_x</p:attrName>
                                        </p:attrNameLst>
                                      </p:cBhvr>
                                      <p:tavLst>
                                        <p:tav tm="0">
                                          <p:val>
                                            <p:strVal val="#ppt_x"/>
                                          </p:val>
                                        </p:tav>
                                        <p:tav tm="100000">
                                          <p:val>
                                            <p:strVal val="#ppt_x"/>
                                          </p:val>
                                        </p:tav>
                                      </p:tavLst>
                                    </p:anim>
                                    <p:anim calcmode="lin" valueType="num">
                                      <p:cBhvr additive="base">
                                        <p:cTn id="106" dur="500" fill="hold"/>
                                        <p:tgtEl>
                                          <p:spTgt spid="88097"/>
                                        </p:tgtEl>
                                        <p:attrNameLst>
                                          <p:attrName>ppt_y</p:attrName>
                                        </p:attrNameLst>
                                      </p:cBhvr>
                                      <p:tavLst>
                                        <p:tav tm="0">
                                          <p:val>
                                            <p:strVal val="1+#ppt_h/2"/>
                                          </p:val>
                                        </p:tav>
                                        <p:tav tm="100000">
                                          <p:val>
                                            <p:strVal val="#ppt_y"/>
                                          </p:val>
                                        </p:tav>
                                      </p:tavLst>
                                    </p:anim>
                                  </p:childTnLst>
                                </p:cTn>
                              </p:par>
                            </p:childTnLst>
                          </p:cTn>
                        </p:par>
                        <p:par>
                          <p:cTn id="107" fill="hold" nodeType="afterGroup">
                            <p:stCondLst>
                              <p:cond delay="2650"/>
                            </p:stCondLst>
                            <p:childTnLst>
                              <p:par>
                                <p:cTn id="108" presetID="12" presetClass="entr" presetSubtype="8" fill="hold" nodeType="after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slide(fromLeft)">
                                      <p:cBhvr>
                                        <p:cTn id="110" dur="500"/>
                                        <p:tgtEl>
                                          <p:spTgt spid="17"/>
                                        </p:tgtEl>
                                      </p:cBhvr>
                                    </p:animEffect>
                                  </p:childTnLst>
                                </p:cTn>
                              </p:par>
                            </p:childTnLst>
                          </p:cTn>
                        </p:par>
                        <p:par>
                          <p:cTn id="111" fill="hold" nodeType="afterGroup">
                            <p:stCondLst>
                              <p:cond delay="3150"/>
                            </p:stCondLst>
                            <p:childTnLst>
                              <p:par>
                                <p:cTn id="112" presetID="12" presetClass="entr" presetSubtype="8" fill="hold" nodeType="afterEffect">
                                  <p:stCondLst>
                                    <p:cond delay="0"/>
                                  </p:stCondLst>
                                  <p:childTnLst>
                                    <p:set>
                                      <p:cBhvr>
                                        <p:cTn id="113" dur="1" fill="hold">
                                          <p:stCondLst>
                                            <p:cond delay="0"/>
                                          </p:stCondLst>
                                        </p:cTn>
                                        <p:tgtEl>
                                          <p:spTgt spid="2"/>
                                        </p:tgtEl>
                                        <p:attrNameLst>
                                          <p:attrName>style.visibility</p:attrName>
                                        </p:attrNameLst>
                                      </p:cBhvr>
                                      <p:to>
                                        <p:strVal val="visible"/>
                                      </p:to>
                                    </p:set>
                                    <p:animEffect transition="in" filter="slide(fromLeft)">
                                      <p:cBhvr>
                                        <p:cTn id="114" dur="500"/>
                                        <p:tgtEl>
                                          <p:spTgt spid="2"/>
                                        </p:tgtEl>
                                      </p:cBhvr>
                                    </p:animEffect>
                                  </p:childTnLst>
                                </p:cTn>
                              </p:par>
                            </p:childTnLst>
                          </p:cTn>
                        </p:par>
                        <p:par>
                          <p:cTn id="115" fill="hold" nodeType="afterGroup">
                            <p:stCondLst>
                              <p:cond delay="3650"/>
                            </p:stCondLst>
                            <p:childTnLst>
                              <p:par>
                                <p:cTn id="116" presetID="12" presetClass="entr" presetSubtype="8" fill="hold" nodeType="afterEffect">
                                  <p:stCondLst>
                                    <p:cond delay="0"/>
                                  </p:stCondLst>
                                  <p:childTnLst>
                                    <p:set>
                                      <p:cBhvr>
                                        <p:cTn id="117" dur="1" fill="hold">
                                          <p:stCondLst>
                                            <p:cond delay="0"/>
                                          </p:stCondLst>
                                        </p:cTn>
                                        <p:tgtEl>
                                          <p:spTgt spid="3"/>
                                        </p:tgtEl>
                                        <p:attrNameLst>
                                          <p:attrName>style.visibility</p:attrName>
                                        </p:attrNameLst>
                                      </p:cBhvr>
                                      <p:to>
                                        <p:strVal val="visible"/>
                                      </p:to>
                                    </p:set>
                                    <p:animEffect transition="in" filter="slide(fromLeft)">
                                      <p:cBhvr>
                                        <p:cTn id="118" dur="500"/>
                                        <p:tgtEl>
                                          <p:spTgt spid="3"/>
                                        </p:tgtEl>
                                      </p:cBhvr>
                                    </p:animEffect>
                                  </p:childTnLst>
                                </p:cTn>
                              </p:par>
                            </p:childTnLst>
                          </p:cTn>
                        </p:par>
                        <p:par>
                          <p:cTn id="119" fill="hold" nodeType="afterGroup">
                            <p:stCondLst>
                              <p:cond delay="4150"/>
                            </p:stCondLst>
                            <p:childTnLst>
                              <p:par>
                                <p:cTn id="120" presetID="12" presetClass="entr" presetSubtype="8" fill="hold" nodeType="afterEffect">
                                  <p:stCondLst>
                                    <p:cond delay="0"/>
                                  </p:stCondLst>
                                  <p:childTnLst>
                                    <p:set>
                                      <p:cBhvr>
                                        <p:cTn id="121" dur="1" fill="hold">
                                          <p:stCondLst>
                                            <p:cond delay="0"/>
                                          </p:stCondLst>
                                        </p:cTn>
                                        <p:tgtEl>
                                          <p:spTgt spid="4"/>
                                        </p:tgtEl>
                                        <p:attrNameLst>
                                          <p:attrName>style.visibility</p:attrName>
                                        </p:attrNameLst>
                                      </p:cBhvr>
                                      <p:to>
                                        <p:strVal val="visible"/>
                                      </p:to>
                                    </p:set>
                                    <p:animEffect transition="in" filter="slide(fromLeft)">
                                      <p:cBhvr>
                                        <p:cTn id="122" dur="500"/>
                                        <p:tgtEl>
                                          <p:spTgt spid="4"/>
                                        </p:tgtEl>
                                      </p:cBhvr>
                                    </p:animEffect>
                                  </p:childTnLst>
                                </p:cTn>
                              </p:par>
                            </p:childTnLst>
                          </p:cTn>
                        </p:par>
                        <p:par>
                          <p:cTn id="123" fill="hold" nodeType="afterGroup">
                            <p:stCondLst>
                              <p:cond delay="4650"/>
                            </p:stCondLst>
                            <p:childTnLst>
                              <p:par>
                                <p:cTn id="124" presetID="12" presetClass="entr" presetSubtype="8" fill="hold" nodeType="afterEffect">
                                  <p:stCondLst>
                                    <p:cond delay="0"/>
                                  </p:stCondLst>
                                  <p:childTnLst>
                                    <p:set>
                                      <p:cBhvr>
                                        <p:cTn id="125" dur="1" fill="hold">
                                          <p:stCondLst>
                                            <p:cond delay="0"/>
                                          </p:stCondLst>
                                        </p:cTn>
                                        <p:tgtEl>
                                          <p:spTgt spid="5"/>
                                        </p:tgtEl>
                                        <p:attrNameLst>
                                          <p:attrName>style.visibility</p:attrName>
                                        </p:attrNameLst>
                                      </p:cBhvr>
                                      <p:to>
                                        <p:strVal val="visible"/>
                                      </p:to>
                                    </p:set>
                                    <p:animEffect transition="in" filter="slide(fromLeft)">
                                      <p:cBhvr>
                                        <p:cTn id="126" dur="500"/>
                                        <p:tgtEl>
                                          <p:spTgt spid="5"/>
                                        </p:tgtEl>
                                      </p:cBhvr>
                                    </p:animEffect>
                                  </p:childTnLst>
                                </p:cTn>
                              </p:par>
                            </p:childTnLst>
                          </p:cTn>
                        </p:par>
                        <p:par>
                          <p:cTn id="127" fill="hold" nodeType="afterGroup">
                            <p:stCondLst>
                              <p:cond delay="5150"/>
                            </p:stCondLst>
                            <p:childTnLst>
                              <p:par>
                                <p:cTn id="128" presetID="17" presetClass="entr" presetSubtype="10" fill="hold" grpId="0" nodeType="afterEffect">
                                  <p:stCondLst>
                                    <p:cond delay="0"/>
                                  </p:stCondLst>
                                  <p:childTnLst>
                                    <p:set>
                                      <p:cBhvr>
                                        <p:cTn id="129" dur="1" fill="hold">
                                          <p:stCondLst>
                                            <p:cond delay="0"/>
                                          </p:stCondLst>
                                        </p:cTn>
                                        <p:tgtEl>
                                          <p:spTgt spid="88088"/>
                                        </p:tgtEl>
                                        <p:attrNameLst>
                                          <p:attrName>style.visibility</p:attrName>
                                        </p:attrNameLst>
                                      </p:cBhvr>
                                      <p:to>
                                        <p:strVal val="visible"/>
                                      </p:to>
                                    </p:set>
                                    <p:anim calcmode="lin" valueType="num">
                                      <p:cBhvr>
                                        <p:cTn id="130" dur="500" fill="hold"/>
                                        <p:tgtEl>
                                          <p:spTgt spid="88088"/>
                                        </p:tgtEl>
                                        <p:attrNameLst>
                                          <p:attrName>ppt_w</p:attrName>
                                        </p:attrNameLst>
                                      </p:cBhvr>
                                      <p:tavLst>
                                        <p:tav tm="0">
                                          <p:val>
                                            <p:fltVal val="0"/>
                                          </p:val>
                                        </p:tav>
                                        <p:tav tm="100000">
                                          <p:val>
                                            <p:strVal val="#ppt_w"/>
                                          </p:val>
                                        </p:tav>
                                      </p:tavLst>
                                    </p:anim>
                                    <p:anim calcmode="lin" valueType="num">
                                      <p:cBhvr>
                                        <p:cTn id="131" dur="500" fill="hold"/>
                                        <p:tgtEl>
                                          <p:spTgt spid="88088"/>
                                        </p:tgtEl>
                                        <p:attrNameLst>
                                          <p:attrName>ppt_h</p:attrName>
                                        </p:attrNameLst>
                                      </p:cBhvr>
                                      <p:tavLst>
                                        <p:tav tm="0">
                                          <p:val>
                                            <p:strVal val="#ppt_h"/>
                                          </p:val>
                                        </p:tav>
                                        <p:tav tm="100000">
                                          <p:val>
                                            <p:strVal val="#ppt_h"/>
                                          </p:val>
                                        </p:tav>
                                      </p:tavLst>
                                    </p:anim>
                                  </p:childTnLst>
                                </p:cTn>
                              </p:par>
                            </p:childTnLst>
                          </p:cTn>
                        </p:par>
                        <p:par>
                          <p:cTn id="132" fill="hold" nodeType="afterGroup">
                            <p:stCondLst>
                              <p:cond delay="5650"/>
                            </p:stCondLst>
                            <p:childTnLst>
                              <p:par>
                                <p:cTn id="133" presetID="17" presetClass="entr" presetSubtype="10" fill="hold" grpId="0" nodeType="afterEffect">
                                  <p:stCondLst>
                                    <p:cond delay="0"/>
                                  </p:stCondLst>
                                  <p:childTnLst>
                                    <p:set>
                                      <p:cBhvr>
                                        <p:cTn id="134" dur="1" fill="hold">
                                          <p:stCondLst>
                                            <p:cond delay="0"/>
                                          </p:stCondLst>
                                        </p:cTn>
                                        <p:tgtEl>
                                          <p:spTgt spid="88115"/>
                                        </p:tgtEl>
                                        <p:attrNameLst>
                                          <p:attrName>style.visibility</p:attrName>
                                        </p:attrNameLst>
                                      </p:cBhvr>
                                      <p:to>
                                        <p:strVal val="visible"/>
                                      </p:to>
                                    </p:set>
                                    <p:anim calcmode="lin" valueType="num">
                                      <p:cBhvr>
                                        <p:cTn id="135" dur="500" fill="hold"/>
                                        <p:tgtEl>
                                          <p:spTgt spid="88115"/>
                                        </p:tgtEl>
                                        <p:attrNameLst>
                                          <p:attrName>ppt_w</p:attrName>
                                        </p:attrNameLst>
                                      </p:cBhvr>
                                      <p:tavLst>
                                        <p:tav tm="0">
                                          <p:val>
                                            <p:fltVal val="0"/>
                                          </p:val>
                                        </p:tav>
                                        <p:tav tm="100000">
                                          <p:val>
                                            <p:strVal val="#ppt_w"/>
                                          </p:val>
                                        </p:tav>
                                      </p:tavLst>
                                    </p:anim>
                                    <p:anim calcmode="lin" valueType="num">
                                      <p:cBhvr>
                                        <p:cTn id="136" dur="500" fill="hold"/>
                                        <p:tgtEl>
                                          <p:spTgt spid="88115"/>
                                        </p:tgtEl>
                                        <p:attrNameLst>
                                          <p:attrName>ppt_h</p:attrName>
                                        </p:attrNameLst>
                                      </p:cBhvr>
                                      <p:tavLst>
                                        <p:tav tm="0">
                                          <p:val>
                                            <p:strVal val="#ppt_h"/>
                                          </p:val>
                                        </p:tav>
                                        <p:tav tm="100000">
                                          <p:val>
                                            <p:strVal val="#ppt_h"/>
                                          </p:val>
                                        </p:tav>
                                      </p:tavLst>
                                    </p:anim>
                                  </p:childTnLst>
                                </p:cTn>
                              </p:par>
                            </p:childTnLst>
                          </p:cTn>
                        </p:par>
                        <p:par>
                          <p:cTn id="137" fill="hold" nodeType="afterGroup">
                            <p:stCondLst>
                              <p:cond delay="6150"/>
                            </p:stCondLst>
                            <p:childTnLst>
                              <p:par>
                                <p:cTn id="138" presetID="17" presetClass="entr" presetSubtype="10" fill="hold" grpId="0" nodeType="afterEffect">
                                  <p:stCondLst>
                                    <p:cond delay="0"/>
                                  </p:stCondLst>
                                  <p:childTnLst>
                                    <p:set>
                                      <p:cBhvr>
                                        <p:cTn id="139" dur="1" fill="hold">
                                          <p:stCondLst>
                                            <p:cond delay="0"/>
                                          </p:stCondLst>
                                        </p:cTn>
                                        <p:tgtEl>
                                          <p:spTgt spid="88089"/>
                                        </p:tgtEl>
                                        <p:attrNameLst>
                                          <p:attrName>style.visibility</p:attrName>
                                        </p:attrNameLst>
                                      </p:cBhvr>
                                      <p:to>
                                        <p:strVal val="visible"/>
                                      </p:to>
                                    </p:set>
                                    <p:anim calcmode="lin" valueType="num">
                                      <p:cBhvr>
                                        <p:cTn id="140" dur="500" fill="hold"/>
                                        <p:tgtEl>
                                          <p:spTgt spid="88089"/>
                                        </p:tgtEl>
                                        <p:attrNameLst>
                                          <p:attrName>ppt_w</p:attrName>
                                        </p:attrNameLst>
                                      </p:cBhvr>
                                      <p:tavLst>
                                        <p:tav tm="0">
                                          <p:val>
                                            <p:fltVal val="0"/>
                                          </p:val>
                                        </p:tav>
                                        <p:tav tm="100000">
                                          <p:val>
                                            <p:strVal val="#ppt_w"/>
                                          </p:val>
                                        </p:tav>
                                      </p:tavLst>
                                    </p:anim>
                                    <p:anim calcmode="lin" valueType="num">
                                      <p:cBhvr>
                                        <p:cTn id="141" dur="500" fill="hold"/>
                                        <p:tgtEl>
                                          <p:spTgt spid="88089"/>
                                        </p:tgtEl>
                                        <p:attrNameLst>
                                          <p:attrName>ppt_h</p:attrName>
                                        </p:attrNameLst>
                                      </p:cBhvr>
                                      <p:tavLst>
                                        <p:tav tm="0">
                                          <p:val>
                                            <p:strVal val="#ppt_h"/>
                                          </p:val>
                                        </p:tav>
                                        <p:tav tm="100000">
                                          <p:val>
                                            <p:strVal val="#ppt_h"/>
                                          </p:val>
                                        </p:tav>
                                      </p:tavLst>
                                    </p:anim>
                                  </p:childTnLst>
                                </p:cTn>
                              </p:par>
                            </p:childTnLst>
                          </p:cTn>
                        </p:par>
                        <p:par>
                          <p:cTn id="142" fill="hold" nodeType="afterGroup">
                            <p:stCondLst>
                              <p:cond delay="6650"/>
                            </p:stCondLst>
                            <p:childTnLst>
                              <p:par>
                                <p:cTn id="143" presetID="17" presetClass="entr" presetSubtype="10" fill="hold" grpId="0" nodeType="afterEffect">
                                  <p:stCondLst>
                                    <p:cond delay="0"/>
                                  </p:stCondLst>
                                  <p:childTnLst>
                                    <p:set>
                                      <p:cBhvr>
                                        <p:cTn id="144" dur="1" fill="hold">
                                          <p:stCondLst>
                                            <p:cond delay="0"/>
                                          </p:stCondLst>
                                        </p:cTn>
                                        <p:tgtEl>
                                          <p:spTgt spid="88116"/>
                                        </p:tgtEl>
                                        <p:attrNameLst>
                                          <p:attrName>style.visibility</p:attrName>
                                        </p:attrNameLst>
                                      </p:cBhvr>
                                      <p:to>
                                        <p:strVal val="visible"/>
                                      </p:to>
                                    </p:set>
                                    <p:anim calcmode="lin" valueType="num">
                                      <p:cBhvr>
                                        <p:cTn id="145" dur="500" fill="hold"/>
                                        <p:tgtEl>
                                          <p:spTgt spid="88116"/>
                                        </p:tgtEl>
                                        <p:attrNameLst>
                                          <p:attrName>ppt_w</p:attrName>
                                        </p:attrNameLst>
                                      </p:cBhvr>
                                      <p:tavLst>
                                        <p:tav tm="0">
                                          <p:val>
                                            <p:fltVal val="0"/>
                                          </p:val>
                                        </p:tav>
                                        <p:tav tm="100000">
                                          <p:val>
                                            <p:strVal val="#ppt_w"/>
                                          </p:val>
                                        </p:tav>
                                      </p:tavLst>
                                    </p:anim>
                                    <p:anim calcmode="lin" valueType="num">
                                      <p:cBhvr>
                                        <p:cTn id="146" dur="500" fill="hold"/>
                                        <p:tgtEl>
                                          <p:spTgt spid="88116"/>
                                        </p:tgtEl>
                                        <p:attrNameLst>
                                          <p:attrName>ppt_h</p:attrName>
                                        </p:attrNameLst>
                                      </p:cBhvr>
                                      <p:tavLst>
                                        <p:tav tm="0">
                                          <p:val>
                                            <p:strVal val="#ppt_h"/>
                                          </p:val>
                                        </p:tav>
                                        <p:tav tm="100000">
                                          <p:val>
                                            <p:strVal val="#ppt_h"/>
                                          </p:val>
                                        </p:tav>
                                      </p:tavLst>
                                    </p:anim>
                                  </p:childTnLst>
                                </p:cTn>
                              </p:par>
                            </p:childTnLst>
                          </p:cTn>
                        </p:par>
                        <p:par>
                          <p:cTn id="147" fill="hold" nodeType="afterGroup">
                            <p:stCondLst>
                              <p:cond delay="7150"/>
                            </p:stCondLst>
                            <p:childTnLst>
                              <p:par>
                                <p:cTn id="148" presetID="17" presetClass="entr" presetSubtype="10" fill="hold" grpId="0" nodeType="afterEffect">
                                  <p:stCondLst>
                                    <p:cond delay="0"/>
                                  </p:stCondLst>
                                  <p:childTnLst>
                                    <p:set>
                                      <p:cBhvr>
                                        <p:cTn id="149" dur="1" fill="hold">
                                          <p:stCondLst>
                                            <p:cond delay="0"/>
                                          </p:stCondLst>
                                        </p:cTn>
                                        <p:tgtEl>
                                          <p:spTgt spid="88090"/>
                                        </p:tgtEl>
                                        <p:attrNameLst>
                                          <p:attrName>style.visibility</p:attrName>
                                        </p:attrNameLst>
                                      </p:cBhvr>
                                      <p:to>
                                        <p:strVal val="visible"/>
                                      </p:to>
                                    </p:set>
                                    <p:anim calcmode="lin" valueType="num">
                                      <p:cBhvr>
                                        <p:cTn id="150" dur="500" fill="hold"/>
                                        <p:tgtEl>
                                          <p:spTgt spid="88090"/>
                                        </p:tgtEl>
                                        <p:attrNameLst>
                                          <p:attrName>ppt_w</p:attrName>
                                        </p:attrNameLst>
                                      </p:cBhvr>
                                      <p:tavLst>
                                        <p:tav tm="0">
                                          <p:val>
                                            <p:fltVal val="0"/>
                                          </p:val>
                                        </p:tav>
                                        <p:tav tm="100000">
                                          <p:val>
                                            <p:strVal val="#ppt_w"/>
                                          </p:val>
                                        </p:tav>
                                      </p:tavLst>
                                    </p:anim>
                                    <p:anim calcmode="lin" valueType="num">
                                      <p:cBhvr>
                                        <p:cTn id="151" dur="500" fill="hold"/>
                                        <p:tgtEl>
                                          <p:spTgt spid="88090"/>
                                        </p:tgtEl>
                                        <p:attrNameLst>
                                          <p:attrName>ppt_h</p:attrName>
                                        </p:attrNameLst>
                                      </p:cBhvr>
                                      <p:tavLst>
                                        <p:tav tm="0">
                                          <p:val>
                                            <p:strVal val="#ppt_h"/>
                                          </p:val>
                                        </p:tav>
                                        <p:tav tm="100000">
                                          <p:val>
                                            <p:strVal val="#ppt_h"/>
                                          </p:val>
                                        </p:tav>
                                      </p:tavLst>
                                    </p:anim>
                                  </p:childTnLst>
                                </p:cTn>
                              </p:par>
                            </p:childTnLst>
                          </p:cTn>
                        </p:par>
                        <p:par>
                          <p:cTn id="152" fill="hold" nodeType="afterGroup">
                            <p:stCondLst>
                              <p:cond delay="7650"/>
                            </p:stCondLst>
                            <p:childTnLst>
                              <p:par>
                                <p:cTn id="153" presetID="17" presetClass="entr" presetSubtype="10" fill="hold" grpId="0" nodeType="afterEffect">
                                  <p:stCondLst>
                                    <p:cond delay="0"/>
                                  </p:stCondLst>
                                  <p:childTnLst>
                                    <p:set>
                                      <p:cBhvr>
                                        <p:cTn id="154" dur="1" fill="hold">
                                          <p:stCondLst>
                                            <p:cond delay="0"/>
                                          </p:stCondLst>
                                        </p:cTn>
                                        <p:tgtEl>
                                          <p:spTgt spid="88119"/>
                                        </p:tgtEl>
                                        <p:attrNameLst>
                                          <p:attrName>style.visibility</p:attrName>
                                        </p:attrNameLst>
                                      </p:cBhvr>
                                      <p:to>
                                        <p:strVal val="visible"/>
                                      </p:to>
                                    </p:set>
                                    <p:anim calcmode="lin" valueType="num">
                                      <p:cBhvr>
                                        <p:cTn id="155" dur="500" fill="hold"/>
                                        <p:tgtEl>
                                          <p:spTgt spid="88119"/>
                                        </p:tgtEl>
                                        <p:attrNameLst>
                                          <p:attrName>ppt_w</p:attrName>
                                        </p:attrNameLst>
                                      </p:cBhvr>
                                      <p:tavLst>
                                        <p:tav tm="0">
                                          <p:val>
                                            <p:fltVal val="0"/>
                                          </p:val>
                                        </p:tav>
                                        <p:tav tm="100000">
                                          <p:val>
                                            <p:strVal val="#ppt_w"/>
                                          </p:val>
                                        </p:tav>
                                      </p:tavLst>
                                    </p:anim>
                                    <p:anim calcmode="lin" valueType="num">
                                      <p:cBhvr>
                                        <p:cTn id="156" dur="500" fill="hold"/>
                                        <p:tgtEl>
                                          <p:spTgt spid="88119"/>
                                        </p:tgtEl>
                                        <p:attrNameLst>
                                          <p:attrName>ppt_h</p:attrName>
                                        </p:attrNameLst>
                                      </p:cBhvr>
                                      <p:tavLst>
                                        <p:tav tm="0">
                                          <p:val>
                                            <p:strVal val="#ppt_h"/>
                                          </p:val>
                                        </p:tav>
                                        <p:tav tm="100000">
                                          <p:val>
                                            <p:strVal val="#ppt_h"/>
                                          </p:val>
                                        </p:tav>
                                      </p:tavLst>
                                    </p:anim>
                                  </p:childTnLst>
                                </p:cTn>
                              </p:par>
                            </p:childTnLst>
                          </p:cTn>
                        </p:par>
                        <p:par>
                          <p:cTn id="157" fill="hold" nodeType="afterGroup">
                            <p:stCondLst>
                              <p:cond delay="8150"/>
                            </p:stCondLst>
                            <p:childTnLst>
                              <p:par>
                                <p:cTn id="158" presetID="17" presetClass="entr" presetSubtype="10" fill="hold" grpId="0" nodeType="afterEffect">
                                  <p:stCondLst>
                                    <p:cond delay="0"/>
                                  </p:stCondLst>
                                  <p:childTnLst>
                                    <p:set>
                                      <p:cBhvr>
                                        <p:cTn id="159" dur="1" fill="hold">
                                          <p:stCondLst>
                                            <p:cond delay="0"/>
                                          </p:stCondLst>
                                        </p:cTn>
                                        <p:tgtEl>
                                          <p:spTgt spid="88091"/>
                                        </p:tgtEl>
                                        <p:attrNameLst>
                                          <p:attrName>style.visibility</p:attrName>
                                        </p:attrNameLst>
                                      </p:cBhvr>
                                      <p:to>
                                        <p:strVal val="visible"/>
                                      </p:to>
                                    </p:set>
                                    <p:anim calcmode="lin" valueType="num">
                                      <p:cBhvr>
                                        <p:cTn id="160" dur="500" fill="hold"/>
                                        <p:tgtEl>
                                          <p:spTgt spid="88091"/>
                                        </p:tgtEl>
                                        <p:attrNameLst>
                                          <p:attrName>ppt_w</p:attrName>
                                        </p:attrNameLst>
                                      </p:cBhvr>
                                      <p:tavLst>
                                        <p:tav tm="0">
                                          <p:val>
                                            <p:fltVal val="0"/>
                                          </p:val>
                                        </p:tav>
                                        <p:tav tm="100000">
                                          <p:val>
                                            <p:strVal val="#ppt_w"/>
                                          </p:val>
                                        </p:tav>
                                      </p:tavLst>
                                    </p:anim>
                                    <p:anim calcmode="lin" valueType="num">
                                      <p:cBhvr>
                                        <p:cTn id="161" dur="500" fill="hold"/>
                                        <p:tgtEl>
                                          <p:spTgt spid="88091"/>
                                        </p:tgtEl>
                                        <p:attrNameLst>
                                          <p:attrName>ppt_h</p:attrName>
                                        </p:attrNameLst>
                                      </p:cBhvr>
                                      <p:tavLst>
                                        <p:tav tm="0">
                                          <p:val>
                                            <p:strVal val="#ppt_h"/>
                                          </p:val>
                                        </p:tav>
                                        <p:tav tm="100000">
                                          <p:val>
                                            <p:strVal val="#ppt_h"/>
                                          </p:val>
                                        </p:tav>
                                      </p:tavLst>
                                    </p:anim>
                                  </p:childTnLst>
                                </p:cTn>
                              </p:par>
                            </p:childTnLst>
                          </p:cTn>
                        </p:par>
                        <p:par>
                          <p:cTn id="162" fill="hold" nodeType="afterGroup">
                            <p:stCondLst>
                              <p:cond delay="8650"/>
                            </p:stCondLst>
                            <p:childTnLst>
                              <p:par>
                                <p:cTn id="163" presetID="17" presetClass="entr" presetSubtype="10" fill="hold" grpId="0" nodeType="afterEffect">
                                  <p:stCondLst>
                                    <p:cond delay="0"/>
                                  </p:stCondLst>
                                  <p:childTnLst>
                                    <p:set>
                                      <p:cBhvr>
                                        <p:cTn id="164" dur="1" fill="hold">
                                          <p:stCondLst>
                                            <p:cond delay="0"/>
                                          </p:stCondLst>
                                        </p:cTn>
                                        <p:tgtEl>
                                          <p:spTgt spid="88118"/>
                                        </p:tgtEl>
                                        <p:attrNameLst>
                                          <p:attrName>style.visibility</p:attrName>
                                        </p:attrNameLst>
                                      </p:cBhvr>
                                      <p:to>
                                        <p:strVal val="visible"/>
                                      </p:to>
                                    </p:set>
                                    <p:anim calcmode="lin" valueType="num">
                                      <p:cBhvr>
                                        <p:cTn id="165" dur="500" fill="hold"/>
                                        <p:tgtEl>
                                          <p:spTgt spid="88118"/>
                                        </p:tgtEl>
                                        <p:attrNameLst>
                                          <p:attrName>ppt_w</p:attrName>
                                        </p:attrNameLst>
                                      </p:cBhvr>
                                      <p:tavLst>
                                        <p:tav tm="0">
                                          <p:val>
                                            <p:fltVal val="0"/>
                                          </p:val>
                                        </p:tav>
                                        <p:tav tm="100000">
                                          <p:val>
                                            <p:strVal val="#ppt_w"/>
                                          </p:val>
                                        </p:tav>
                                      </p:tavLst>
                                    </p:anim>
                                    <p:anim calcmode="lin" valueType="num">
                                      <p:cBhvr>
                                        <p:cTn id="166" dur="500" fill="hold"/>
                                        <p:tgtEl>
                                          <p:spTgt spid="88118"/>
                                        </p:tgtEl>
                                        <p:attrNameLst>
                                          <p:attrName>ppt_h</p:attrName>
                                        </p:attrNameLst>
                                      </p:cBhvr>
                                      <p:tavLst>
                                        <p:tav tm="0">
                                          <p:val>
                                            <p:strVal val="#ppt_h"/>
                                          </p:val>
                                        </p:tav>
                                        <p:tav tm="100000">
                                          <p:val>
                                            <p:strVal val="#ppt_h"/>
                                          </p:val>
                                        </p:tav>
                                      </p:tavLst>
                                    </p:anim>
                                  </p:childTnLst>
                                </p:cTn>
                              </p:par>
                            </p:childTnLst>
                          </p:cTn>
                        </p:par>
                        <p:par>
                          <p:cTn id="167" fill="hold" nodeType="afterGroup">
                            <p:stCondLst>
                              <p:cond delay="9150"/>
                            </p:stCondLst>
                            <p:childTnLst>
                              <p:par>
                                <p:cTn id="168" presetID="17" presetClass="entr" presetSubtype="10" fill="hold" grpId="0" nodeType="afterEffect">
                                  <p:stCondLst>
                                    <p:cond delay="0"/>
                                  </p:stCondLst>
                                  <p:childTnLst>
                                    <p:set>
                                      <p:cBhvr>
                                        <p:cTn id="169" dur="1" fill="hold">
                                          <p:stCondLst>
                                            <p:cond delay="0"/>
                                          </p:stCondLst>
                                        </p:cTn>
                                        <p:tgtEl>
                                          <p:spTgt spid="88092"/>
                                        </p:tgtEl>
                                        <p:attrNameLst>
                                          <p:attrName>style.visibility</p:attrName>
                                        </p:attrNameLst>
                                      </p:cBhvr>
                                      <p:to>
                                        <p:strVal val="visible"/>
                                      </p:to>
                                    </p:set>
                                    <p:anim calcmode="lin" valueType="num">
                                      <p:cBhvr>
                                        <p:cTn id="170" dur="500" fill="hold"/>
                                        <p:tgtEl>
                                          <p:spTgt spid="88092"/>
                                        </p:tgtEl>
                                        <p:attrNameLst>
                                          <p:attrName>ppt_w</p:attrName>
                                        </p:attrNameLst>
                                      </p:cBhvr>
                                      <p:tavLst>
                                        <p:tav tm="0">
                                          <p:val>
                                            <p:fltVal val="0"/>
                                          </p:val>
                                        </p:tav>
                                        <p:tav tm="100000">
                                          <p:val>
                                            <p:strVal val="#ppt_w"/>
                                          </p:val>
                                        </p:tav>
                                      </p:tavLst>
                                    </p:anim>
                                    <p:anim calcmode="lin" valueType="num">
                                      <p:cBhvr>
                                        <p:cTn id="171" dur="500" fill="hold"/>
                                        <p:tgtEl>
                                          <p:spTgt spid="88092"/>
                                        </p:tgtEl>
                                        <p:attrNameLst>
                                          <p:attrName>ppt_h</p:attrName>
                                        </p:attrNameLst>
                                      </p:cBhvr>
                                      <p:tavLst>
                                        <p:tav tm="0">
                                          <p:val>
                                            <p:strVal val="#ppt_h"/>
                                          </p:val>
                                        </p:tav>
                                        <p:tav tm="100000">
                                          <p:val>
                                            <p:strVal val="#ppt_h"/>
                                          </p:val>
                                        </p:tav>
                                      </p:tavLst>
                                    </p:anim>
                                  </p:childTnLst>
                                </p:cTn>
                              </p:par>
                            </p:childTnLst>
                          </p:cTn>
                        </p:par>
                        <p:par>
                          <p:cTn id="172" fill="hold" nodeType="afterGroup">
                            <p:stCondLst>
                              <p:cond delay="9650"/>
                            </p:stCondLst>
                            <p:childTnLst>
                              <p:par>
                                <p:cTn id="173" presetID="17" presetClass="entr" presetSubtype="10" fill="hold" grpId="0" nodeType="afterEffect">
                                  <p:stCondLst>
                                    <p:cond delay="0"/>
                                  </p:stCondLst>
                                  <p:childTnLst>
                                    <p:set>
                                      <p:cBhvr>
                                        <p:cTn id="174" dur="1" fill="hold">
                                          <p:stCondLst>
                                            <p:cond delay="0"/>
                                          </p:stCondLst>
                                        </p:cTn>
                                        <p:tgtEl>
                                          <p:spTgt spid="88117"/>
                                        </p:tgtEl>
                                        <p:attrNameLst>
                                          <p:attrName>style.visibility</p:attrName>
                                        </p:attrNameLst>
                                      </p:cBhvr>
                                      <p:to>
                                        <p:strVal val="visible"/>
                                      </p:to>
                                    </p:set>
                                    <p:anim calcmode="lin" valueType="num">
                                      <p:cBhvr>
                                        <p:cTn id="175" dur="500" fill="hold"/>
                                        <p:tgtEl>
                                          <p:spTgt spid="88117"/>
                                        </p:tgtEl>
                                        <p:attrNameLst>
                                          <p:attrName>ppt_w</p:attrName>
                                        </p:attrNameLst>
                                      </p:cBhvr>
                                      <p:tavLst>
                                        <p:tav tm="0">
                                          <p:val>
                                            <p:fltVal val="0"/>
                                          </p:val>
                                        </p:tav>
                                        <p:tav tm="100000">
                                          <p:val>
                                            <p:strVal val="#ppt_w"/>
                                          </p:val>
                                        </p:tav>
                                      </p:tavLst>
                                    </p:anim>
                                    <p:anim calcmode="lin" valueType="num">
                                      <p:cBhvr>
                                        <p:cTn id="176" dur="500" fill="hold"/>
                                        <p:tgtEl>
                                          <p:spTgt spid="88117"/>
                                        </p:tgtEl>
                                        <p:attrNameLst>
                                          <p:attrName>ppt_h</p:attrName>
                                        </p:attrNameLst>
                                      </p:cBhvr>
                                      <p:tavLst>
                                        <p:tav tm="0">
                                          <p:val>
                                            <p:strVal val="#ppt_h"/>
                                          </p:val>
                                        </p:tav>
                                        <p:tav tm="100000">
                                          <p:val>
                                            <p:strVal val="#ppt_h"/>
                                          </p:val>
                                        </p:tav>
                                      </p:tavLst>
                                    </p:anim>
                                  </p:childTnLst>
                                </p:cTn>
                              </p:par>
                            </p:childTnLst>
                          </p:cTn>
                        </p:par>
                        <p:par>
                          <p:cTn id="177" fill="hold" nodeType="afterGroup">
                            <p:stCondLst>
                              <p:cond delay="10150"/>
                            </p:stCondLst>
                            <p:childTnLst>
                              <p:par>
                                <p:cTn id="178" presetID="41" presetClass="entr" presetSubtype="0" fill="hold" nodeType="afterEffect">
                                  <p:stCondLst>
                                    <p:cond delay="0"/>
                                  </p:stCondLst>
                                  <p:iterate type="lt">
                                    <p:tmPct val="10000"/>
                                  </p:iterate>
                                  <p:childTnLst>
                                    <p:set>
                                      <p:cBhvr>
                                        <p:cTn id="179" dur="1" fill="hold">
                                          <p:stCondLst>
                                            <p:cond delay="0"/>
                                          </p:stCondLst>
                                        </p:cTn>
                                        <p:tgtEl>
                                          <p:spTgt spid="88112">
                                            <p:txEl>
                                              <p:pRg st="0" end="0"/>
                                            </p:txEl>
                                          </p:spTgt>
                                        </p:tgtEl>
                                        <p:attrNameLst>
                                          <p:attrName>style.visibility</p:attrName>
                                        </p:attrNameLst>
                                      </p:cBhvr>
                                      <p:to>
                                        <p:strVal val="visible"/>
                                      </p:to>
                                    </p:set>
                                    <p:anim calcmode="lin" valueType="num">
                                      <p:cBhvr>
                                        <p:cTn id="180" dur="500" fill="hold"/>
                                        <p:tgtEl>
                                          <p:spTgt spid="881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1" dur="500" fill="hold"/>
                                        <p:tgtEl>
                                          <p:spTgt spid="88112">
                                            <p:txEl>
                                              <p:pRg st="0" end="0"/>
                                            </p:txEl>
                                          </p:spTgt>
                                        </p:tgtEl>
                                        <p:attrNameLst>
                                          <p:attrName>ppt_y</p:attrName>
                                        </p:attrNameLst>
                                      </p:cBhvr>
                                      <p:tavLst>
                                        <p:tav tm="0">
                                          <p:val>
                                            <p:strVal val="#ppt_y"/>
                                          </p:val>
                                        </p:tav>
                                        <p:tav tm="100000">
                                          <p:val>
                                            <p:strVal val="#ppt_y"/>
                                          </p:val>
                                        </p:tav>
                                      </p:tavLst>
                                    </p:anim>
                                    <p:anim calcmode="lin" valueType="num">
                                      <p:cBhvr>
                                        <p:cTn id="182" dur="500" fill="hold"/>
                                        <p:tgtEl>
                                          <p:spTgt spid="881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3" dur="500" fill="hold"/>
                                        <p:tgtEl>
                                          <p:spTgt spid="881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4" dur="500" tmFilter="0,0; .5, 1; 1, 1"/>
                                        <p:tgtEl>
                                          <p:spTgt spid="88112">
                                            <p:txEl>
                                              <p:pRg st="0" end="0"/>
                                            </p:txEl>
                                          </p:spTgt>
                                        </p:tgtEl>
                                      </p:cBhvr>
                                    </p:animEffect>
                                  </p:childTnLst>
                                </p:cTn>
                              </p:par>
                            </p:childTnLst>
                          </p:cTn>
                        </p:par>
                        <p:par>
                          <p:cTn id="185" fill="hold" nodeType="afterGroup">
                            <p:stCondLst>
                              <p:cond delay="10900"/>
                            </p:stCondLst>
                            <p:childTnLst>
                              <p:par>
                                <p:cTn id="186" presetID="41" presetClass="entr" presetSubtype="0" fill="hold" nodeType="afterEffect">
                                  <p:stCondLst>
                                    <p:cond delay="0"/>
                                  </p:stCondLst>
                                  <p:iterate type="lt">
                                    <p:tmPct val="10000"/>
                                  </p:iterate>
                                  <p:childTnLst>
                                    <p:set>
                                      <p:cBhvr>
                                        <p:cTn id="187" dur="1" fill="hold">
                                          <p:stCondLst>
                                            <p:cond delay="0"/>
                                          </p:stCondLst>
                                        </p:cTn>
                                        <p:tgtEl>
                                          <p:spTgt spid="88111">
                                            <p:txEl>
                                              <p:pRg st="0" end="0"/>
                                            </p:txEl>
                                          </p:spTgt>
                                        </p:tgtEl>
                                        <p:attrNameLst>
                                          <p:attrName>style.visibility</p:attrName>
                                        </p:attrNameLst>
                                      </p:cBhvr>
                                      <p:to>
                                        <p:strVal val="visible"/>
                                      </p:to>
                                    </p:set>
                                    <p:anim calcmode="lin" valueType="num">
                                      <p:cBhvr>
                                        <p:cTn id="188" dur="500" fill="hold"/>
                                        <p:tgtEl>
                                          <p:spTgt spid="881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9" dur="500" fill="hold"/>
                                        <p:tgtEl>
                                          <p:spTgt spid="88111">
                                            <p:txEl>
                                              <p:pRg st="0" end="0"/>
                                            </p:txEl>
                                          </p:spTgt>
                                        </p:tgtEl>
                                        <p:attrNameLst>
                                          <p:attrName>ppt_y</p:attrName>
                                        </p:attrNameLst>
                                      </p:cBhvr>
                                      <p:tavLst>
                                        <p:tav tm="0">
                                          <p:val>
                                            <p:strVal val="#ppt_y"/>
                                          </p:val>
                                        </p:tav>
                                        <p:tav tm="100000">
                                          <p:val>
                                            <p:strVal val="#ppt_y"/>
                                          </p:val>
                                        </p:tav>
                                      </p:tavLst>
                                    </p:anim>
                                    <p:anim calcmode="lin" valueType="num">
                                      <p:cBhvr>
                                        <p:cTn id="190" dur="500" fill="hold"/>
                                        <p:tgtEl>
                                          <p:spTgt spid="881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1" dur="500" fill="hold"/>
                                        <p:tgtEl>
                                          <p:spTgt spid="881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2" dur="500" tmFilter="0,0; .5, 1; 1, 1"/>
                                        <p:tgtEl>
                                          <p:spTgt spid="88111">
                                            <p:txEl>
                                              <p:pRg st="0" end="0"/>
                                            </p:txEl>
                                          </p:spTgt>
                                        </p:tgtEl>
                                      </p:cBhvr>
                                    </p:animEffect>
                                  </p:childTnLst>
                                </p:cTn>
                              </p:par>
                            </p:childTnLst>
                          </p:cTn>
                        </p:par>
                        <p:par>
                          <p:cTn id="193" fill="hold" nodeType="afterGroup">
                            <p:stCondLst>
                              <p:cond delay="14150"/>
                            </p:stCondLst>
                            <p:childTnLst>
                              <p:par>
                                <p:cTn id="194" presetID="52" presetClass="entr" presetSubtype="0" fill="hold" nodeType="afterEffect">
                                  <p:stCondLst>
                                    <p:cond delay="0"/>
                                  </p:stCondLst>
                                  <p:childTnLst>
                                    <p:set>
                                      <p:cBhvr>
                                        <p:cTn id="195" dur="1" fill="hold">
                                          <p:stCondLst>
                                            <p:cond delay="0"/>
                                          </p:stCondLst>
                                        </p:cTn>
                                        <p:tgtEl>
                                          <p:spTgt spid="88113">
                                            <p:txEl>
                                              <p:pRg st="0" end="0"/>
                                            </p:txEl>
                                          </p:spTgt>
                                        </p:tgtEl>
                                        <p:attrNameLst>
                                          <p:attrName>style.visibility</p:attrName>
                                        </p:attrNameLst>
                                      </p:cBhvr>
                                      <p:to>
                                        <p:strVal val="visible"/>
                                      </p:to>
                                    </p:set>
                                    <p:animScale>
                                      <p:cBhvr>
                                        <p:cTn id="196" dur="1000" decel="50000" fill="hold">
                                          <p:stCondLst>
                                            <p:cond delay="0"/>
                                          </p:stCondLst>
                                        </p:cTn>
                                        <p:tgtEl>
                                          <p:spTgt spid="8811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7" dur="1000" decel="50000" fill="hold">
                                          <p:stCondLst>
                                            <p:cond delay="0"/>
                                          </p:stCondLst>
                                        </p:cTn>
                                        <p:tgtEl>
                                          <p:spTgt spid="88113">
                                            <p:txEl>
                                              <p:pRg st="0" end="0"/>
                                            </p:txEl>
                                          </p:spTgt>
                                        </p:tgtEl>
                                        <p:attrNameLst>
                                          <p:attrName>ppt_x</p:attrName>
                                          <p:attrName>ppt_y</p:attrName>
                                        </p:attrNameLst>
                                      </p:cBhvr>
                                    </p:animMotion>
                                    <p:animEffect transition="in" filter="fade">
                                      <p:cBhvr>
                                        <p:cTn id="198" dur="1000"/>
                                        <p:tgtEl>
                                          <p:spTgt spid="88113">
                                            <p:txEl>
                                              <p:pRg st="0" end="0"/>
                                            </p:txEl>
                                          </p:spTgt>
                                        </p:tgtEl>
                                      </p:cBhvr>
                                    </p:animEffect>
                                  </p:childTnLst>
                                </p:cTn>
                              </p:par>
                            </p:childTnLst>
                          </p:cTn>
                        </p:par>
                        <p:par>
                          <p:cTn id="199" fill="hold" nodeType="afterGroup">
                            <p:stCondLst>
                              <p:cond delay="15150"/>
                            </p:stCondLst>
                            <p:childTnLst>
                              <p:par>
                                <p:cTn id="200" presetID="52" presetClass="entr" presetSubtype="0" fill="hold" nodeType="afterEffect">
                                  <p:stCondLst>
                                    <p:cond delay="0"/>
                                  </p:stCondLst>
                                  <p:childTnLst>
                                    <p:set>
                                      <p:cBhvr>
                                        <p:cTn id="201" dur="1" fill="hold">
                                          <p:stCondLst>
                                            <p:cond delay="0"/>
                                          </p:stCondLst>
                                        </p:cTn>
                                        <p:tgtEl>
                                          <p:spTgt spid="88114">
                                            <p:txEl>
                                              <p:pRg st="0" end="0"/>
                                            </p:txEl>
                                          </p:spTgt>
                                        </p:tgtEl>
                                        <p:attrNameLst>
                                          <p:attrName>style.visibility</p:attrName>
                                        </p:attrNameLst>
                                      </p:cBhvr>
                                      <p:to>
                                        <p:strVal val="visible"/>
                                      </p:to>
                                    </p:set>
                                    <p:animScale>
                                      <p:cBhvr>
                                        <p:cTn id="202" dur="1000" decel="50000" fill="hold">
                                          <p:stCondLst>
                                            <p:cond delay="0"/>
                                          </p:stCondLst>
                                        </p:cTn>
                                        <p:tgtEl>
                                          <p:spTgt spid="8811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3" dur="1000" decel="50000" fill="hold">
                                          <p:stCondLst>
                                            <p:cond delay="0"/>
                                          </p:stCondLst>
                                        </p:cTn>
                                        <p:tgtEl>
                                          <p:spTgt spid="88114">
                                            <p:txEl>
                                              <p:pRg st="0" end="0"/>
                                            </p:txEl>
                                          </p:spTgt>
                                        </p:tgtEl>
                                        <p:attrNameLst>
                                          <p:attrName>ppt_x</p:attrName>
                                          <p:attrName>ppt_y</p:attrName>
                                        </p:attrNameLst>
                                      </p:cBhvr>
                                    </p:animMotion>
                                    <p:animEffect transition="in" filter="fade">
                                      <p:cBhvr>
                                        <p:cTn id="204" dur="1000"/>
                                        <p:tgtEl>
                                          <p:spTgt spid="881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83" grpId="0" animBg="1"/>
      <p:bldP spid="88084" grpId="0" animBg="1"/>
      <p:bldP spid="88085" grpId="0" animBg="1"/>
      <p:bldP spid="88086" grpId="0" animBg="1"/>
      <p:bldP spid="88087" grpId="0" animBg="1"/>
      <p:bldP spid="88088" grpId="0" animBg="1"/>
      <p:bldP spid="88089" grpId="0" animBg="1"/>
      <p:bldP spid="88090" grpId="0" animBg="1"/>
      <p:bldP spid="88091" grpId="0" animBg="1"/>
      <p:bldP spid="88092" grpId="0" animBg="1"/>
      <p:bldP spid="88093" grpId="0" animBg="1"/>
      <p:bldP spid="88094" grpId="0" animBg="1"/>
      <p:bldP spid="88095" grpId="0" animBg="1"/>
      <p:bldP spid="88096" grpId="0" animBg="1"/>
      <p:bldP spid="88097" grpId="0" animBg="1"/>
      <p:bldP spid="88098" grpId="0" animBg="1"/>
      <p:bldP spid="88099" grpId="0"/>
      <p:bldP spid="88100" grpId="0"/>
      <p:bldP spid="88101" grpId="0"/>
      <p:bldP spid="88102" grpId="0"/>
      <p:bldP spid="88103" grpId="0"/>
      <p:bldP spid="88104" grpId="0"/>
      <p:bldP spid="88105" grpId="0"/>
      <p:bldP spid="88106" grpId="0"/>
      <p:bldP spid="88107" grpId="0"/>
      <p:bldP spid="88108" grpId="0"/>
      <p:bldP spid="88109" grpId="0"/>
      <p:bldP spid="88110" grpId="0"/>
      <p:bldP spid="88115" grpId="0"/>
      <p:bldP spid="88116" grpId="0"/>
      <p:bldP spid="88117" grpId="0"/>
      <p:bldP spid="88118" grpId="0"/>
      <p:bldP spid="88119" grpId="0"/>
      <p:bldP spid="881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圆角矩形 63"/>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5"/>
          <p:cNvSpPr>
            <a:spLocks/>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 name="圆角矩形 66"/>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flipH="1">
            <a:off x="5881563" y="2788464"/>
            <a:ext cx="360040" cy="1107996"/>
          </a:xfrm>
          <a:prstGeom prst="rect">
            <a:avLst/>
          </a:prstGeom>
          <a:noFill/>
        </p:spPr>
        <p:txBody>
          <a:bodyPr wrap="square" rtlCol="0">
            <a:spAutoFit/>
          </a:bodyPr>
          <a:lstStyle/>
          <a:p>
            <a:pPr algn="ctr"/>
            <a:r>
              <a:rPr lang="en-US" sz="6600" b="1" dirty="0" smtClean="0">
                <a:solidFill>
                  <a:schemeClr val="bg1"/>
                </a:solidFill>
                <a:latin typeface="Impact MT Std" pitchFamily="34" charset="0"/>
              </a:rPr>
              <a:t>3</a:t>
            </a:r>
            <a:endParaRPr lang="id-ID" sz="6600" b="1" dirty="0">
              <a:solidFill>
                <a:schemeClr val="bg1"/>
              </a:solidFill>
              <a:latin typeface="Impact MT Std" pitchFamily="34" charset="0"/>
            </a:endParaRPr>
          </a:p>
        </p:txBody>
      </p:sp>
      <p:sp>
        <p:nvSpPr>
          <p:cNvPr id="70"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itchFamily="34" charset="-122"/>
                <a:ea typeface="微软雅黑" pitchFamily="34" charset="-122"/>
              </a:rPr>
              <a:t>产品与运营</a:t>
            </a:r>
            <a:endParaRPr lang="zh-CN" altLang="en-US" sz="2800" dirty="0">
              <a:solidFill>
                <a:schemeClr val="bg1"/>
              </a:solidFill>
              <a:latin typeface="微软雅黑" pitchFamily="34" charset="-122"/>
              <a:ea typeface="微软雅黑" pitchFamily="34" charset="-122"/>
            </a:endParaRPr>
          </a:p>
        </p:txBody>
      </p:sp>
      <p:grpSp>
        <p:nvGrpSpPr>
          <p:cNvPr id="71" name="组合 70"/>
          <p:cNvGrpSpPr/>
          <p:nvPr/>
        </p:nvGrpSpPr>
        <p:grpSpPr>
          <a:xfrm>
            <a:off x="7037176" y="32483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产品概述</a:t>
              </a:r>
              <a:endParaRPr lang="zh-CN" altLang="en-US" sz="1400" dirty="0">
                <a:solidFill>
                  <a:schemeClr val="bg1"/>
                </a:solidFill>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8477336" y="3248388"/>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产品形式</a:t>
              </a:r>
              <a:endParaRPr lang="zh-CN" altLang="en-US" sz="1400" dirty="0">
                <a:solidFill>
                  <a:schemeClr val="bg1"/>
                </a:solidFill>
                <a:latin typeface="微软雅黑" pitchFamily="34" charset="-122"/>
                <a:ea typeface="微软雅黑" pitchFamily="34" charset="-122"/>
              </a:endParaRP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2" name="组合 91"/>
          <p:cNvGrpSpPr/>
          <p:nvPr/>
        </p:nvGrpSpPr>
        <p:grpSpPr>
          <a:xfrm>
            <a:off x="9917496" y="3248388"/>
            <a:ext cx="1724707" cy="215444"/>
            <a:chOff x="4369395" y="3284984"/>
            <a:chExt cx="1724707" cy="215444"/>
          </a:xfrm>
        </p:grpSpPr>
        <p:sp>
          <p:nvSpPr>
            <p:cNvPr id="93"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产品功能</a:t>
              </a:r>
              <a:endParaRPr lang="zh-CN" altLang="en-US" sz="1400" dirty="0">
                <a:solidFill>
                  <a:schemeClr val="bg1"/>
                </a:solidFill>
                <a:latin typeface="微软雅黑" pitchFamily="34" charset="-122"/>
                <a:ea typeface="微软雅黑" pitchFamily="34" charset="-122"/>
              </a:endParaRP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7" name="组合 96"/>
          <p:cNvGrpSpPr/>
          <p:nvPr/>
        </p:nvGrpSpPr>
        <p:grpSpPr>
          <a:xfrm>
            <a:off x="7033691" y="3537000"/>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网络营销方案</a:t>
              </a:r>
              <a:endParaRPr lang="zh-CN" altLang="en-US" sz="1400" dirty="0">
                <a:solidFill>
                  <a:schemeClr val="bg1"/>
                </a:solidFill>
                <a:latin typeface="微软雅黑" pitchFamily="34" charset="-122"/>
                <a:ea typeface="微软雅黑" pitchFamily="34" charset="-122"/>
              </a:endParaRP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2" name="组合 101"/>
          <p:cNvGrpSpPr/>
          <p:nvPr/>
        </p:nvGrpSpPr>
        <p:grpSpPr>
          <a:xfrm>
            <a:off x="8477336" y="3536420"/>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线</a:t>
              </a:r>
              <a:r>
                <a:rPr lang="zh-CN" altLang="en-US" sz="1400" dirty="0" smtClean="0">
                  <a:solidFill>
                    <a:schemeClr val="bg1"/>
                  </a:solidFill>
                  <a:latin typeface="微软雅黑" pitchFamily="34" charset="-122"/>
                  <a:ea typeface="微软雅黑" pitchFamily="34" charset="-122"/>
                </a:rPr>
                <a:t>下推广方案</a:t>
              </a:r>
              <a:endParaRPr lang="zh-CN" altLang="en-US" sz="1400" dirty="0">
                <a:solidFill>
                  <a:schemeClr val="bg1"/>
                </a:solidFill>
                <a:latin typeface="微软雅黑" pitchFamily="34" charset="-122"/>
                <a:ea typeface="微软雅黑" pitchFamily="34" charset="-122"/>
              </a:endParaRP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7" name="组合 106"/>
          <p:cNvGrpSpPr/>
          <p:nvPr/>
        </p:nvGrpSpPr>
        <p:grpSpPr>
          <a:xfrm>
            <a:off x="9917496" y="3536420"/>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执行方式</a:t>
              </a:r>
              <a:endParaRPr lang="zh-CN" altLang="en-US" sz="1400" dirty="0">
                <a:solidFill>
                  <a:schemeClr val="bg1"/>
                </a:solidFill>
                <a:latin typeface="微软雅黑" pitchFamily="34" charset="-122"/>
                <a:ea typeface="微软雅黑" pitchFamily="34" charset="-122"/>
              </a:endParaRP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2" name="组合 111"/>
          <p:cNvGrpSpPr/>
          <p:nvPr/>
        </p:nvGrpSpPr>
        <p:grpSpPr>
          <a:xfrm>
            <a:off x="7037176" y="3825032"/>
            <a:ext cx="1436675" cy="215444"/>
            <a:chOff x="4369395" y="3284984"/>
            <a:chExt cx="1436675" cy="215444"/>
          </a:xfrm>
        </p:grpSpPr>
        <p:sp>
          <p:nvSpPr>
            <p:cNvPr id="1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利润来源分析</a:t>
              </a:r>
              <a:endParaRPr lang="zh-CN" altLang="en-US" sz="1400" dirty="0">
                <a:solidFill>
                  <a:schemeClr val="bg1"/>
                </a:solidFill>
                <a:latin typeface="微软雅黑" pitchFamily="34" charset="-122"/>
                <a:ea typeface="微软雅黑" pitchFamily="34" charset="-122"/>
              </a:endParaRPr>
            </a:p>
          </p:txBody>
        </p:sp>
        <p:grpSp>
          <p:nvGrpSpPr>
            <p:cNvPr id="114" name="组合 113"/>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7" name="矩形 116"/>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标题 4"/>
          <p:cNvSpPr txBox="1">
            <a:spLocks/>
          </p:cNvSpPr>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第三章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1" name="KSO_Shape"/>
          <p:cNvSpPr>
            <a:spLocks/>
          </p:cNvSpPr>
          <p:nvPr/>
        </p:nvSpPr>
        <p:spPr bwMode="auto">
          <a:xfrm>
            <a:off x="199208" y="188640"/>
            <a:ext cx="514299" cy="50915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3" name="KSO_Shape"/>
          <p:cNvSpPr>
            <a:spLocks/>
          </p:cNvSpPr>
          <p:nvPr/>
        </p:nvSpPr>
        <p:spPr bwMode="auto">
          <a:xfrm>
            <a:off x="2569195" y="2544267"/>
            <a:ext cx="1656184" cy="163962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B0F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extLst>
      <p:ext uri="{BB962C8B-B14F-4D97-AF65-F5344CB8AC3E}">
        <p14:creationId xmlns:p14="http://schemas.microsoft.com/office/powerpoint/2010/main" val="1356874045"/>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fill="hold"/>
                                        <p:tgtEl>
                                          <p:spTgt spid="118"/>
                                        </p:tgtEl>
                                        <p:attrNameLst>
                                          <p:attrName>ppt_x</p:attrName>
                                        </p:attrNameLst>
                                      </p:cBhvr>
                                      <p:tavLst>
                                        <p:tav tm="0">
                                          <p:val>
                                            <p:strVal val="0-#ppt_w/2"/>
                                          </p:val>
                                        </p:tav>
                                        <p:tav tm="100000">
                                          <p:val>
                                            <p:strVal val="#ppt_x"/>
                                          </p:val>
                                        </p:tav>
                                      </p:tavLst>
                                    </p:anim>
                                    <p:anim calcmode="lin" valueType="num">
                                      <p:cBhvr additive="base">
                                        <p:cTn id="8" dur="500" fill="hold"/>
                                        <p:tgtEl>
                                          <p:spTgt spid="1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250" fill="hold"/>
                                        <p:tgtEl>
                                          <p:spTgt spid="117"/>
                                        </p:tgtEl>
                                        <p:attrNameLst>
                                          <p:attrName>ppt_x</p:attrName>
                                        </p:attrNameLst>
                                      </p:cBhvr>
                                      <p:tavLst>
                                        <p:tav tm="0">
                                          <p:val>
                                            <p:strVal val="0-#ppt_w/2"/>
                                          </p:val>
                                        </p:tav>
                                        <p:tav tm="100000">
                                          <p:val>
                                            <p:strVal val="#ppt_x"/>
                                          </p:val>
                                        </p:tav>
                                      </p:tavLst>
                                    </p:anim>
                                    <p:anim calcmode="lin" valueType="num">
                                      <p:cBhvr additive="base">
                                        <p:cTn id="12" dur="250" fill="hold"/>
                                        <p:tgtEl>
                                          <p:spTgt spid="117"/>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1000"/>
                                        <p:tgtEl>
                                          <p:spTgt spid="121"/>
                                        </p:tgtEl>
                                      </p:cBhvr>
                                    </p:animEffect>
                                    <p:anim calcmode="lin" valueType="num">
                                      <p:cBhvr>
                                        <p:cTn id="16" dur="1000" fill="hold"/>
                                        <p:tgtEl>
                                          <p:spTgt spid="121"/>
                                        </p:tgtEl>
                                        <p:attrNameLst>
                                          <p:attrName>ppt_x</p:attrName>
                                        </p:attrNameLst>
                                      </p:cBhvr>
                                      <p:tavLst>
                                        <p:tav tm="0">
                                          <p:val>
                                            <p:strVal val="#ppt_x"/>
                                          </p:val>
                                        </p:tav>
                                        <p:tav tm="100000">
                                          <p:val>
                                            <p:strVal val="#ppt_x"/>
                                          </p:val>
                                        </p:tav>
                                      </p:tavLst>
                                    </p:anim>
                                    <p:anim calcmode="lin" valueType="num">
                                      <p:cBhvr>
                                        <p:cTn id="17" dur="1000" fill="hold"/>
                                        <p:tgtEl>
                                          <p:spTgt spid="121"/>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additive="base">
                                        <p:cTn id="21" dur="500" fill="hold"/>
                                        <p:tgtEl>
                                          <p:spTgt spid="64"/>
                                        </p:tgtEl>
                                        <p:attrNameLst>
                                          <p:attrName>ppt_x</p:attrName>
                                        </p:attrNameLst>
                                      </p:cBhvr>
                                      <p:tavLst>
                                        <p:tav tm="0">
                                          <p:val>
                                            <p:strVal val="0-#ppt_w/2"/>
                                          </p:val>
                                        </p:tav>
                                        <p:tav tm="100000">
                                          <p:val>
                                            <p:strVal val="#ppt_x"/>
                                          </p:val>
                                        </p:tav>
                                      </p:tavLst>
                                    </p:anim>
                                    <p:anim calcmode="lin" valueType="num">
                                      <p:cBhvr additive="base">
                                        <p:cTn id="22" dur="500" fill="hold"/>
                                        <p:tgtEl>
                                          <p:spTgt spid="64"/>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p:cTn id="26" dur="750" fill="hold"/>
                                        <p:tgtEl>
                                          <p:spTgt spid="65"/>
                                        </p:tgtEl>
                                        <p:attrNameLst>
                                          <p:attrName>ppt_w</p:attrName>
                                        </p:attrNameLst>
                                      </p:cBhvr>
                                      <p:tavLst>
                                        <p:tav tm="0">
                                          <p:val>
                                            <p:fltVal val="0"/>
                                          </p:val>
                                        </p:tav>
                                        <p:tav tm="100000">
                                          <p:val>
                                            <p:strVal val="#ppt_w"/>
                                          </p:val>
                                        </p:tav>
                                      </p:tavLst>
                                    </p:anim>
                                    <p:anim calcmode="lin" valueType="num">
                                      <p:cBhvr>
                                        <p:cTn id="27" dur="750" fill="hold"/>
                                        <p:tgtEl>
                                          <p:spTgt spid="65"/>
                                        </p:tgtEl>
                                        <p:attrNameLst>
                                          <p:attrName>ppt_h</p:attrName>
                                        </p:attrNameLst>
                                      </p:cBhvr>
                                      <p:tavLst>
                                        <p:tav tm="0">
                                          <p:val>
                                            <p:fltVal val="0"/>
                                          </p:val>
                                        </p:tav>
                                        <p:tav tm="100000">
                                          <p:val>
                                            <p:strVal val="#ppt_h"/>
                                          </p:val>
                                        </p:tav>
                                      </p:tavLst>
                                    </p:anim>
                                    <p:anim calcmode="lin" valueType="num">
                                      <p:cBhvr>
                                        <p:cTn id="28" dur="750" fill="hold"/>
                                        <p:tgtEl>
                                          <p:spTgt spid="65"/>
                                        </p:tgtEl>
                                        <p:attrNameLst>
                                          <p:attrName>style.rotation</p:attrName>
                                        </p:attrNameLst>
                                      </p:cBhvr>
                                      <p:tavLst>
                                        <p:tav tm="0">
                                          <p:val>
                                            <p:fltVal val="90"/>
                                          </p:val>
                                        </p:tav>
                                        <p:tav tm="100000">
                                          <p:val>
                                            <p:fltVal val="0"/>
                                          </p:val>
                                        </p:tav>
                                      </p:tavLst>
                                    </p:anim>
                                    <p:animEffect transition="in" filter="fade">
                                      <p:cBhvr>
                                        <p:cTn id="29" dur="750"/>
                                        <p:tgtEl>
                                          <p:spTgt spid="65"/>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23"/>
                                        </p:tgtEl>
                                        <p:attrNameLst>
                                          <p:attrName>style.visibility</p:attrName>
                                        </p:attrNameLst>
                                      </p:cBhvr>
                                      <p:to>
                                        <p:strVal val="visible"/>
                                      </p:to>
                                    </p:set>
                                    <p:animEffect transition="in" filter="fade">
                                      <p:cBhvr>
                                        <p:cTn id="32" dur="1000"/>
                                        <p:tgtEl>
                                          <p:spTgt spid="123"/>
                                        </p:tgtEl>
                                      </p:cBhvr>
                                    </p:animEffect>
                                    <p:anim calcmode="lin" valueType="num">
                                      <p:cBhvr>
                                        <p:cTn id="33" dur="1000" fill="hold"/>
                                        <p:tgtEl>
                                          <p:spTgt spid="123"/>
                                        </p:tgtEl>
                                        <p:attrNameLst>
                                          <p:attrName>ppt_x</p:attrName>
                                        </p:attrNameLst>
                                      </p:cBhvr>
                                      <p:tavLst>
                                        <p:tav tm="0">
                                          <p:val>
                                            <p:strVal val="#ppt_x"/>
                                          </p:val>
                                        </p:tav>
                                        <p:tav tm="100000">
                                          <p:val>
                                            <p:strVal val="#ppt_x"/>
                                          </p:val>
                                        </p:tav>
                                      </p:tavLst>
                                    </p:anim>
                                    <p:anim calcmode="lin" valueType="num">
                                      <p:cBhvr>
                                        <p:cTn id="34" dur="1000" fill="hold"/>
                                        <p:tgtEl>
                                          <p:spTgt spid="123"/>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0-#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0-#ppt_w/2"/>
                                          </p:val>
                                        </p:tav>
                                        <p:tav tm="100000">
                                          <p:val>
                                            <p:strVal val="#ppt_x"/>
                                          </p:val>
                                        </p:tav>
                                      </p:tavLst>
                                    </p:anim>
                                    <p:anim calcmode="lin" valueType="num">
                                      <p:cBhvr additive="base">
                                        <p:cTn id="46" dur="500" fill="hold"/>
                                        <p:tgtEl>
                                          <p:spTgt spid="6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par>
                                <p:cTn id="56" presetID="53" presetClass="entr" presetSubtype="16" fill="hold" nodeType="withEffect">
                                  <p:stCondLst>
                                    <p:cond delay="50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Effect transition="in" filter="fade">
                                      <p:cBhvr>
                                        <p:cTn id="60" dur="500"/>
                                        <p:tgtEl>
                                          <p:spTgt spid="76"/>
                                        </p:tgtEl>
                                      </p:cBhvr>
                                    </p:animEffect>
                                  </p:childTnLst>
                                </p:cTn>
                              </p:par>
                              <p:par>
                                <p:cTn id="61" presetID="53" presetClass="entr" presetSubtype="16" fill="hold" nodeType="withEffect">
                                  <p:stCondLst>
                                    <p:cond delay="500"/>
                                  </p:stCondLst>
                                  <p:childTnLst>
                                    <p:set>
                                      <p:cBhvr>
                                        <p:cTn id="62" dur="1" fill="hold">
                                          <p:stCondLst>
                                            <p:cond delay="0"/>
                                          </p:stCondLst>
                                        </p:cTn>
                                        <p:tgtEl>
                                          <p:spTgt spid="92"/>
                                        </p:tgtEl>
                                        <p:attrNameLst>
                                          <p:attrName>style.visibility</p:attrName>
                                        </p:attrNameLst>
                                      </p:cBhvr>
                                      <p:to>
                                        <p:strVal val="visible"/>
                                      </p:to>
                                    </p:set>
                                    <p:anim calcmode="lin" valueType="num">
                                      <p:cBhvr>
                                        <p:cTn id="63" dur="500" fill="hold"/>
                                        <p:tgtEl>
                                          <p:spTgt spid="92"/>
                                        </p:tgtEl>
                                        <p:attrNameLst>
                                          <p:attrName>ppt_w</p:attrName>
                                        </p:attrNameLst>
                                      </p:cBhvr>
                                      <p:tavLst>
                                        <p:tav tm="0">
                                          <p:val>
                                            <p:fltVal val="0"/>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animEffect transition="in" filter="fade">
                                      <p:cBhvr>
                                        <p:cTn id="65" dur="500"/>
                                        <p:tgtEl>
                                          <p:spTgt spid="92"/>
                                        </p:tgtEl>
                                      </p:cBhvr>
                                    </p:animEffect>
                                  </p:childTnLst>
                                </p:cTn>
                              </p:par>
                              <p:par>
                                <p:cTn id="66" presetID="53" presetClass="entr" presetSubtype="16" fill="hold" nodeType="withEffect">
                                  <p:stCondLst>
                                    <p:cond delay="5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fltVal val="0"/>
                                          </p:val>
                                        </p:tav>
                                        <p:tav tm="100000">
                                          <p:val>
                                            <p:strVal val="#ppt_w"/>
                                          </p:val>
                                        </p:tav>
                                      </p:tavLst>
                                    </p:anim>
                                    <p:anim calcmode="lin" valueType="num">
                                      <p:cBhvr>
                                        <p:cTn id="69" dur="500" fill="hold"/>
                                        <p:tgtEl>
                                          <p:spTgt spid="97"/>
                                        </p:tgtEl>
                                        <p:attrNameLst>
                                          <p:attrName>ppt_h</p:attrName>
                                        </p:attrNameLst>
                                      </p:cBhvr>
                                      <p:tavLst>
                                        <p:tav tm="0">
                                          <p:val>
                                            <p:fltVal val="0"/>
                                          </p:val>
                                        </p:tav>
                                        <p:tav tm="100000">
                                          <p:val>
                                            <p:strVal val="#ppt_h"/>
                                          </p:val>
                                        </p:tav>
                                      </p:tavLst>
                                    </p:anim>
                                    <p:animEffect transition="in" filter="fade">
                                      <p:cBhvr>
                                        <p:cTn id="70" dur="500"/>
                                        <p:tgtEl>
                                          <p:spTgt spid="97"/>
                                        </p:tgtEl>
                                      </p:cBhvr>
                                    </p:animEffect>
                                  </p:childTnLst>
                                </p:cTn>
                              </p:par>
                              <p:par>
                                <p:cTn id="71" presetID="53" presetClass="entr" presetSubtype="16" fill="hold" nodeType="withEffect">
                                  <p:stCondLst>
                                    <p:cond delay="5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Effect transition="in" filter="fade">
                                      <p:cBhvr>
                                        <p:cTn id="80" dur="500"/>
                                        <p:tgtEl>
                                          <p:spTgt spid="107"/>
                                        </p:tgtEl>
                                      </p:cBhvr>
                                    </p:animEffect>
                                  </p:childTnLst>
                                </p:cTn>
                              </p:par>
                              <p:par>
                                <p:cTn id="81" presetID="53" presetClass="entr" presetSubtype="16" fill="hold" nodeType="withEffect">
                                  <p:stCondLst>
                                    <p:cond delay="500"/>
                                  </p:stCondLst>
                                  <p:childTnLst>
                                    <p:set>
                                      <p:cBhvr>
                                        <p:cTn id="82" dur="1" fill="hold">
                                          <p:stCondLst>
                                            <p:cond delay="0"/>
                                          </p:stCondLst>
                                        </p:cTn>
                                        <p:tgtEl>
                                          <p:spTgt spid="112"/>
                                        </p:tgtEl>
                                        <p:attrNameLst>
                                          <p:attrName>style.visibility</p:attrName>
                                        </p:attrNameLst>
                                      </p:cBhvr>
                                      <p:to>
                                        <p:strVal val="visible"/>
                                      </p:to>
                                    </p:set>
                                    <p:anim calcmode="lin" valueType="num">
                                      <p:cBhvr>
                                        <p:cTn id="83" dur="500" fill="hold"/>
                                        <p:tgtEl>
                                          <p:spTgt spid="112"/>
                                        </p:tgtEl>
                                        <p:attrNameLst>
                                          <p:attrName>ppt_w</p:attrName>
                                        </p:attrNameLst>
                                      </p:cBhvr>
                                      <p:tavLst>
                                        <p:tav tm="0">
                                          <p:val>
                                            <p:fltVal val="0"/>
                                          </p:val>
                                        </p:tav>
                                        <p:tav tm="100000">
                                          <p:val>
                                            <p:strVal val="#ppt_w"/>
                                          </p:val>
                                        </p:tav>
                                      </p:tavLst>
                                    </p:anim>
                                    <p:anim calcmode="lin" valueType="num">
                                      <p:cBhvr>
                                        <p:cTn id="84" dur="500" fill="hold"/>
                                        <p:tgtEl>
                                          <p:spTgt spid="112"/>
                                        </p:tgtEl>
                                        <p:attrNameLst>
                                          <p:attrName>ppt_h</p:attrName>
                                        </p:attrNameLst>
                                      </p:cBhvr>
                                      <p:tavLst>
                                        <p:tav tm="0">
                                          <p:val>
                                            <p:fltVal val="0"/>
                                          </p:val>
                                        </p:tav>
                                        <p:tav tm="100000">
                                          <p:val>
                                            <p:strVal val="#ppt_h"/>
                                          </p:val>
                                        </p:tav>
                                      </p:tavLst>
                                    </p:anim>
                                    <p:animEffect transition="in" filter="fade">
                                      <p:cBhvr>
                                        <p:cTn id="8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7" grpId="0" animBg="1"/>
      <p:bldP spid="68" grpId="0" animBg="1"/>
      <p:bldP spid="69" grpId="0"/>
      <p:bldP spid="70" grpId="0"/>
      <p:bldP spid="117" grpId="0" animBg="1"/>
      <p:bldP spid="118" grpId="0"/>
      <p:bldP spid="121" grpId="0" animBg="1"/>
      <p:bldP spid="1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86" name="AutoShape 26"/>
          <p:cNvSpPr>
            <a:spLocks noChangeArrowheads="1"/>
          </p:cNvSpPr>
          <p:nvPr/>
        </p:nvSpPr>
        <p:spPr bwMode="auto">
          <a:xfrm>
            <a:off x="7970045" y="2276475"/>
            <a:ext cx="3176587" cy="4032250"/>
          </a:xfrm>
          <a:prstGeom prst="roundRect">
            <a:avLst>
              <a:gd name="adj" fmla="val 16667"/>
            </a:avLst>
          </a:prstGeom>
          <a:noFill/>
          <a:ln w="25400">
            <a:solidFill>
              <a:srgbClr val="006CB8"/>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Oval 53"/>
          <p:cNvSpPr>
            <a:spLocks noChangeArrowheads="1"/>
          </p:cNvSpPr>
          <p:nvPr/>
        </p:nvSpPr>
        <p:spPr bwMode="auto">
          <a:xfrm>
            <a:off x="8334362" y="1199610"/>
            <a:ext cx="2343603" cy="22880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 name="组合 1"/>
          <p:cNvGrpSpPr/>
          <p:nvPr/>
        </p:nvGrpSpPr>
        <p:grpSpPr>
          <a:xfrm>
            <a:off x="639904" y="1351423"/>
            <a:ext cx="5567081" cy="4764756"/>
            <a:chOff x="1243649" y="1306887"/>
            <a:chExt cx="6153580" cy="5266736"/>
          </a:xfrm>
          <a:solidFill>
            <a:srgbClr val="7F7F7F"/>
          </a:solidFill>
        </p:grpSpPr>
        <p:sp>
          <p:nvSpPr>
            <p:cNvPr id="244" name="任意多边形 243"/>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45" name="任意多边形 244"/>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46"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48"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5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52"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54"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56"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58"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60"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62"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64"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66"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68"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7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72"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74"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76"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78"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80"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82"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84"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87"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8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91"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93"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95"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97"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299"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301"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302"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304"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sp>
          <p:nvSpPr>
            <p:cNvPr id="306"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a:defRPr/>
              </a:pPr>
              <a:endParaRPr lang="zh-CN" altLang="en-US" sz="1350">
                <a:solidFill>
                  <a:prstClr val="black"/>
                </a:solidFill>
              </a:endParaRPr>
            </a:p>
          </p:txBody>
        </p:sp>
      </p:grpSp>
      <p:sp>
        <p:nvSpPr>
          <p:cNvPr id="66591" name="Text Box 31"/>
          <p:cNvSpPr txBox="1">
            <a:spLocks noChangeArrowheads="1"/>
          </p:cNvSpPr>
          <p:nvPr/>
        </p:nvSpPr>
        <p:spPr bwMode="auto">
          <a:xfrm>
            <a:off x="8544719" y="2108200"/>
            <a:ext cx="2017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全国发展规划</a:t>
            </a:r>
          </a:p>
        </p:txBody>
      </p:sp>
      <p:sp>
        <p:nvSpPr>
          <p:cNvPr id="66592" name="Rectangle 32"/>
          <p:cNvSpPr>
            <a:spLocks noChangeArrowheads="1"/>
          </p:cNvSpPr>
          <p:nvPr/>
        </p:nvSpPr>
        <p:spPr bwMode="auto">
          <a:xfrm>
            <a:off x="8401845" y="3705225"/>
            <a:ext cx="24479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en-US" altLang="zh-CN" sz="1400">
              <a:ea typeface="微软雅黑" pitchFamily="34" charset="-122"/>
            </a:endParaRPr>
          </a:p>
        </p:txBody>
      </p:sp>
      <p:sp>
        <p:nvSpPr>
          <p:cNvPr id="66593" name="Line 548"/>
          <p:cNvSpPr>
            <a:spLocks noChangeShapeType="1"/>
          </p:cNvSpPr>
          <p:nvPr/>
        </p:nvSpPr>
        <p:spPr bwMode="auto">
          <a:xfrm flipV="1">
            <a:off x="5593557" y="3500438"/>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4" name="Line 548"/>
          <p:cNvSpPr>
            <a:spLocks noChangeShapeType="1"/>
          </p:cNvSpPr>
          <p:nvPr/>
        </p:nvSpPr>
        <p:spPr bwMode="auto">
          <a:xfrm flipV="1">
            <a:off x="5593557" y="3933825"/>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5" name="Line 548"/>
          <p:cNvSpPr>
            <a:spLocks noChangeShapeType="1"/>
          </p:cNvSpPr>
          <p:nvPr/>
        </p:nvSpPr>
        <p:spPr bwMode="auto">
          <a:xfrm flipV="1">
            <a:off x="5593557" y="4365625"/>
            <a:ext cx="1800225"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6" name="Line 548"/>
          <p:cNvSpPr>
            <a:spLocks noChangeShapeType="1"/>
          </p:cNvSpPr>
          <p:nvPr/>
        </p:nvSpPr>
        <p:spPr bwMode="auto">
          <a:xfrm flipV="1">
            <a:off x="5522119" y="4868863"/>
            <a:ext cx="1871662" cy="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597" name="Rectangle 37"/>
          <p:cNvSpPr>
            <a:spLocks noChangeArrowheads="1"/>
          </p:cNvSpPr>
          <p:nvPr/>
        </p:nvSpPr>
        <p:spPr bwMode="auto">
          <a:xfrm>
            <a:off x="6098382" y="3089275"/>
            <a:ext cx="136842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598" name="Rectangle 38"/>
          <p:cNvSpPr>
            <a:spLocks noChangeArrowheads="1"/>
          </p:cNvSpPr>
          <p:nvPr/>
        </p:nvSpPr>
        <p:spPr bwMode="auto">
          <a:xfrm>
            <a:off x="6098382" y="3573463"/>
            <a:ext cx="136842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599" name="Rectangle 39"/>
          <p:cNvSpPr>
            <a:spLocks noChangeArrowheads="1"/>
          </p:cNvSpPr>
          <p:nvPr/>
        </p:nvSpPr>
        <p:spPr bwMode="auto">
          <a:xfrm>
            <a:off x="6098382" y="4005263"/>
            <a:ext cx="136842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66600" name="Rectangle 40"/>
          <p:cNvSpPr>
            <a:spLocks noChangeArrowheads="1"/>
          </p:cNvSpPr>
          <p:nvPr/>
        </p:nvSpPr>
        <p:spPr bwMode="auto">
          <a:xfrm>
            <a:off x="6098382" y="4508500"/>
            <a:ext cx="1368425"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pic>
        <p:nvPicPr>
          <p:cNvPr id="66601"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575969" y="3000375"/>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2"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726781" y="4152900"/>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5085556" y="4440238"/>
            <a:ext cx="215900" cy="209550"/>
          </a:xfrm>
          <a:prstGeom prst="rect">
            <a:avLst/>
          </a:prstGeom>
          <a:noFill/>
          <a:extLst>
            <a:ext uri="{909E8E84-426E-40DD-AFC4-6F175D3DCCD1}">
              <a14:hiddenFill xmlns:a14="http://schemas.microsoft.com/office/drawing/2010/main">
                <a:solidFill>
                  <a:srgbClr val="FFFFFF"/>
                </a:solidFill>
              </a14:hiddenFill>
            </a:ext>
          </a:extLst>
        </p:spPr>
      </p:pic>
      <p:pic>
        <p:nvPicPr>
          <p:cNvPr id="6660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24228">
            <a:off x="4653756" y="5160963"/>
            <a:ext cx="215900" cy="209550"/>
          </a:xfrm>
          <a:prstGeom prst="rect">
            <a:avLst/>
          </a:prstGeom>
          <a:noFill/>
          <a:extLst>
            <a:ext uri="{909E8E84-426E-40DD-AFC4-6F175D3DCCD1}">
              <a14:hiddenFill xmlns:a14="http://schemas.microsoft.com/office/drawing/2010/main">
                <a:solidFill>
                  <a:srgbClr val="FFFFFF"/>
                </a:solidFill>
              </a14:hiddenFill>
            </a:ext>
          </a:extLst>
        </p:spPr>
      </p:pic>
      <p:sp>
        <p:nvSpPr>
          <p:cNvPr id="66605" name="Line 548"/>
          <p:cNvSpPr>
            <a:spLocks noChangeShapeType="1"/>
          </p:cNvSpPr>
          <p:nvPr/>
        </p:nvSpPr>
        <p:spPr bwMode="auto">
          <a:xfrm>
            <a:off x="4729956" y="3141664"/>
            <a:ext cx="863600" cy="358775"/>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6" name="Line 548"/>
          <p:cNvSpPr>
            <a:spLocks noChangeShapeType="1"/>
          </p:cNvSpPr>
          <p:nvPr/>
        </p:nvSpPr>
        <p:spPr bwMode="auto">
          <a:xfrm flipV="1">
            <a:off x="4872832" y="3933826"/>
            <a:ext cx="720725" cy="358775"/>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7" name="Line 548"/>
          <p:cNvSpPr>
            <a:spLocks noChangeShapeType="1"/>
          </p:cNvSpPr>
          <p:nvPr/>
        </p:nvSpPr>
        <p:spPr bwMode="auto">
          <a:xfrm flipV="1">
            <a:off x="4801395" y="4868863"/>
            <a:ext cx="720725" cy="43180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08" name="Line 548"/>
          <p:cNvSpPr>
            <a:spLocks noChangeShapeType="1"/>
          </p:cNvSpPr>
          <p:nvPr/>
        </p:nvSpPr>
        <p:spPr bwMode="auto">
          <a:xfrm flipV="1">
            <a:off x="5233194" y="4365625"/>
            <a:ext cx="360362" cy="215900"/>
          </a:xfrm>
          <a:prstGeom prst="line">
            <a:avLst/>
          </a:prstGeom>
          <a:noFill/>
          <a:ln w="1270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6612" name="Rectangle 52"/>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59" name="组合 58"/>
          <p:cNvGrpSpPr/>
          <p:nvPr/>
        </p:nvGrpSpPr>
        <p:grpSpPr>
          <a:xfrm>
            <a:off x="327874" y="277089"/>
            <a:ext cx="447463" cy="443886"/>
            <a:chOff x="121853" y="604312"/>
            <a:chExt cx="2745946" cy="2723981"/>
          </a:xfrm>
          <a:solidFill>
            <a:srgbClr val="01458E"/>
          </a:solidFill>
        </p:grpSpPr>
        <p:sp>
          <p:nvSpPr>
            <p:cNvPr id="60" name="圆角矩形 5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61" name="圆角矩形 6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62" name="圆角矩形 6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63" name="圆角矩形 6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64" name="圆角矩形 6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65"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01275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612"/>
                                        </p:tgtEl>
                                        <p:attrNameLst>
                                          <p:attrName>style.visibility</p:attrName>
                                        </p:attrNameLst>
                                      </p:cBhvr>
                                      <p:to>
                                        <p:strVal val="visible"/>
                                      </p:to>
                                    </p:set>
                                    <p:anim calcmode="lin" valueType="num">
                                      <p:cBhvr>
                                        <p:cTn id="7" dur="500" fill="hold"/>
                                        <p:tgtEl>
                                          <p:spTgt spid="666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612"/>
                                        </p:tgtEl>
                                        <p:attrNameLst>
                                          <p:attrName>ppt_y</p:attrName>
                                        </p:attrNameLst>
                                      </p:cBhvr>
                                      <p:tavLst>
                                        <p:tav tm="0">
                                          <p:val>
                                            <p:strVal val="#ppt_y"/>
                                          </p:val>
                                        </p:tav>
                                        <p:tav tm="100000">
                                          <p:val>
                                            <p:strVal val="#ppt_y"/>
                                          </p:val>
                                        </p:tav>
                                      </p:tavLst>
                                    </p:anim>
                                    <p:anim calcmode="lin" valueType="num">
                                      <p:cBhvr>
                                        <p:cTn id="9" dur="500" fill="hold"/>
                                        <p:tgtEl>
                                          <p:spTgt spid="666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6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612"/>
                                        </p:tgtEl>
                                      </p:cBhvr>
                                    </p:animEffect>
                                  </p:childTnLst>
                                </p:cTn>
                              </p:par>
                            </p:childTnLst>
                          </p:cTn>
                        </p:par>
                        <p:par>
                          <p:cTn id="12" fill="hold" nodeType="afterGroup">
                            <p:stCondLst>
                              <p:cond delay="1150"/>
                            </p:stCondLst>
                            <p:childTnLst>
                              <p:par>
                                <p:cTn id="13" presetID="18" presetClass="entr" presetSubtype="12"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Left)">
                                      <p:cBhvr>
                                        <p:cTn id="15" dur="2000"/>
                                        <p:tgtEl>
                                          <p:spTgt spid="3"/>
                                        </p:tgtEl>
                                      </p:cBhvr>
                                    </p:animEffect>
                                  </p:childTnLst>
                                </p:cTn>
                              </p:par>
                            </p:childTnLst>
                          </p:cTn>
                        </p:par>
                        <p:par>
                          <p:cTn id="16" fill="hold" nodeType="afterGroup">
                            <p:stCondLst>
                              <p:cond delay="3150"/>
                            </p:stCondLst>
                            <p:childTnLst>
                              <p:par>
                                <p:cTn id="17" presetID="29" presetClass="entr" presetSubtype="0" fill="hold" nodeType="afterEffect">
                                  <p:stCondLst>
                                    <p:cond delay="0"/>
                                  </p:stCondLst>
                                  <p:childTnLst>
                                    <p:set>
                                      <p:cBhvr>
                                        <p:cTn id="18" dur="1" fill="hold">
                                          <p:stCondLst>
                                            <p:cond delay="0"/>
                                          </p:stCondLst>
                                        </p:cTn>
                                        <p:tgtEl>
                                          <p:spTgt spid="66601"/>
                                        </p:tgtEl>
                                        <p:attrNameLst>
                                          <p:attrName>style.visibility</p:attrName>
                                        </p:attrNameLst>
                                      </p:cBhvr>
                                      <p:to>
                                        <p:strVal val="visible"/>
                                      </p:to>
                                    </p:set>
                                    <p:anim calcmode="lin" valueType="num">
                                      <p:cBhvr>
                                        <p:cTn id="19" dur="1000" fill="hold"/>
                                        <p:tgtEl>
                                          <p:spTgt spid="66601"/>
                                        </p:tgtEl>
                                        <p:attrNameLst>
                                          <p:attrName>ppt_x</p:attrName>
                                        </p:attrNameLst>
                                      </p:cBhvr>
                                      <p:tavLst>
                                        <p:tav tm="0">
                                          <p:val>
                                            <p:strVal val="#ppt_x-.2"/>
                                          </p:val>
                                        </p:tav>
                                        <p:tav tm="100000">
                                          <p:val>
                                            <p:strVal val="#ppt_x"/>
                                          </p:val>
                                        </p:tav>
                                      </p:tavLst>
                                    </p:anim>
                                    <p:anim calcmode="lin" valueType="num">
                                      <p:cBhvr>
                                        <p:cTn id="20" dur="1000" fill="hold"/>
                                        <p:tgtEl>
                                          <p:spTgt spid="66601"/>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6601"/>
                                        </p:tgtEl>
                                      </p:cBhvr>
                                    </p:animEffect>
                                  </p:childTnLst>
                                </p:cTn>
                              </p:par>
                              <p:par>
                                <p:cTn id="22" presetID="29" presetClass="entr" presetSubtype="0" fill="hold" nodeType="withEffect">
                                  <p:stCondLst>
                                    <p:cond delay="0"/>
                                  </p:stCondLst>
                                  <p:childTnLst>
                                    <p:set>
                                      <p:cBhvr>
                                        <p:cTn id="23" dur="1" fill="hold">
                                          <p:stCondLst>
                                            <p:cond delay="0"/>
                                          </p:stCondLst>
                                        </p:cTn>
                                        <p:tgtEl>
                                          <p:spTgt spid="66602"/>
                                        </p:tgtEl>
                                        <p:attrNameLst>
                                          <p:attrName>style.visibility</p:attrName>
                                        </p:attrNameLst>
                                      </p:cBhvr>
                                      <p:to>
                                        <p:strVal val="visible"/>
                                      </p:to>
                                    </p:set>
                                    <p:anim calcmode="lin" valueType="num">
                                      <p:cBhvr>
                                        <p:cTn id="24" dur="1000" fill="hold"/>
                                        <p:tgtEl>
                                          <p:spTgt spid="66602"/>
                                        </p:tgtEl>
                                        <p:attrNameLst>
                                          <p:attrName>ppt_x</p:attrName>
                                        </p:attrNameLst>
                                      </p:cBhvr>
                                      <p:tavLst>
                                        <p:tav tm="0">
                                          <p:val>
                                            <p:strVal val="#ppt_x-.2"/>
                                          </p:val>
                                        </p:tav>
                                        <p:tav tm="100000">
                                          <p:val>
                                            <p:strVal val="#ppt_x"/>
                                          </p:val>
                                        </p:tav>
                                      </p:tavLst>
                                    </p:anim>
                                    <p:anim calcmode="lin" valueType="num">
                                      <p:cBhvr>
                                        <p:cTn id="25" dur="1000" fill="hold"/>
                                        <p:tgtEl>
                                          <p:spTgt spid="66602"/>
                                        </p:tgtEl>
                                        <p:attrNameLst>
                                          <p:attrName>ppt_y</p:attrName>
                                        </p:attrNameLst>
                                      </p:cBhvr>
                                      <p:tavLst>
                                        <p:tav tm="0">
                                          <p:val>
                                            <p:strVal val="#ppt_y"/>
                                          </p:val>
                                        </p:tav>
                                        <p:tav tm="100000">
                                          <p:val>
                                            <p:strVal val="#ppt_y"/>
                                          </p:val>
                                        </p:tav>
                                      </p:tavLst>
                                    </p:anim>
                                    <p:animEffect transition="in" filter="wipe(right)" prLst="gradientSize: 0.1">
                                      <p:cBhvr>
                                        <p:cTn id="26" dur="1000"/>
                                        <p:tgtEl>
                                          <p:spTgt spid="66602"/>
                                        </p:tgtEl>
                                      </p:cBhvr>
                                    </p:animEffect>
                                  </p:childTnLst>
                                </p:cTn>
                              </p:par>
                              <p:par>
                                <p:cTn id="27" presetID="29" presetClass="entr" presetSubtype="0" fill="hold" nodeType="withEffect">
                                  <p:stCondLst>
                                    <p:cond delay="0"/>
                                  </p:stCondLst>
                                  <p:childTnLst>
                                    <p:set>
                                      <p:cBhvr>
                                        <p:cTn id="28" dur="1" fill="hold">
                                          <p:stCondLst>
                                            <p:cond delay="0"/>
                                          </p:stCondLst>
                                        </p:cTn>
                                        <p:tgtEl>
                                          <p:spTgt spid="66604"/>
                                        </p:tgtEl>
                                        <p:attrNameLst>
                                          <p:attrName>style.visibility</p:attrName>
                                        </p:attrNameLst>
                                      </p:cBhvr>
                                      <p:to>
                                        <p:strVal val="visible"/>
                                      </p:to>
                                    </p:set>
                                    <p:anim calcmode="lin" valueType="num">
                                      <p:cBhvr>
                                        <p:cTn id="29" dur="1000" fill="hold"/>
                                        <p:tgtEl>
                                          <p:spTgt spid="66604"/>
                                        </p:tgtEl>
                                        <p:attrNameLst>
                                          <p:attrName>ppt_x</p:attrName>
                                        </p:attrNameLst>
                                      </p:cBhvr>
                                      <p:tavLst>
                                        <p:tav tm="0">
                                          <p:val>
                                            <p:strVal val="#ppt_x-.2"/>
                                          </p:val>
                                        </p:tav>
                                        <p:tav tm="100000">
                                          <p:val>
                                            <p:strVal val="#ppt_x"/>
                                          </p:val>
                                        </p:tav>
                                      </p:tavLst>
                                    </p:anim>
                                    <p:anim calcmode="lin" valueType="num">
                                      <p:cBhvr>
                                        <p:cTn id="30" dur="1000" fill="hold"/>
                                        <p:tgtEl>
                                          <p:spTgt spid="66604"/>
                                        </p:tgtEl>
                                        <p:attrNameLst>
                                          <p:attrName>ppt_y</p:attrName>
                                        </p:attrNameLst>
                                      </p:cBhvr>
                                      <p:tavLst>
                                        <p:tav tm="0">
                                          <p:val>
                                            <p:strVal val="#ppt_y"/>
                                          </p:val>
                                        </p:tav>
                                        <p:tav tm="100000">
                                          <p:val>
                                            <p:strVal val="#ppt_y"/>
                                          </p:val>
                                        </p:tav>
                                      </p:tavLst>
                                    </p:anim>
                                    <p:animEffect transition="in" filter="wipe(right)" prLst="gradientSize: 0.1">
                                      <p:cBhvr>
                                        <p:cTn id="31" dur="1000"/>
                                        <p:tgtEl>
                                          <p:spTgt spid="66604"/>
                                        </p:tgtEl>
                                      </p:cBhvr>
                                    </p:animEffect>
                                  </p:childTnLst>
                                </p:cTn>
                              </p:par>
                              <p:par>
                                <p:cTn id="32" presetID="29" presetClass="entr" presetSubtype="0" fill="hold" nodeType="withEffect">
                                  <p:stCondLst>
                                    <p:cond delay="0"/>
                                  </p:stCondLst>
                                  <p:childTnLst>
                                    <p:set>
                                      <p:cBhvr>
                                        <p:cTn id="33" dur="1" fill="hold">
                                          <p:stCondLst>
                                            <p:cond delay="0"/>
                                          </p:stCondLst>
                                        </p:cTn>
                                        <p:tgtEl>
                                          <p:spTgt spid="66603"/>
                                        </p:tgtEl>
                                        <p:attrNameLst>
                                          <p:attrName>style.visibility</p:attrName>
                                        </p:attrNameLst>
                                      </p:cBhvr>
                                      <p:to>
                                        <p:strVal val="visible"/>
                                      </p:to>
                                    </p:set>
                                    <p:anim calcmode="lin" valueType="num">
                                      <p:cBhvr>
                                        <p:cTn id="34" dur="1000" fill="hold"/>
                                        <p:tgtEl>
                                          <p:spTgt spid="66603"/>
                                        </p:tgtEl>
                                        <p:attrNameLst>
                                          <p:attrName>ppt_x</p:attrName>
                                        </p:attrNameLst>
                                      </p:cBhvr>
                                      <p:tavLst>
                                        <p:tav tm="0">
                                          <p:val>
                                            <p:strVal val="#ppt_x-.2"/>
                                          </p:val>
                                        </p:tav>
                                        <p:tav tm="100000">
                                          <p:val>
                                            <p:strVal val="#ppt_x"/>
                                          </p:val>
                                        </p:tav>
                                      </p:tavLst>
                                    </p:anim>
                                    <p:anim calcmode="lin" valueType="num">
                                      <p:cBhvr>
                                        <p:cTn id="35" dur="1000" fill="hold"/>
                                        <p:tgtEl>
                                          <p:spTgt spid="66603"/>
                                        </p:tgtEl>
                                        <p:attrNameLst>
                                          <p:attrName>ppt_y</p:attrName>
                                        </p:attrNameLst>
                                      </p:cBhvr>
                                      <p:tavLst>
                                        <p:tav tm="0">
                                          <p:val>
                                            <p:strVal val="#ppt_y"/>
                                          </p:val>
                                        </p:tav>
                                        <p:tav tm="100000">
                                          <p:val>
                                            <p:strVal val="#ppt_y"/>
                                          </p:val>
                                        </p:tav>
                                      </p:tavLst>
                                    </p:anim>
                                    <p:animEffect transition="in" filter="wipe(right)" prLst="gradientSize: 0.1">
                                      <p:cBhvr>
                                        <p:cTn id="36" dur="1000"/>
                                        <p:tgtEl>
                                          <p:spTgt spid="66603"/>
                                        </p:tgtEl>
                                      </p:cBhvr>
                                    </p:animEffect>
                                  </p:childTnLst>
                                </p:cTn>
                              </p:par>
                            </p:childTnLst>
                          </p:cTn>
                        </p:par>
                        <p:par>
                          <p:cTn id="37" fill="hold" nodeType="afterGroup">
                            <p:stCondLst>
                              <p:cond delay="4150"/>
                            </p:stCondLst>
                            <p:childTnLst>
                              <p:par>
                                <p:cTn id="38" presetID="18" presetClass="entr" presetSubtype="6" fill="hold" grpId="0" nodeType="afterEffect">
                                  <p:stCondLst>
                                    <p:cond delay="0"/>
                                  </p:stCondLst>
                                  <p:childTnLst>
                                    <p:set>
                                      <p:cBhvr>
                                        <p:cTn id="39" dur="1" fill="hold">
                                          <p:stCondLst>
                                            <p:cond delay="0"/>
                                          </p:stCondLst>
                                        </p:cTn>
                                        <p:tgtEl>
                                          <p:spTgt spid="66605"/>
                                        </p:tgtEl>
                                        <p:attrNameLst>
                                          <p:attrName>style.visibility</p:attrName>
                                        </p:attrNameLst>
                                      </p:cBhvr>
                                      <p:to>
                                        <p:strVal val="visible"/>
                                      </p:to>
                                    </p:set>
                                    <p:animEffect transition="in" filter="strips(downRight)">
                                      <p:cBhvr>
                                        <p:cTn id="40" dur="500"/>
                                        <p:tgtEl>
                                          <p:spTgt spid="66605"/>
                                        </p:tgtEl>
                                      </p:cBhvr>
                                    </p:animEffect>
                                  </p:childTnLst>
                                </p:cTn>
                              </p:par>
                              <p:par>
                                <p:cTn id="41" presetID="18" presetClass="entr" presetSubtype="6" fill="hold" grpId="0" nodeType="withEffect">
                                  <p:stCondLst>
                                    <p:cond delay="0"/>
                                  </p:stCondLst>
                                  <p:childTnLst>
                                    <p:set>
                                      <p:cBhvr>
                                        <p:cTn id="42" dur="1" fill="hold">
                                          <p:stCondLst>
                                            <p:cond delay="0"/>
                                          </p:stCondLst>
                                        </p:cTn>
                                        <p:tgtEl>
                                          <p:spTgt spid="66593"/>
                                        </p:tgtEl>
                                        <p:attrNameLst>
                                          <p:attrName>style.visibility</p:attrName>
                                        </p:attrNameLst>
                                      </p:cBhvr>
                                      <p:to>
                                        <p:strVal val="visible"/>
                                      </p:to>
                                    </p:set>
                                    <p:animEffect transition="in" filter="strips(downRight)">
                                      <p:cBhvr>
                                        <p:cTn id="43" dur="500"/>
                                        <p:tgtEl>
                                          <p:spTgt spid="66593"/>
                                        </p:tgtEl>
                                      </p:cBhvr>
                                    </p:animEffect>
                                  </p:childTnLst>
                                </p:cTn>
                              </p:par>
                            </p:childTnLst>
                          </p:cTn>
                        </p:par>
                        <p:par>
                          <p:cTn id="44" fill="hold" nodeType="afterGroup">
                            <p:stCondLst>
                              <p:cond delay="46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66597"/>
                                        </p:tgtEl>
                                        <p:attrNameLst>
                                          <p:attrName>style.visibility</p:attrName>
                                        </p:attrNameLst>
                                      </p:cBhvr>
                                      <p:to>
                                        <p:strVal val="visible"/>
                                      </p:to>
                                    </p:set>
                                    <p:anim calcmode="lin" valueType="num">
                                      <p:cBhvr>
                                        <p:cTn id="47" dur="500" fill="hold"/>
                                        <p:tgtEl>
                                          <p:spTgt spid="6659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66597"/>
                                        </p:tgtEl>
                                        <p:attrNameLst>
                                          <p:attrName>ppt_y</p:attrName>
                                        </p:attrNameLst>
                                      </p:cBhvr>
                                      <p:tavLst>
                                        <p:tav tm="0">
                                          <p:val>
                                            <p:strVal val="#ppt_y"/>
                                          </p:val>
                                        </p:tav>
                                        <p:tav tm="100000">
                                          <p:val>
                                            <p:strVal val="#ppt_y"/>
                                          </p:val>
                                        </p:tav>
                                      </p:tavLst>
                                    </p:anim>
                                    <p:anim calcmode="lin" valueType="num">
                                      <p:cBhvr>
                                        <p:cTn id="49" dur="500" fill="hold"/>
                                        <p:tgtEl>
                                          <p:spTgt spid="6659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6659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66597"/>
                                        </p:tgtEl>
                                      </p:cBhvr>
                                    </p:animEffect>
                                  </p:childTnLst>
                                </p:cTn>
                              </p:par>
                            </p:childTnLst>
                          </p:cTn>
                        </p:par>
                        <p:par>
                          <p:cTn id="52" fill="hold" nodeType="afterGroup">
                            <p:stCondLst>
                              <p:cond delay="5400"/>
                            </p:stCondLst>
                            <p:childTnLst>
                              <p:par>
                                <p:cTn id="53" presetID="18" presetClass="entr" presetSubtype="6" fill="hold" grpId="0" nodeType="afterEffect">
                                  <p:stCondLst>
                                    <p:cond delay="0"/>
                                  </p:stCondLst>
                                  <p:childTnLst>
                                    <p:set>
                                      <p:cBhvr>
                                        <p:cTn id="54" dur="1" fill="hold">
                                          <p:stCondLst>
                                            <p:cond delay="0"/>
                                          </p:stCondLst>
                                        </p:cTn>
                                        <p:tgtEl>
                                          <p:spTgt spid="66606"/>
                                        </p:tgtEl>
                                        <p:attrNameLst>
                                          <p:attrName>style.visibility</p:attrName>
                                        </p:attrNameLst>
                                      </p:cBhvr>
                                      <p:to>
                                        <p:strVal val="visible"/>
                                      </p:to>
                                    </p:set>
                                    <p:animEffect transition="in" filter="strips(downRight)">
                                      <p:cBhvr>
                                        <p:cTn id="55" dur="500"/>
                                        <p:tgtEl>
                                          <p:spTgt spid="66606"/>
                                        </p:tgtEl>
                                      </p:cBhvr>
                                    </p:animEffect>
                                  </p:childTnLst>
                                </p:cTn>
                              </p:par>
                              <p:par>
                                <p:cTn id="56" presetID="18" presetClass="entr" presetSubtype="6" fill="hold" grpId="0" nodeType="withEffect">
                                  <p:stCondLst>
                                    <p:cond delay="0"/>
                                  </p:stCondLst>
                                  <p:childTnLst>
                                    <p:set>
                                      <p:cBhvr>
                                        <p:cTn id="57" dur="1" fill="hold">
                                          <p:stCondLst>
                                            <p:cond delay="0"/>
                                          </p:stCondLst>
                                        </p:cTn>
                                        <p:tgtEl>
                                          <p:spTgt spid="66594"/>
                                        </p:tgtEl>
                                        <p:attrNameLst>
                                          <p:attrName>style.visibility</p:attrName>
                                        </p:attrNameLst>
                                      </p:cBhvr>
                                      <p:to>
                                        <p:strVal val="visible"/>
                                      </p:to>
                                    </p:set>
                                    <p:animEffect transition="in" filter="strips(downRight)">
                                      <p:cBhvr>
                                        <p:cTn id="58" dur="500"/>
                                        <p:tgtEl>
                                          <p:spTgt spid="66594"/>
                                        </p:tgtEl>
                                      </p:cBhvr>
                                    </p:animEffect>
                                  </p:childTnLst>
                                </p:cTn>
                              </p:par>
                            </p:childTnLst>
                          </p:cTn>
                        </p:par>
                        <p:par>
                          <p:cTn id="59" fill="hold" nodeType="afterGroup">
                            <p:stCondLst>
                              <p:cond delay="5900"/>
                            </p:stCondLst>
                            <p:childTnLst>
                              <p:par>
                                <p:cTn id="60" presetID="41" presetClass="entr" presetSubtype="0" fill="hold" nodeType="afterEffect">
                                  <p:stCondLst>
                                    <p:cond delay="0"/>
                                  </p:stCondLst>
                                  <p:iterate type="lt">
                                    <p:tmPct val="10000"/>
                                  </p:iterate>
                                  <p:childTnLst>
                                    <p:set>
                                      <p:cBhvr>
                                        <p:cTn id="61" dur="1" fill="hold">
                                          <p:stCondLst>
                                            <p:cond delay="0"/>
                                          </p:stCondLst>
                                        </p:cTn>
                                        <p:tgtEl>
                                          <p:spTgt spid="66598">
                                            <p:txEl>
                                              <p:pRg st="0" end="0"/>
                                            </p:txEl>
                                          </p:spTgt>
                                        </p:tgtEl>
                                        <p:attrNameLst>
                                          <p:attrName>style.visibility</p:attrName>
                                        </p:attrNameLst>
                                      </p:cBhvr>
                                      <p:to>
                                        <p:strVal val="visible"/>
                                      </p:to>
                                    </p:set>
                                    <p:anim calcmode="lin" valueType="num">
                                      <p:cBhvr>
                                        <p:cTn id="62" dur="500" fill="hold"/>
                                        <p:tgtEl>
                                          <p:spTgt spid="665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66598">
                                            <p:txEl>
                                              <p:pRg st="0" end="0"/>
                                            </p:txEl>
                                          </p:spTgt>
                                        </p:tgtEl>
                                        <p:attrNameLst>
                                          <p:attrName>ppt_y</p:attrName>
                                        </p:attrNameLst>
                                      </p:cBhvr>
                                      <p:tavLst>
                                        <p:tav tm="0">
                                          <p:val>
                                            <p:strVal val="#ppt_y"/>
                                          </p:val>
                                        </p:tav>
                                        <p:tav tm="100000">
                                          <p:val>
                                            <p:strVal val="#ppt_y"/>
                                          </p:val>
                                        </p:tav>
                                      </p:tavLst>
                                    </p:anim>
                                    <p:anim calcmode="lin" valueType="num">
                                      <p:cBhvr>
                                        <p:cTn id="64" dur="500" fill="hold"/>
                                        <p:tgtEl>
                                          <p:spTgt spid="665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665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66598">
                                            <p:txEl>
                                              <p:pRg st="0" end="0"/>
                                            </p:txEl>
                                          </p:spTgt>
                                        </p:tgtEl>
                                      </p:cBhvr>
                                    </p:animEffect>
                                  </p:childTnLst>
                                </p:cTn>
                              </p:par>
                            </p:childTnLst>
                          </p:cTn>
                        </p:par>
                        <p:par>
                          <p:cTn id="67" fill="hold" nodeType="afterGroup">
                            <p:stCondLst>
                              <p:cond delay="6650"/>
                            </p:stCondLst>
                            <p:childTnLst>
                              <p:par>
                                <p:cTn id="68" presetID="18" presetClass="entr" presetSubtype="6" fill="hold" grpId="0" nodeType="afterEffect">
                                  <p:stCondLst>
                                    <p:cond delay="0"/>
                                  </p:stCondLst>
                                  <p:childTnLst>
                                    <p:set>
                                      <p:cBhvr>
                                        <p:cTn id="69" dur="1" fill="hold">
                                          <p:stCondLst>
                                            <p:cond delay="0"/>
                                          </p:stCondLst>
                                        </p:cTn>
                                        <p:tgtEl>
                                          <p:spTgt spid="66608"/>
                                        </p:tgtEl>
                                        <p:attrNameLst>
                                          <p:attrName>style.visibility</p:attrName>
                                        </p:attrNameLst>
                                      </p:cBhvr>
                                      <p:to>
                                        <p:strVal val="visible"/>
                                      </p:to>
                                    </p:set>
                                    <p:animEffect transition="in" filter="strips(downRight)">
                                      <p:cBhvr>
                                        <p:cTn id="70" dur="500"/>
                                        <p:tgtEl>
                                          <p:spTgt spid="66608"/>
                                        </p:tgtEl>
                                      </p:cBhvr>
                                    </p:animEffect>
                                  </p:childTnLst>
                                </p:cTn>
                              </p:par>
                              <p:par>
                                <p:cTn id="71" presetID="18" presetClass="entr" presetSubtype="6" fill="hold" grpId="0" nodeType="withEffect">
                                  <p:stCondLst>
                                    <p:cond delay="0"/>
                                  </p:stCondLst>
                                  <p:childTnLst>
                                    <p:set>
                                      <p:cBhvr>
                                        <p:cTn id="72" dur="1" fill="hold">
                                          <p:stCondLst>
                                            <p:cond delay="0"/>
                                          </p:stCondLst>
                                        </p:cTn>
                                        <p:tgtEl>
                                          <p:spTgt spid="66595"/>
                                        </p:tgtEl>
                                        <p:attrNameLst>
                                          <p:attrName>style.visibility</p:attrName>
                                        </p:attrNameLst>
                                      </p:cBhvr>
                                      <p:to>
                                        <p:strVal val="visible"/>
                                      </p:to>
                                    </p:set>
                                    <p:animEffect transition="in" filter="strips(downRight)">
                                      <p:cBhvr>
                                        <p:cTn id="73" dur="500"/>
                                        <p:tgtEl>
                                          <p:spTgt spid="66595"/>
                                        </p:tgtEl>
                                      </p:cBhvr>
                                    </p:animEffect>
                                  </p:childTnLst>
                                </p:cTn>
                              </p:par>
                            </p:childTnLst>
                          </p:cTn>
                        </p:par>
                        <p:par>
                          <p:cTn id="74" fill="hold" nodeType="afterGroup">
                            <p:stCondLst>
                              <p:cond delay="715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66599"/>
                                        </p:tgtEl>
                                        <p:attrNameLst>
                                          <p:attrName>style.visibility</p:attrName>
                                        </p:attrNameLst>
                                      </p:cBhvr>
                                      <p:to>
                                        <p:strVal val="visible"/>
                                      </p:to>
                                    </p:set>
                                    <p:anim calcmode="lin" valueType="num">
                                      <p:cBhvr>
                                        <p:cTn id="77" dur="500" fill="hold"/>
                                        <p:tgtEl>
                                          <p:spTgt spid="66599"/>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66599"/>
                                        </p:tgtEl>
                                        <p:attrNameLst>
                                          <p:attrName>ppt_y</p:attrName>
                                        </p:attrNameLst>
                                      </p:cBhvr>
                                      <p:tavLst>
                                        <p:tav tm="0">
                                          <p:val>
                                            <p:strVal val="#ppt_y"/>
                                          </p:val>
                                        </p:tav>
                                        <p:tav tm="100000">
                                          <p:val>
                                            <p:strVal val="#ppt_y"/>
                                          </p:val>
                                        </p:tav>
                                      </p:tavLst>
                                    </p:anim>
                                    <p:anim calcmode="lin" valueType="num">
                                      <p:cBhvr>
                                        <p:cTn id="79" dur="500" fill="hold"/>
                                        <p:tgtEl>
                                          <p:spTgt spid="66599"/>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66599"/>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66599"/>
                                        </p:tgtEl>
                                      </p:cBhvr>
                                    </p:animEffect>
                                  </p:childTnLst>
                                </p:cTn>
                              </p:par>
                            </p:childTnLst>
                          </p:cTn>
                        </p:par>
                        <p:par>
                          <p:cTn id="82" fill="hold" nodeType="afterGroup">
                            <p:stCondLst>
                              <p:cond delay="7900"/>
                            </p:stCondLst>
                            <p:childTnLst>
                              <p:par>
                                <p:cTn id="83" presetID="18" presetClass="entr" presetSubtype="6" fill="hold" grpId="0" nodeType="afterEffect">
                                  <p:stCondLst>
                                    <p:cond delay="0"/>
                                  </p:stCondLst>
                                  <p:childTnLst>
                                    <p:set>
                                      <p:cBhvr>
                                        <p:cTn id="84" dur="1" fill="hold">
                                          <p:stCondLst>
                                            <p:cond delay="0"/>
                                          </p:stCondLst>
                                        </p:cTn>
                                        <p:tgtEl>
                                          <p:spTgt spid="66607"/>
                                        </p:tgtEl>
                                        <p:attrNameLst>
                                          <p:attrName>style.visibility</p:attrName>
                                        </p:attrNameLst>
                                      </p:cBhvr>
                                      <p:to>
                                        <p:strVal val="visible"/>
                                      </p:to>
                                    </p:set>
                                    <p:animEffect transition="in" filter="strips(downRight)">
                                      <p:cBhvr>
                                        <p:cTn id="85" dur="500"/>
                                        <p:tgtEl>
                                          <p:spTgt spid="66607"/>
                                        </p:tgtEl>
                                      </p:cBhvr>
                                    </p:animEffect>
                                  </p:childTnLst>
                                </p:cTn>
                              </p:par>
                              <p:par>
                                <p:cTn id="86" presetID="18" presetClass="entr" presetSubtype="6" fill="hold" grpId="0" nodeType="withEffect">
                                  <p:stCondLst>
                                    <p:cond delay="0"/>
                                  </p:stCondLst>
                                  <p:childTnLst>
                                    <p:set>
                                      <p:cBhvr>
                                        <p:cTn id="87" dur="1" fill="hold">
                                          <p:stCondLst>
                                            <p:cond delay="0"/>
                                          </p:stCondLst>
                                        </p:cTn>
                                        <p:tgtEl>
                                          <p:spTgt spid="66596"/>
                                        </p:tgtEl>
                                        <p:attrNameLst>
                                          <p:attrName>style.visibility</p:attrName>
                                        </p:attrNameLst>
                                      </p:cBhvr>
                                      <p:to>
                                        <p:strVal val="visible"/>
                                      </p:to>
                                    </p:set>
                                    <p:animEffect transition="in" filter="strips(downRight)">
                                      <p:cBhvr>
                                        <p:cTn id="88" dur="500"/>
                                        <p:tgtEl>
                                          <p:spTgt spid="66596"/>
                                        </p:tgtEl>
                                      </p:cBhvr>
                                    </p:animEffect>
                                  </p:childTnLst>
                                </p:cTn>
                              </p:par>
                            </p:childTnLst>
                          </p:cTn>
                        </p:par>
                        <p:par>
                          <p:cTn id="89" fill="hold" nodeType="afterGroup">
                            <p:stCondLst>
                              <p:cond delay="84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66600"/>
                                        </p:tgtEl>
                                        <p:attrNameLst>
                                          <p:attrName>style.visibility</p:attrName>
                                        </p:attrNameLst>
                                      </p:cBhvr>
                                      <p:to>
                                        <p:strVal val="visible"/>
                                      </p:to>
                                    </p:set>
                                    <p:anim calcmode="lin" valueType="num">
                                      <p:cBhvr>
                                        <p:cTn id="92" dur="500" fill="hold"/>
                                        <p:tgtEl>
                                          <p:spTgt spid="66600"/>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66600"/>
                                        </p:tgtEl>
                                        <p:attrNameLst>
                                          <p:attrName>ppt_y</p:attrName>
                                        </p:attrNameLst>
                                      </p:cBhvr>
                                      <p:tavLst>
                                        <p:tav tm="0">
                                          <p:val>
                                            <p:strVal val="#ppt_y"/>
                                          </p:val>
                                        </p:tav>
                                        <p:tav tm="100000">
                                          <p:val>
                                            <p:strVal val="#ppt_y"/>
                                          </p:val>
                                        </p:tav>
                                      </p:tavLst>
                                    </p:anim>
                                    <p:anim calcmode="lin" valueType="num">
                                      <p:cBhvr>
                                        <p:cTn id="94" dur="500" fill="hold"/>
                                        <p:tgtEl>
                                          <p:spTgt spid="66600"/>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66600"/>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66600"/>
                                        </p:tgtEl>
                                      </p:cBhvr>
                                    </p:animEffect>
                                  </p:childTnLst>
                                </p:cTn>
                              </p:par>
                              <p:par>
                                <p:cTn id="97" presetID="52" presetClass="entr" presetSubtype="0" fill="hold" grpId="0" nodeType="withEffect">
                                  <p:stCondLst>
                                    <p:cond delay="0"/>
                                  </p:stCondLst>
                                  <p:childTnLst>
                                    <p:set>
                                      <p:cBhvr>
                                        <p:cTn id="98" dur="1" fill="hold">
                                          <p:stCondLst>
                                            <p:cond delay="0"/>
                                          </p:stCondLst>
                                        </p:cTn>
                                        <p:tgtEl>
                                          <p:spTgt spid="66586"/>
                                        </p:tgtEl>
                                        <p:attrNameLst>
                                          <p:attrName>style.visibility</p:attrName>
                                        </p:attrNameLst>
                                      </p:cBhvr>
                                      <p:to>
                                        <p:strVal val="visible"/>
                                      </p:to>
                                    </p:set>
                                    <p:animScale>
                                      <p:cBhvr>
                                        <p:cTn id="99" dur="1000" decel="50000" fill="hold">
                                          <p:stCondLst>
                                            <p:cond delay="0"/>
                                          </p:stCondLst>
                                        </p:cTn>
                                        <p:tgtEl>
                                          <p:spTgt spid="665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66586"/>
                                        </p:tgtEl>
                                        <p:attrNameLst>
                                          <p:attrName>ppt_x</p:attrName>
                                          <p:attrName>ppt_y</p:attrName>
                                        </p:attrNameLst>
                                      </p:cBhvr>
                                    </p:animMotion>
                                    <p:animEffect transition="in" filter="fade">
                                      <p:cBhvr>
                                        <p:cTn id="101" dur="1000"/>
                                        <p:tgtEl>
                                          <p:spTgt spid="66586"/>
                                        </p:tgtEl>
                                      </p:cBhvr>
                                    </p:animEffect>
                                  </p:childTnLst>
                                </p:cTn>
                              </p:par>
                            </p:childTnLst>
                          </p:cTn>
                        </p:par>
                        <p:par>
                          <p:cTn id="102" fill="hold" nodeType="afterGroup">
                            <p:stCondLst>
                              <p:cond delay="9400"/>
                            </p:stCondLst>
                            <p:childTnLst>
                              <p:par>
                                <p:cTn id="103" presetID="18" presetClass="entr" presetSubtype="12"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strips(downLeft)">
                                      <p:cBhvr>
                                        <p:cTn id="105" dur="500"/>
                                        <p:tgtEl>
                                          <p:spTgt spid="17"/>
                                        </p:tgtEl>
                                      </p:cBhvr>
                                    </p:animEffect>
                                  </p:childTnLst>
                                </p:cTn>
                              </p:par>
                            </p:childTnLst>
                          </p:cTn>
                        </p:par>
                        <p:par>
                          <p:cTn id="106" fill="hold" nodeType="afterGroup">
                            <p:stCondLst>
                              <p:cond delay="9900"/>
                            </p:stCondLst>
                            <p:childTnLst>
                              <p:par>
                                <p:cTn id="107" presetID="49" presetClass="entr" presetSubtype="0" decel="100000" fill="hold" grpId="0" nodeType="afterEffect">
                                  <p:stCondLst>
                                    <p:cond delay="0"/>
                                  </p:stCondLst>
                                  <p:childTnLst>
                                    <p:set>
                                      <p:cBhvr>
                                        <p:cTn id="108" dur="1" fill="hold">
                                          <p:stCondLst>
                                            <p:cond delay="0"/>
                                          </p:stCondLst>
                                        </p:cTn>
                                        <p:tgtEl>
                                          <p:spTgt spid="66591"/>
                                        </p:tgtEl>
                                        <p:attrNameLst>
                                          <p:attrName>style.visibility</p:attrName>
                                        </p:attrNameLst>
                                      </p:cBhvr>
                                      <p:to>
                                        <p:strVal val="visible"/>
                                      </p:to>
                                    </p:set>
                                    <p:anim calcmode="lin" valueType="num">
                                      <p:cBhvr>
                                        <p:cTn id="109" dur="500" fill="hold"/>
                                        <p:tgtEl>
                                          <p:spTgt spid="66591"/>
                                        </p:tgtEl>
                                        <p:attrNameLst>
                                          <p:attrName>ppt_w</p:attrName>
                                        </p:attrNameLst>
                                      </p:cBhvr>
                                      <p:tavLst>
                                        <p:tav tm="0">
                                          <p:val>
                                            <p:fltVal val="0"/>
                                          </p:val>
                                        </p:tav>
                                        <p:tav tm="100000">
                                          <p:val>
                                            <p:strVal val="#ppt_w"/>
                                          </p:val>
                                        </p:tav>
                                      </p:tavLst>
                                    </p:anim>
                                    <p:anim calcmode="lin" valueType="num">
                                      <p:cBhvr>
                                        <p:cTn id="110" dur="500" fill="hold"/>
                                        <p:tgtEl>
                                          <p:spTgt spid="66591"/>
                                        </p:tgtEl>
                                        <p:attrNameLst>
                                          <p:attrName>ppt_h</p:attrName>
                                        </p:attrNameLst>
                                      </p:cBhvr>
                                      <p:tavLst>
                                        <p:tav tm="0">
                                          <p:val>
                                            <p:fltVal val="0"/>
                                          </p:val>
                                        </p:tav>
                                        <p:tav tm="100000">
                                          <p:val>
                                            <p:strVal val="#ppt_h"/>
                                          </p:val>
                                        </p:tav>
                                      </p:tavLst>
                                    </p:anim>
                                    <p:anim calcmode="lin" valueType="num">
                                      <p:cBhvr>
                                        <p:cTn id="111" dur="500" fill="hold"/>
                                        <p:tgtEl>
                                          <p:spTgt spid="66591"/>
                                        </p:tgtEl>
                                        <p:attrNameLst>
                                          <p:attrName>style.rotation</p:attrName>
                                        </p:attrNameLst>
                                      </p:cBhvr>
                                      <p:tavLst>
                                        <p:tav tm="0">
                                          <p:val>
                                            <p:fltVal val="360"/>
                                          </p:val>
                                        </p:tav>
                                        <p:tav tm="100000">
                                          <p:val>
                                            <p:fltVal val="0"/>
                                          </p:val>
                                        </p:tav>
                                      </p:tavLst>
                                    </p:anim>
                                    <p:animEffect transition="in" filter="fade">
                                      <p:cBhvr>
                                        <p:cTn id="112" dur="500"/>
                                        <p:tgtEl>
                                          <p:spTgt spid="66591"/>
                                        </p:tgtEl>
                                      </p:cBhvr>
                                    </p:animEffect>
                                  </p:childTnLst>
                                </p:cTn>
                              </p:par>
                            </p:childTnLst>
                          </p:cTn>
                        </p:par>
                        <p:par>
                          <p:cTn id="113" fill="hold" nodeType="afterGroup">
                            <p:stCondLst>
                              <p:cond delay="10400"/>
                            </p:stCondLst>
                            <p:childTnLst>
                              <p:par>
                                <p:cTn id="114" presetID="29" presetClass="entr" presetSubtype="0" fill="hold" grpId="0" nodeType="afterEffect">
                                  <p:stCondLst>
                                    <p:cond delay="0"/>
                                  </p:stCondLst>
                                  <p:childTnLst>
                                    <p:set>
                                      <p:cBhvr>
                                        <p:cTn id="115" dur="1" fill="hold">
                                          <p:stCondLst>
                                            <p:cond delay="0"/>
                                          </p:stCondLst>
                                        </p:cTn>
                                        <p:tgtEl>
                                          <p:spTgt spid="66592"/>
                                        </p:tgtEl>
                                        <p:attrNameLst>
                                          <p:attrName>style.visibility</p:attrName>
                                        </p:attrNameLst>
                                      </p:cBhvr>
                                      <p:to>
                                        <p:strVal val="visible"/>
                                      </p:to>
                                    </p:set>
                                    <p:anim calcmode="lin" valueType="num">
                                      <p:cBhvr>
                                        <p:cTn id="116" dur="1000" fill="hold"/>
                                        <p:tgtEl>
                                          <p:spTgt spid="66592"/>
                                        </p:tgtEl>
                                        <p:attrNameLst>
                                          <p:attrName>ppt_x</p:attrName>
                                        </p:attrNameLst>
                                      </p:cBhvr>
                                      <p:tavLst>
                                        <p:tav tm="0">
                                          <p:val>
                                            <p:strVal val="#ppt_x-.2"/>
                                          </p:val>
                                        </p:tav>
                                        <p:tav tm="100000">
                                          <p:val>
                                            <p:strVal val="#ppt_x"/>
                                          </p:val>
                                        </p:tav>
                                      </p:tavLst>
                                    </p:anim>
                                    <p:anim calcmode="lin" valueType="num">
                                      <p:cBhvr>
                                        <p:cTn id="117" dur="1000" fill="hold"/>
                                        <p:tgtEl>
                                          <p:spTgt spid="66592"/>
                                        </p:tgtEl>
                                        <p:attrNameLst>
                                          <p:attrName>ppt_y</p:attrName>
                                        </p:attrNameLst>
                                      </p:cBhvr>
                                      <p:tavLst>
                                        <p:tav tm="0">
                                          <p:val>
                                            <p:strVal val="#ppt_y"/>
                                          </p:val>
                                        </p:tav>
                                        <p:tav tm="100000">
                                          <p:val>
                                            <p:strVal val="#ppt_y"/>
                                          </p:val>
                                        </p:tav>
                                      </p:tavLst>
                                    </p:anim>
                                    <p:animEffect transition="in" filter="wipe(right)" prLst="gradientSize: 0.1">
                                      <p:cBhvr>
                                        <p:cTn id="118" dur="1000"/>
                                        <p:tgtEl>
                                          <p:spTgt spid="66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6" grpId="0" animBg="1"/>
      <p:bldP spid="66591" grpId="0"/>
      <p:bldP spid="66592" grpId="0"/>
      <p:bldP spid="66593" grpId="0" animBg="1"/>
      <p:bldP spid="66594" grpId="0" animBg="1"/>
      <p:bldP spid="66595" grpId="0" animBg="1"/>
      <p:bldP spid="66596" grpId="0" animBg="1"/>
      <p:bldP spid="66597" grpId="0"/>
      <p:bldP spid="66599" grpId="0"/>
      <p:bldP spid="66600" grpId="0"/>
      <p:bldP spid="66605" grpId="0" animBg="1"/>
      <p:bldP spid="66606" grpId="0" animBg="1"/>
      <p:bldP spid="66607" grpId="0" animBg="1"/>
      <p:bldP spid="66608" grpId="0" animBg="1"/>
      <p:bldP spid="666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8" name="Oval 6"/>
          <p:cNvSpPr>
            <a:spLocks noChangeArrowheads="1"/>
          </p:cNvSpPr>
          <p:nvPr/>
        </p:nvSpPr>
        <p:spPr bwMode="auto">
          <a:xfrm>
            <a:off x="913606" y="1628775"/>
            <a:ext cx="4103688" cy="4032250"/>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519" name="椭圆 8"/>
          <p:cNvSpPr>
            <a:spLocks noChangeArrowheads="1"/>
          </p:cNvSpPr>
          <p:nvPr/>
        </p:nvSpPr>
        <p:spPr bwMode="auto">
          <a:xfrm>
            <a:off x="3864769" y="1592263"/>
            <a:ext cx="684212"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0" name="椭圆 8"/>
          <p:cNvSpPr>
            <a:spLocks noChangeArrowheads="1"/>
          </p:cNvSpPr>
          <p:nvPr/>
        </p:nvSpPr>
        <p:spPr bwMode="auto">
          <a:xfrm>
            <a:off x="4575969" y="2708276"/>
            <a:ext cx="684212" cy="684213"/>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1" name="椭圆 8"/>
          <p:cNvSpPr>
            <a:spLocks noChangeArrowheads="1"/>
          </p:cNvSpPr>
          <p:nvPr/>
        </p:nvSpPr>
        <p:spPr bwMode="auto">
          <a:xfrm>
            <a:off x="4548982" y="3824288"/>
            <a:ext cx="684213"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64522" name="椭圆 8"/>
          <p:cNvSpPr>
            <a:spLocks noChangeArrowheads="1"/>
          </p:cNvSpPr>
          <p:nvPr/>
        </p:nvSpPr>
        <p:spPr bwMode="auto">
          <a:xfrm>
            <a:off x="3829844" y="4976813"/>
            <a:ext cx="684212" cy="684212"/>
          </a:xfrm>
          <a:prstGeom prst="ellipse">
            <a:avLst/>
          </a:prstGeom>
          <a:gradFill rotWithShape="1">
            <a:gsLst>
              <a:gs pos="0">
                <a:srgbClr val="B7B6B7"/>
              </a:gs>
              <a:gs pos="100000">
                <a:schemeClr val="bg1"/>
              </a:gs>
            </a:gsLst>
            <a:lin ang="18900000" scaled="1"/>
          </a:gradFill>
          <a:ln>
            <a:noFill/>
          </a:ln>
          <a:effectLst>
            <a:outerShdw dist="50800" dir="2700000" sx="102000" sy="102000" algn="tl" rotWithShape="0">
              <a:srgbClr val="000000">
                <a:alpha val="31999"/>
              </a:srgbClr>
            </a:outerShdw>
          </a:effectLst>
          <a:extLst>
            <a:ext uri="{91240B29-F687-4F45-9708-019B960494DF}">
              <a14:hiddenLine xmlns:a14="http://schemas.microsoft.com/office/drawing/2010/main" w="12700" algn="ctr">
                <a:solidFill>
                  <a:srgbClr val="000000"/>
                </a:solidFill>
                <a:miter lim="800000"/>
                <a:headEnd/>
                <a:tailEnd/>
              </a14:hiddenLine>
            </a:ext>
          </a:extLst>
        </p:spPr>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800">
              <a:solidFill>
                <a:srgbClr val="595959"/>
              </a:solidFill>
              <a:latin typeface="Impact" pitchFamily="34" charset="0"/>
              <a:ea typeface="微软雅黑" pitchFamily="34" charset="-122"/>
            </a:endParaRPr>
          </a:p>
        </p:txBody>
      </p:sp>
      <p:sp>
        <p:nvSpPr>
          <p:cNvPr id="17" name="Oval 53"/>
          <p:cNvSpPr>
            <a:spLocks noChangeArrowheads="1"/>
          </p:cNvSpPr>
          <p:nvPr/>
        </p:nvSpPr>
        <p:spPr bwMode="auto">
          <a:xfrm>
            <a:off x="5978530" y="1468969"/>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6626230" y="2548469"/>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6626230" y="3745444"/>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5907093" y="4896381"/>
            <a:ext cx="906020" cy="9057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64535" name="组合 33"/>
          <p:cNvGrpSpPr>
            <a:grpSpLocks/>
          </p:cNvGrpSpPr>
          <p:nvPr/>
        </p:nvGrpSpPr>
        <p:grpSpPr bwMode="auto">
          <a:xfrm>
            <a:off x="1416845" y="2133601"/>
            <a:ext cx="3240087" cy="3236913"/>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25956" y="4093392"/>
              <a:ext cx="112961" cy="393803"/>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64546" name="Rectangle 34"/>
          <p:cNvSpPr>
            <a:spLocks noChangeArrowheads="1"/>
          </p:cNvSpPr>
          <p:nvPr/>
        </p:nvSpPr>
        <p:spPr bwMode="auto">
          <a:xfrm>
            <a:off x="6961982" y="1412875"/>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sp>
        <p:nvSpPr>
          <p:cNvPr id="64547" name="Rectangle 35"/>
          <p:cNvSpPr>
            <a:spLocks noChangeArrowheads="1"/>
          </p:cNvSpPr>
          <p:nvPr/>
        </p:nvSpPr>
        <p:spPr bwMode="auto">
          <a:xfrm>
            <a:off x="2210594" y="2852739"/>
            <a:ext cx="15113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solidFill>
                  <a:srgbClr val="006CB8"/>
                </a:solidFill>
                <a:latin typeface="微软雅黑" pitchFamily="34" charset="-122"/>
                <a:ea typeface="微软雅黑" pitchFamily="34" charset="-122"/>
              </a:rPr>
              <a:t>添加文本内容</a:t>
            </a:r>
            <a:r>
              <a:rPr lang="zh-CN" altLang="en-US" sz="1600">
                <a:solidFill>
                  <a:srgbClr val="006CB8"/>
                </a:solidFill>
                <a:ea typeface="微软雅黑" pitchFamily="34" charset="-122"/>
              </a:rPr>
              <a:t>添加文本内容添加文本内容添加文本内容</a:t>
            </a:r>
          </a:p>
        </p:txBody>
      </p:sp>
      <p:sp>
        <p:nvSpPr>
          <p:cNvPr id="64548" name="Rectangle 36"/>
          <p:cNvSpPr>
            <a:spLocks noChangeArrowheads="1"/>
          </p:cNvSpPr>
          <p:nvPr/>
        </p:nvSpPr>
        <p:spPr bwMode="auto">
          <a:xfrm>
            <a:off x="4009231" y="1700213"/>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1</a:t>
            </a:r>
          </a:p>
        </p:txBody>
      </p:sp>
      <p:sp>
        <p:nvSpPr>
          <p:cNvPr id="64549" name="Line 548"/>
          <p:cNvSpPr>
            <a:spLocks noChangeShapeType="1"/>
          </p:cNvSpPr>
          <p:nvPr/>
        </p:nvSpPr>
        <p:spPr bwMode="auto">
          <a:xfrm flipH="1">
            <a:off x="4615656" y="1989138"/>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0" name="Rectangle 38"/>
          <p:cNvSpPr>
            <a:spLocks noChangeArrowheads="1"/>
          </p:cNvSpPr>
          <p:nvPr/>
        </p:nvSpPr>
        <p:spPr bwMode="auto">
          <a:xfrm>
            <a:off x="3937794" y="5084763"/>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4</a:t>
            </a:r>
          </a:p>
        </p:txBody>
      </p:sp>
      <p:sp>
        <p:nvSpPr>
          <p:cNvPr id="64551" name="Rectangle 39"/>
          <p:cNvSpPr>
            <a:spLocks noChangeArrowheads="1"/>
          </p:cNvSpPr>
          <p:nvPr/>
        </p:nvSpPr>
        <p:spPr bwMode="auto">
          <a:xfrm>
            <a:off x="4729956" y="2838450"/>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2</a:t>
            </a:r>
          </a:p>
        </p:txBody>
      </p:sp>
      <p:sp>
        <p:nvSpPr>
          <p:cNvPr id="64552" name="Rectangle 40"/>
          <p:cNvSpPr>
            <a:spLocks noChangeArrowheads="1"/>
          </p:cNvSpPr>
          <p:nvPr/>
        </p:nvSpPr>
        <p:spPr bwMode="auto">
          <a:xfrm>
            <a:off x="4688681" y="3929063"/>
            <a:ext cx="364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solidFill>
                  <a:srgbClr val="006CB8"/>
                </a:solidFill>
                <a:latin typeface="方正兰亭大黑_GBK" pitchFamily="2" charset="-122"/>
                <a:ea typeface="方正兰亭大黑_GBK" pitchFamily="2" charset="-122"/>
              </a:rPr>
              <a:t>3</a:t>
            </a:r>
          </a:p>
        </p:txBody>
      </p:sp>
      <p:sp>
        <p:nvSpPr>
          <p:cNvPr id="64553" name="Line 548"/>
          <p:cNvSpPr>
            <a:spLocks noChangeShapeType="1"/>
          </p:cNvSpPr>
          <p:nvPr/>
        </p:nvSpPr>
        <p:spPr bwMode="auto">
          <a:xfrm flipH="1">
            <a:off x="5306219" y="2997200"/>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4" name="Line 548"/>
          <p:cNvSpPr>
            <a:spLocks noChangeShapeType="1"/>
          </p:cNvSpPr>
          <p:nvPr/>
        </p:nvSpPr>
        <p:spPr bwMode="auto">
          <a:xfrm flipH="1">
            <a:off x="5264944" y="4210050"/>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5" name="Line 548"/>
          <p:cNvSpPr>
            <a:spLocks noChangeShapeType="1"/>
          </p:cNvSpPr>
          <p:nvPr/>
        </p:nvSpPr>
        <p:spPr bwMode="auto">
          <a:xfrm flipH="1">
            <a:off x="4585494" y="5362575"/>
            <a:ext cx="1295400" cy="0"/>
          </a:xfrm>
          <a:prstGeom prst="line">
            <a:avLst/>
          </a:prstGeom>
          <a:noFill/>
          <a:ln w="19050">
            <a:solidFill>
              <a:srgbClr val="006CB8"/>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4556" name="Rectangle 44"/>
          <p:cNvSpPr>
            <a:spLocks noChangeArrowheads="1"/>
          </p:cNvSpPr>
          <p:nvPr/>
        </p:nvSpPr>
        <p:spPr bwMode="auto">
          <a:xfrm>
            <a:off x="7609682" y="2565400"/>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sp>
        <p:nvSpPr>
          <p:cNvPr id="64557" name="Rectangle 45"/>
          <p:cNvSpPr>
            <a:spLocks noChangeArrowheads="1"/>
          </p:cNvSpPr>
          <p:nvPr/>
        </p:nvSpPr>
        <p:spPr bwMode="auto">
          <a:xfrm>
            <a:off x="7609682" y="3714750"/>
            <a:ext cx="4105275" cy="99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50000"/>
              </a:lnSpc>
            </a:pPr>
            <a:r>
              <a:rPr lang="zh-CN" altLang="en-US" sz="1400">
                <a:ea typeface="微软雅黑" pitchFamily="34" charset="-122"/>
              </a:rPr>
              <a:t>添加文本内容添加文本内容添加文本</a:t>
            </a:r>
          </a:p>
        </p:txBody>
      </p:sp>
      <p:sp>
        <p:nvSpPr>
          <p:cNvPr id="64558" name="Rectangle 46"/>
          <p:cNvSpPr>
            <a:spLocks noChangeArrowheads="1"/>
          </p:cNvSpPr>
          <p:nvPr/>
        </p:nvSpPr>
        <p:spPr bwMode="auto">
          <a:xfrm>
            <a:off x="6890545" y="4856163"/>
            <a:ext cx="410527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a:solidFill>
                  <a:srgbClr val="006CB8"/>
                </a:solidFill>
                <a:latin typeface="方正正中黑简体" pitchFamily="2" charset="-122"/>
                <a:ea typeface="方正正中黑简体" pitchFamily="2" charset="-122"/>
              </a:rPr>
              <a:t>添加标题内容</a:t>
            </a:r>
          </a:p>
          <a:p>
            <a:pPr>
              <a:lnSpc>
                <a:spcPct val="12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a:t>
            </a:r>
          </a:p>
          <a:p>
            <a:pPr>
              <a:lnSpc>
                <a:spcPct val="120000"/>
              </a:lnSpc>
            </a:pPr>
            <a:r>
              <a:rPr lang="zh-CN" altLang="en-US" sz="1400">
                <a:ea typeface="微软雅黑" pitchFamily="34" charset="-122"/>
              </a:rPr>
              <a:t>添加文本内容添加文本内容添加文本</a:t>
            </a:r>
          </a:p>
        </p:txBody>
      </p:sp>
      <p:grpSp>
        <p:nvGrpSpPr>
          <p:cNvPr id="64559" name="Group 18"/>
          <p:cNvGrpSpPr>
            <a:grpSpLocks/>
          </p:cNvGrpSpPr>
          <p:nvPr/>
        </p:nvGrpSpPr>
        <p:grpSpPr bwMode="auto">
          <a:xfrm>
            <a:off x="6849269" y="2781301"/>
            <a:ext cx="481012" cy="481013"/>
            <a:chOff x="7144279" y="2887135"/>
            <a:chExt cx="481012" cy="481013"/>
          </a:xfrm>
        </p:grpSpPr>
        <p:sp>
          <p:nvSpPr>
            <p:cNvPr id="64560" name="Freeform 45"/>
            <p:cNvSpPr>
              <a:spLocks noEditPoints="1"/>
            </p:cNvSpPr>
            <p:nvPr/>
          </p:nvSpPr>
          <p:spPr bwMode="auto">
            <a:xfrm>
              <a:off x="7144279" y="2887135"/>
              <a:ext cx="481012" cy="481013"/>
            </a:xfrm>
            <a:custGeom>
              <a:avLst/>
              <a:gdLst>
                <a:gd name="T0" fmla="*/ 409612 w 128"/>
                <a:gd name="T1" fmla="*/ 180380 h 128"/>
                <a:gd name="T2" fmla="*/ 428401 w 128"/>
                <a:gd name="T3" fmla="*/ 124011 h 128"/>
                <a:gd name="T4" fmla="*/ 394580 w 128"/>
                <a:gd name="T5" fmla="*/ 56369 h 128"/>
                <a:gd name="T6" fmla="*/ 357001 w 128"/>
                <a:gd name="T7" fmla="*/ 52611 h 128"/>
                <a:gd name="T8" fmla="*/ 300632 w 128"/>
                <a:gd name="T9" fmla="*/ 71400 h 128"/>
                <a:gd name="T10" fmla="*/ 259296 w 128"/>
                <a:gd name="T11" fmla="*/ 0 h 128"/>
                <a:gd name="T12" fmla="*/ 191653 w 128"/>
                <a:gd name="T13" fmla="*/ 22547 h 128"/>
                <a:gd name="T14" fmla="*/ 161590 w 128"/>
                <a:gd name="T15" fmla="*/ 78916 h 128"/>
                <a:gd name="T16" fmla="*/ 105221 w 128"/>
                <a:gd name="T17" fmla="*/ 48853 h 128"/>
                <a:gd name="T18" fmla="*/ 56369 w 128"/>
                <a:gd name="T19" fmla="*/ 86432 h 128"/>
                <a:gd name="T20" fmla="*/ 78916 w 128"/>
                <a:gd name="T21" fmla="*/ 161590 h 128"/>
                <a:gd name="T22" fmla="*/ 22547 w 128"/>
                <a:gd name="T23" fmla="*/ 191654 h 128"/>
                <a:gd name="T24" fmla="*/ 0 w 128"/>
                <a:gd name="T25" fmla="*/ 259296 h 128"/>
                <a:gd name="T26" fmla="*/ 71400 w 128"/>
                <a:gd name="T27" fmla="*/ 300633 h 128"/>
                <a:gd name="T28" fmla="*/ 52611 w 128"/>
                <a:gd name="T29" fmla="*/ 357002 h 128"/>
                <a:gd name="T30" fmla="*/ 86432 w 128"/>
                <a:gd name="T31" fmla="*/ 424644 h 128"/>
                <a:gd name="T32" fmla="*/ 124011 w 128"/>
                <a:gd name="T33" fmla="*/ 428402 h 128"/>
                <a:gd name="T34" fmla="*/ 180379 w 128"/>
                <a:gd name="T35" fmla="*/ 409613 h 128"/>
                <a:gd name="T36" fmla="*/ 221716 w 128"/>
                <a:gd name="T37" fmla="*/ 481013 h 128"/>
                <a:gd name="T38" fmla="*/ 289359 w 128"/>
                <a:gd name="T39" fmla="*/ 458465 h 128"/>
                <a:gd name="T40" fmla="*/ 319422 w 128"/>
                <a:gd name="T41" fmla="*/ 402097 h 128"/>
                <a:gd name="T42" fmla="*/ 375791 w 128"/>
                <a:gd name="T43" fmla="*/ 432160 h 128"/>
                <a:gd name="T44" fmla="*/ 424643 w 128"/>
                <a:gd name="T45" fmla="*/ 394581 h 128"/>
                <a:gd name="T46" fmla="*/ 402096 w 128"/>
                <a:gd name="T47" fmla="*/ 319423 h 128"/>
                <a:gd name="T48" fmla="*/ 458464 w 128"/>
                <a:gd name="T49" fmla="*/ 289359 h 128"/>
                <a:gd name="T50" fmla="*/ 481012 w 128"/>
                <a:gd name="T51" fmla="*/ 221717 h 128"/>
                <a:gd name="T52" fmla="*/ 405854 w 128"/>
                <a:gd name="T53" fmla="*/ 270570 h 128"/>
                <a:gd name="T54" fmla="*/ 375791 w 128"/>
                <a:gd name="T55" fmla="*/ 304391 h 128"/>
                <a:gd name="T56" fmla="*/ 402096 w 128"/>
                <a:gd name="T57" fmla="*/ 375791 h 128"/>
                <a:gd name="T58" fmla="*/ 334454 w 128"/>
                <a:gd name="T59" fmla="*/ 379549 h 128"/>
                <a:gd name="T60" fmla="*/ 304390 w 128"/>
                <a:gd name="T61" fmla="*/ 375791 h 128"/>
                <a:gd name="T62" fmla="*/ 270569 w 128"/>
                <a:gd name="T63" fmla="*/ 405855 h 128"/>
                <a:gd name="T64" fmla="*/ 221716 w 128"/>
                <a:gd name="T65" fmla="*/ 450950 h 128"/>
                <a:gd name="T66" fmla="*/ 191653 w 128"/>
                <a:gd name="T67" fmla="*/ 383307 h 128"/>
                <a:gd name="T68" fmla="*/ 161590 w 128"/>
                <a:gd name="T69" fmla="*/ 372033 h 128"/>
                <a:gd name="T70" fmla="*/ 105221 w 128"/>
                <a:gd name="T71" fmla="*/ 402097 h 128"/>
                <a:gd name="T72" fmla="*/ 101463 w 128"/>
                <a:gd name="T73" fmla="*/ 334454 h 128"/>
                <a:gd name="T74" fmla="*/ 97706 w 128"/>
                <a:gd name="T75" fmla="*/ 289359 h 128"/>
                <a:gd name="T76" fmla="*/ 30063 w 128"/>
                <a:gd name="T77" fmla="*/ 259296 h 128"/>
                <a:gd name="T78" fmla="*/ 75158 w 128"/>
                <a:gd name="T79" fmla="*/ 210443 h 128"/>
                <a:gd name="T80" fmla="*/ 105221 w 128"/>
                <a:gd name="T81" fmla="*/ 176622 h 128"/>
                <a:gd name="T82" fmla="*/ 78916 w 128"/>
                <a:gd name="T83" fmla="*/ 105222 h 128"/>
                <a:gd name="T84" fmla="*/ 146558 w 128"/>
                <a:gd name="T85" fmla="*/ 101464 h 128"/>
                <a:gd name="T86" fmla="*/ 176622 w 128"/>
                <a:gd name="T87" fmla="*/ 105222 h 128"/>
                <a:gd name="T88" fmla="*/ 210443 w 128"/>
                <a:gd name="T89" fmla="*/ 75158 h 128"/>
                <a:gd name="T90" fmla="*/ 259296 w 128"/>
                <a:gd name="T91" fmla="*/ 30063 h 128"/>
                <a:gd name="T92" fmla="*/ 289359 w 128"/>
                <a:gd name="T93" fmla="*/ 97706 h 128"/>
                <a:gd name="T94" fmla="*/ 319422 w 128"/>
                <a:gd name="T95" fmla="*/ 108979 h 128"/>
                <a:gd name="T96" fmla="*/ 375791 w 128"/>
                <a:gd name="T97" fmla="*/ 78916 h 128"/>
                <a:gd name="T98" fmla="*/ 379548 w 128"/>
                <a:gd name="T99" fmla="*/ 146559 h 128"/>
                <a:gd name="T100" fmla="*/ 383306 w 128"/>
                <a:gd name="T101" fmla="*/ 191654 h 128"/>
                <a:gd name="T102" fmla="*/ 450949 w 128"/>
                <a:gd name="T103" fmla="*/ 221717 h 128"/>
                <a:gd name="T104" fmla="*/ 405854 w 128"/>
                <a:gd name="T105" fmla="*/ 270570 h 12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8"/>
                <a:gd name="T160" fmla="*/ 0 h 128"/>
                <a:gd name="T161" fmla="*/ 128 w 128"/>
                <a:gd name="T162" fmla="*/ 128 h 12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1" name="Freeform 46"/>
            <p:cNvSpPr>
              <a:spLocks noEditPoints="1"/>
            </p:cNvSpPr>
            <p:nvPr/>
          </p:nvSpPr>
          <p:spPr bwMode="auto">
            <a:xfrm>
              <a:off x="7280804" y="3022072"/>
              <a:ext cx="209550" cy="211138"/>
            </a:xfrm>
            <a:custGeom>
              <a:avLst/>
              <a:gdLst>
                <a:gd name="T0" fmla="*/ 104775 w 56"/>
                <a:gd name="T1" fmla="*/ 0 h 56"/>
                <a:gd name="T2" fmla="*/ 0 w 56"/>
                <a:gd name="T3" fmla="*/ 105569 h 56"/>
                <a:gd name="T4" fmla="*/ 104775 w 56"/>
                <a:gd name="T5" fmla="*/ 211138 h 56"/>
                <a:gd name="T6" fmla="*/ 209550 w 56"/>
                <a:gd name="T7" fmla="*/ 105569 h 56"/>
                <a:gd name="T8" fmla="*/ 104775 w 56"/>
                <a:gd name="T9" fmla="*/ 0 h 56"/>
                <a:gd name="T10" fmla="*/ 104775 w 56"/>
                <a:gd name="T11" fmla="*/ 199827 h 56"/>
                <a:gd name="T12" fmla="*/ 14968 w 56"/>
                <a:gd name="T13" fmla="*/ 105569 h 56"/>
                <a:gd name="T14" fmla="*/ 104775 w 56"/>
                <a:gd name="T15" fmla="*/ 15081 h 56"/>
                <a:gd name="T16" fmla="*/ 198324 w 56"/>
                <a:gd name="T17" fmla="*/ 105569 h 56"/>
                <a:gd name="T18" fmla="*/ 104775 w 56"/>
                <a:gd name="T19" fmla="*/ 199827 h 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6"/>
                <a:gd name="T32" fmla="*/ 56 w 56"/>
                <a:gd name="T33" fmla="*/ 56 h 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2" name="Freeform 47"/>
            <p:cNvSpPr>
              <a:spLocks noEditPoints="1"/>
            </p:cNvSpPr>
            <p:nvPr/>
          </p:nvSpPr>
          <p:spPr bwMode="auto">
            <a:xfrm>
              <a:off x="7325254" y="3066522"/>
              <a:ext cx="120650" cy="120650"/>
            </a:xfrm>
            <a:custGeom>
              <a:avLst/>
              <a:gdLst>
                <a:gd name="T0" fmla="*/ 60325 w 32"/>
                <a:gd name="T1" fmla="*/ 0 h 32"/>
                <a:gd name="T2" fmla="*/ 0 w 32"/>
                <a:gd name="T3" fmla="*/ 60325 h 32"/>
                <a:gd name="T4" fmla="*/ 60325 w 32"/>
                <a:gd name="T5" fmla="*/ 120650 h 32"/>
                <a:gd name="T6" fmla="*/ 120650 w 32"/>
                <a:gd name="T7" fmla="*/ 60325 h 32"/>
                <a:gd name="T8" fmla="*/ 60325 w 32"/>
                <a:gd name="T9" fmla="*/ 0 h 32"/>
                <a:gd name="T10" fmla="*/ 60325 w 32"/>
                <a:gd name="T11" fmla="*/ 105569 h 32"/>
                <a:gd name="T12" fmla="*/ 15081 w 32"/>
                <a:gd name="T13" fmla="*/ 60325 h 32"/>
                <a:gd name="T14" fmla="*/ 60325 w 32"/>
                <a:gd name="T15" fmla="*/ 15081 h 32"/>
                <a:gd name="T16" fmla="*/ 105569 w 32"/>
                <a:gd name="T17" fmla="*/ 60325 h 32"/>
                <a:gd name="T18" fmla="*/ 60325 w 32"/>
                <a:gd name="T19" fmla="*/ 105569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3" name="Group 21"/>
          <p:cNvGrpSpPr>
            <a:grpSpLocks/>
          </p:cNvGrpSpPr>
          <p:nvPr/>
        </p:nvGrpSpPr>
        <p:grpSpPr bwMode="auto">
          <a:xfrm>
            <a:off x="6890544" y="4005263"/>
            <a:ext cx="431800" cy="431800"/>
            <a:chOff x="5220229" y="2887135"/>
            <a:chExt cx="481012" cy="481013"/>
          </a:xfrm>
        </p:grpSpPr>
        <p:sp>
          <p:nvSpPr>
            <p:cNvPr id="64564" name="Freeform 50"/>
            <p:cNvSpPr>
              <a:spLocks noEditPoints="1"/>
            </p:cNvSpPr>
            <p:nvPr/>
          </p:nvSpPr>
          <p:spPr bwMode="auto">
            <a:xfrm>
              <a:off x="5220229" y="2887135"/>
              <a:ext cx="481012" cy="481013"/>
            </a:xfrm>
            <a:custGeom>
              <a:avLst/>
              <a:gdLst>
                <a:gd name="T0" fmla="*/ 330696 w 128"/>
                <a:gd name="T1" fmla="*/ 0 h 128"/>
                <a:gd name="T2" fmla="*/ 180379 w 128"/>
                <a:gd name="T3" fmla="*/ 150317 h 128"/>
                <a:gd name="T4" fmla="*/ 191653 w 128"/>
                <a:gd name="T5" fmla="*/ 206685 h 128"/>
                <a:gd name="T6" fmla="*/ 7516 w 128"/>
                <a:gd name="T7" fmla="*/ 387065 h 128"/>
                <a:gd name="T8" fmla="*/ 0 w 128"/>
                <a:gd name="T9" fmla="*/ 405855 h 128"/>
                <a:gd name="T10" fmla="*/ 0 w 128"/>
                <a:gd name="T11" fmla="*/ 450950 h 128"/>
                <a:gd name="T12" fmla="*/ 30063 w 128"/>
                <a:gd name="T13" fmla="*/ 481013 h 128"/>
                <a:gd name="T14" fmla="*/ 75158 w 128"/>
                <a:gd name="T15" fmla="*/ 481013 h 128"/>
                <a:gd name="T16" fmla="*/ 93948 w 128"/>
                <a:gd name="T17" fmla="*/ 473497 h 128"/>
                <a:gd name="T18" fmla="*/ 116495 w 128"/>
                <a:gd name="T19" fmla="*/ 450950 h 128"/>
                <a:gd name="T20" fmla="*/ 150316 w 128"/>
                <a:gd name="T21" fmla="*/ 450950 h 128"/>
                <a:gd name="T22" fmla="*/ 180379 w 128"/>
                <a:gd name="T23" fmla="*/ 420886 h 128"/>
                <a:gd name="T24" fmla="*/ 180379 w 128"/>
                <a:gd name="T25" fmla="*/ 390823 h 128"/>
                <a:gd name="T26" fmla="*/ 210443 w 128"/>
                <a:gd name="T27" fmla="*/ 390823 h 128"/>
                <a:gd name="T28" fmla="*/ 240506 w 128"/>
                <a:gd name="T29" fmla="*/ 360760 h 128"/>
                <a:gd name="T30" fmla="*/ 240506 w 128"/>
                <a:gd name="T31" fmla="*/ 326938 h 128"/>
                <a:gd name="T32" fmla="*/ 274327 w 128"/>
                <a:gd name="T33" fmla="*/ 289359 h 128"/>
                <a:gd name="T34" fmla="*/ 330696 w 128"/>
                <a:gd name="T35" fmla="*/ 300633 h 128"/>
                <a:gd name="T36" fmla="*/ 481012 w 128"/>
                <a:gd name="T37" fmla="*/ 150317 h 128"/>
                <a:gd name="T38" fmla="*/ 330696 w 128"/>
                <a:gd name="T39" fmla="*/ 0 h 128"/>
                <a:gd name="T40" fmla="*/ 330696 w 128"/>
                <a:gd name="T41" fmla="*/ 270570 h 128"/>
                <a:gd name="T42" fmla="*/ 270569 w 128"/>
                <a:gd name="T43" fmla="*/ 251780 h 128"/>
                <a:gd name="T44" fmla="*/ 263053 w 128"/>
                <a:gd name="T45" fmla="*/ 259296 h 128"/>
                <a:gd name="T46" fmla="*/ 248022 w 128"/>
                <a:gd name="T47" fmla="*/ 274328 h 128"/>
                <a:gd name="T48" fmla="*/ 217959 w 128"/>
                <a:gd name="T49" fmla="*/ 304391 h 128"/>
                <a:gd name="T50" fmla="*/ 210443 w 128"/>
                <a:gd name="T51" fmla="*/ 326938 h 128"/>
                <a:gd name="T52" fmla="*/ 210443 w 128"/>
                <a:gd name="T53" fmla="*/ 360760 h 128"/>
                <a:gd name="T54" fmla="*/ 180379 w 128"/>
                <a:gd name="T55" fmla="*/ 360760 h 128"/>
                <a:gd name="T56" fmla="*/ 150316 w 128"/>
                <a:gd name="T57" fmla="*/ 390823 h 128"/>
                <a:gd name="T58" fmla="*/ 150316 w 128"/>
                <a:gd name="T59" fmla="*/ 420886 h 128"/>
                <a:gd name="T60" fmla="*/ 116495 w 128"/>
                <a:gd name="T61" fmla="*/ 420886 h 128"/>
                <a:gd name="T62" fmla="*/ 93948 w 128"/>
                <a:gd name="T63" fmla="*/ 428402 h 128"/>
                <a:gd name="T64" fmla="*/ 71400 w 128"/>
                <a:gd name="T65" fmla="*/ 450950 h 128"/>
                <a:gd name="T66" fmla="*/ 30063 w 128"/>
                <a:gd name="T67" fmla="*/ 450950 h 128"/>
                <a:gd name="T68" fmla="*/ 30063 w 128"/>
                <a:gd name="T69" fmla="*/ 409613 h 128"/>
                <a:gd name="T70" fmla="*/ 206685 w 128"/>
                <a:gd name="T71" fmla="*/ 232991 h 128"/>
                <a:gd name="T72" fmla="*/ 206685 w 128"/>
                <a:gd name="T73" fmla="*/ 232991 h 128"/>
                <a:gd name="T74" fmla="*/ 229232 w 128"/>
                <a:gd name="T75" fmla="*/ 210443 h 128"/>
                <a:gd name="T76" fmla="*/ 210443 w 128"/>
                <a:gd name="T77" fmla="*/ 150317 h 128"/>
                <a:gd name="T78" fmla="*/ 330696 w 128"/>
                <a:gd name="T79" fmla="*/ 30063 h 128"/>
                <a:gd name="T80" fmla="*/ 450949 w 128"/>
                <a:gd name="T81" fmla="*/ 150317 h 128"/>
                <a:gd name="T82" fmla="*/ 330696 w 128"/>
                <a:gd name="T83" fmla="*/ 270570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8"/>
                <a:gd name="T127" fmla="*/ 0 h 128"/>
                <a:gd name="T128" fmla="*/ 128 w 128"/>
                <a:gd name="T129" fmla="*/ 128 h 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8" h="128">
                  <a:moveTo>
                    <a:pt x="88" y="0"/>
                  </a:moveTo>
                  <a:cubicBezTo>
                    <a:pt x="66" y="0"/>
                    <a:pt x="48" y="18"/>
                    <a:pt x="48" y="40"/>
                  </a:cubicBezTo>
                  <a:cubicBezTo>
                    <a:pt x="48" y="45"/>
                    <a:pt x="49" y="50"/>
                    <a:pt x="51" y="55"/>
                  </a:cubicBezTo>
                  <a:cubicBezTo>
                    <a:pt x="2" y="103"/>
                    <a:pt x="2" y="103"/>
                    <a:pt x="2" y="103"/>
                  </a:cubicBezTo>
                  <a:cubicBezTo>
                    <a:pt x="1" y="105"/>
                    <a:pt x="0" y="106"/>
                    <a:pt x="0" y="108"/>
                  </a:cubicBezTo>
                  <a:cubicBezTo>
                    <a:pt x="0" y="120"/>
                    <a:pt x="0" y="120"/>
                    <a:pt x="0" y="120"/>
                  </a:cubicBezTo>
                  <a:cubicBezTo>
                    <a:pt x="0" y="124"/>
                    <a:pt x="4" y="128"/>
                    <a:pt x="8" y="128"/>
                  </a:cubicBezTo>
                  <a:cubicBezTo>
                    <a:pt x="20" y="128"/>
                    <a:pt x="20" y="128"/>
                    <a:pt x="20" y="128"/>
                  </a:cubicBezTo>
                  <a:cubicBezTo>
                    <a:pt x="22" y="128"/>
                    <a:pt x="23" y="127"/>
                    <a:pt x="25" y="126"/>
                  </a:cubicBezTo>
                  <a:cubicBezTo>
                    <a:pt x="31" y="120"/>
                    <a:pt x="31" y="120"/>
                    <a:pt x="31" y="120"/>
                  </a:cubicBezTo>
                  <a:cubicBezTo>
                    <a:pt x="40" y="120"/>
                    <a:pt x="40" y="120"/>
                    <a:pt x="40" y="120"/>
                  </a:cubicBezTo>
                  <a:cubicBezTo>
                    <a:pt x="44" y="120"/>
                    <a:pt x="48" y="116"/>
                    <a:pt x="48" y="112"/>
                  </a:cubicBezTo>
                  <a:cubicBezTo>
                    <a:pt x="48" y="104"/>
                    <a:pt x="48" y="104"/>
                    <a:pt x="48" y="104"/>
                  </a:cubicBezTo>
                  <a:cubicBezTo>
                    <a:pt x="56" y="104"/>
                    <a:pt x="56" y="104"/>
                    <a:pt x="56" y="104"/>
                  </a:cubicBezTo>
                  <a:cubicBezTo>
                    <a:pt x="60" y="104"/>
                    <a:pt x="64" y="100"/>
                    <a:pt x="64" y="96"/>
                  </a:cubicBezTo>
                  <a:cubicBezTo>
                    <a:pt x="64" y="87"/>
                    <a:pt x="64" y="87"/>
                    <a:pt x="64" y="87"/>
                  </a:cubicBezTo>
                  <a:cubicBezTo>
                    <a:pt x="73" y="77"/>
                    <a:pt x="73" y="77"/>
                    <a:pt x="73" y="77"/>
                  </a:cubicBezTo>
                  <a:cubicBezTo>
                    <a:pt x="78" y="79"/>
                    <a:pt x="83" y="80"/>
                    <a:pt x="88" y="80"/>
                  </a:cubicBezTo>
                  <a:cubicBezTo>
                    <a:pt x="110" y="80"/>
                    <a:pt x="128" y="62"/>
                    <a:pt x="128" y="40"/>
                  </a:cubicBezTo>
                  <a:cubicBezTo>
                    <a:pt x="128" y="18"/>
                    <a:pt x="110" y="0"/>
                    <a:pt x="88" y="0"/>
                  </a:cubicBezTo>
                  <a:close/>
                  <a:moveTo>
                    <a:pt x="88" y="72"/>
                  </a:moveTo>
                  <a:cubicBezTo>
                    <a:pt x="82" y="72"/>
                    <a:pt x="77" y="70"/>
                    <a:pt x="72" y="67"/>
                  </a:cubicBezTo>
                  <a:cubicBezTo>
                    <a:pt x="70" y="69"/>
                    <a:pt x="70" y="69"/>
                    <a:pt x="70" y="69"/>
                  </a:cubicBezTo>
                  <a:cubicBezTo>
                    <a:pt x="66" y="73"/>
                    <a:pt x="66" y="73"/>
                    <a:pt x="66" y="73"/>
                  </a:cubicBezTo>
                  <a:cubicBezTo>
                    <a:pt x="58" y="81"/>
                    <a:pt x="58" y="81"/>
                    <a:pt x="58" y="81"/>
                  </a:cubicBezTo>
                  <a:cubicBezTo>
                    <a:pt x="57" y="82"/>
                    <a:pt x="56" y="85"/>
                    <a:pt x="56" y="87"/>
                  </a:cubicBezTo>
                  <a:cubicBezTo>
                    <a:pt x="56" y="96"/>
                    <a:pt x="56" y="96"/>
                    <a:pt x="56" y="96"/>
                  </a:cubicBezTo>
                  <a:cubicBezTo>
                    <a:pt x="48" y="96"/>
                    <a:pt x="48" y="96"/>
                    <a:pt x="48" y="96"/>
                  </a:cubicBezTo>
                  <a:cubicBezTo>
                    <a:pt x="44" y="96"/>
                    <a:pt x="40" y="100"/>
                    <a:pt x="40" y="104"/>
                  </a:cubicBezTo>
                  <a:cubicBezTo>
                    <a:pt x="40" y="112"/>
                    <a:pt x="40" y="112"/>
                    <a:pt x="40" y="112"/>
                  </a:cubicBezTo>
                  <a:cubicBezTo>
                    <a:pt x="31" y="112"/>
                    <a:pt x="31" y="112"/>
                    <a:pt x="31" y="112"/>
                  </a:cubicBezTo>
                  <a:cubicBezTo>
                    <a:pt x="29" y="112"/>
                    <a:pt x="26" y="113"/>
                    <a:pt x="25" y="114"/>
                  </a:cubicBezTo>
                  <a:cubicBezTo>
                    <a:pt x="19" y="120"/>
                    <a:pt x="19" y="120"/>
                    <a:pt x="19" y="120"/>
                  </a:cubicBezTo>
                  <a:cubicBezTo>
                    <a:pt x="8" y="120"/>
                    <a:pt x="8" y="120"/>
                    <a:pt x="8" y="120"/>
                  </a:cubicBezTo>
                  <a:cubicBezTo>
                    <a:pt x="8" y="109"/>
                    <a:pt x="8" y="109"/>
                    <a:pt x="8" y="109"/>
                  </a:cubicBezTo>
                  <a:cubicBezTo>
                    <a:pt x="55" y="62"/>
                    <a:pt x="55" y="62"/>
                    <a:pt x="55" y="62"/>
                  </a:cubicBezTo>
                  <a:cubicBezTo>
                    <a:pt x="55" y="62"/>
                    <a:pt x="55" y="62"/>
                    <a:pt x="55" y="62"/>
                  </a:cubicBezTo>
                  <a:cubicBezTo>
                    <a:pt x="61" y="56"/>
                    <a:pt x="61" y="56"/>
                    <a:pt x="61" y="56"/>
                  </a:cubicBezTo>
                  <a:cubicBezTo>
                    <a:pt x="58" y="51"/>
                    <a:pt x="56" y="46"/>
                    <a:pt x="56" y="40"/>
                  </a:cubicBezTo>
                  <a:cubicBezTo>
                    <a:pt x="56" y="22"/>
                    <a:pt x="70" y="8"/>
                    <a:pt x="88" y="8"/>
                  </a:cubicBezTo>
                  <a:cubicBezTo>
                    <a:pt x="106" y="8"/>
                    <a:pt x="120" y="22"/>
                    <a:pt x="120" y="40"/>
                  </a:cubicBezTo>
                  <a:cubicBezTo>
                    <a:pt x="120" y="58"/>
                    <a:pt x="106" y="72"/>
                    <a:pt x="88" y="7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5" name="Freeform 51"/>
            <p:cNvSpPr>
              <a:spLocks noEditPoints="1"/>
            </p:cNvSpPr>
            <p:nvPr/>
          </p:nvSpPr>
          <p:spPr bwMode="auto">
            <a:xfrm>
              <a:off x="5521854" y="2947460"/>
              <a:ext cx="119062" cy="119063"/>
            </a:xfrm>
            <a:custGeom>
              <a:avLst/>
              <a:gdLst>
                <a:gd name="T0" fmla="*/ 115341 w 32"/>
                <a:gd name="T1" fmla="*/ 63252 h 32"/>
                <a:gd name="T2" fmla="*/ 55810 w 32"/>
                <a:gd name="T3" fmla="*/ 3721 h 32"/>
                <a:gd name="T4" fmla="*/ 44648 w 32"/>
                <a:gd name="T5" fmla="*/ 0 h 32"/>
                <a:gd name="T6" fmla="*/ 0 w 32"/>
                <a:gd name="T7" fmla="*/ 44649 h 32"/>
                <a:gd name="T8" fmla="*/ 0 w 32"/>
                <a:gd name="T9" fmla="*/ 48369 h 32"/>
                <a:gd name="T10" fmla="*/ 3721 w 32"/>
                <a:gd name="T11" fmla="*/ 55811 h 32"/>
                <a:gd name="T12" fmla="*/ 63252 w 32"/>
                <a:gd name="T13" fmla="*/ 115342 h 32"/>
                <a:gd name="T14" fmla="*/ 74414 w 32"/>
                <a:gd name="T15" fmla="*/ 119063 h 32"/>
                <a:gd name="T16" fmla="*/ 119062 w 32"/>
                <a:gd name="T17" fmla="*/ 74414 h 32"/>
                <a:gd name="T18" fmla="*/ 119062 w 32"/>
                <a:gd name="T19" fmla="*/ 70694 h 32"/>
                <a:gd name="T20" fmla="*/ 115341 w 32"/>
                <a:gd name="T21" fmla="*/ 63252 h 32"/>
                <a:gd name="T22" fmla="*/ 70693 w 32"/>
                <a:gd name="T23" fmla="*/ 104180 h 32"/>
                <a:gd name="T24" fmla="*/ 14883 w 32"/>
                <a:gd name="T25" fmla="*/ 48369 h 32"/>
                <a:gd name="T26" fmla="*/ 48369 w 32"/>
                <a:gd name="T27" fmla="*/ 14883 h 32"/>
                <a:gd name="T28" fmla="*/ 104179 w 32"/>
                <a:gd name="T29" fmla="*/ 70694 h 32"/>
                <a:gd name="T30" fmla="*/ 70693 w 32"/>
                <a:gd name="T31" fmla="*/ 104180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32"/>
                <a:gd name="T50" fmla="*/ 32 w 32"/>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32">
                  <a:moveTo>
                    <a:pt x="31" y="17"/>
                  </a:moveTo>
                  <a:cubicBezTo>
                    <a:pt x="27" y="11"/>
                    <a:pt x="21" y="5"/>
                    <a:pt x="15" y="1"/>
                  </a:cubicBezTo>
                  <a:cubicBezTo>
                    <a:pt x="14" y="0"/>
                    <a:pt x="13" y="0"/>
                    <a:pt x="12" y="0"/>
                  </a:cubicBezTo>
                  <a:cubicBezTo>
                    <a:pt x="6" y="2"/>
                    <a:pt x="2" y="6"/>
                    <a:pt x="0" y="12"/>
                  </a:cubicBezTo>
                  <a:cubicBezTo>
                    <a:pt x="0" y="12"/>
                    <a:pt x="0" y="12"/>
                    <a:pt x="0" y="13"/>
                  </a:cubicBezTo>
                  <a:cubicBezTo>
                    <a:pt x="0" y="14"/>
                    <a:pt x="0" y="14"/>
                    <a:pt x="1" y="15"/>
                  </a:cubicBezTo>
                  <a:cubicBezTo>
                    <a:pt x="5" y="21"/>
                    <a:pt x="11" y="27"/>
                    <a:pt x="17" y="31"/>
                  </a:cubicBezTo>
                  <a:cubicBezTo>
                    <a:pt x="18" y="32"/>
                    <a:pt x="19" y="32"/>
                    <a:pt x="20" y="32"/>
                  </a:cubicBezTo>
                  <a:cubicBezTo>
                    <a:pt x="26" y="30"/>
                    <a:pt x="30" y="26"/>
                    <a:pt x="32" y="20"/>
                  </a:cubicBezTo>
                  <a:cubicBezTo>
                    <a:pt x="32" y="20"/>
                    <a:pt x="32" y="20"/>
                    <a:pt x="32" y="19"/>
                  </a:cubicBezTo>
                  <a:cubicBezTo>
                    <a:pt x="32" y="18"/>
                    <a:pt x="32" y="18"/>
                    <a:pt x="31" y="17"/>
                  </a:cubicBezTo>
                  <a:close/>
                  <a:moveTo>
                    <a:pt x="19" y="28"/>
                  </a:moveTo>
                  <a:cubicBezTo>
                    <a:pt x="13" y="24"/>
                    <a:pt x="8" y="19"/>
                    <a:pt x="4" y="13"/>
                  </a:cubicBezTo>
                  <a:cubicBezTo>
                    <a:pt x="6" y="8"/>
                    <a:pt x="8" y="6"/>
                    <a:pt x="13" y="4"/>
                  </a:cubicBezTo>
                  <a:cubicBezTo>
                    <a:pt x="19" y="8"/>
                    <a:pt x="24" y="13"/>
                    <a:pt x="28" y="19"/>
                  </a:cubicBezTo>
                  <a:cubicBezTo>
                    <a:pt x="26" y="24"/>
                    <a:pt x="24" y="26"/>
                    <a:pt x="19" y="2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6" name="Group 20"/>
          <p:cNvGrpSpPr>
            <a:grpSpLocks/>
          </p:cNvGrpSpPr>
          <p:nvPr/>
        </p:nvGrpSpPr>
        <p:grpSpPr bwMode="auto">
          <a:xfrm>
            <a:off x="6174581" y="5129213"/>
            <a:ext cx="431800" cy="431800"/>
            <a:chOff x="6182254" y="2887135"/>
            <a:chExt cx="481012" cy="481013"/>
          </a:xfrm>
        </p:grpSpPr>
        <p:sp>
          <p:nvSpPr>
            <p:cNvPr id="64567" name="Freeform 48"/>
            <p:cNvSpPr>
              <a:spLocks noEditPoints="1"/>
            </p:cNvSpPr>
            <p:nvPr/>
          </p:nvSpPr>
          <p:spPr bwMode="auto">
            <a:xfrm>
              <a:off x="6182254" y="2887135"/>
              <a:ext cx="481012" cy="481013"/>
            </a:xfrm>
            <a:custGeom>
              <a:avLst/>
              <a:gdLst>
                <a:gd name="T0" fmla="*/ 300632 w 128"/>
                <a:gd name="T1" fmla="*/ 0 h 128"/>
                <a:gd name="T2" fmla="*/ 120253 w 128"/>
                <a:gd name="T3" fmla="*/ 180380 h 128"/>
                <a:gd name="T4" fmla="*/ 142800 w 128"/>
                <a:gd name="T5" fmla="*/ 263054 h 128"/>
                <a:gd name="T6" fmla="*/ 15032 w 128"/>
                <a:gd name="T7" fmla="*/ 390823 h 128"/>
                <a:gd name="T8" fmla="*/ 15032 w 128"/>
                <a:gd name="T9" fmla="*/ 390823 h 128"/>
                <a:gd name="T10" fmla="*/ 0 w 128"/>
                <a:gd name="T11" fmla="*/ 428402 h 128"/>
                <a:gd name="T12" fmla="*/ 52611 w 128"/>
                <a:gd name="T13" fmla="*/ 481013 h 128"/>
                <a:gd name="T14" fmla="*/ 90190 w 128"/>
                <a:gd name="T15" fmla="*/ 465981 h 128"/>
                <a:gd name="T16" fmla="*/ 90190 w 128"/>
                <a:gd name="T17" fmla="*/ 465981 h 128"/>
                <a:gd name="T18" fmla="*/ 217959 w 128"/>
                <a:gd name="T19" fmla="*/ 338212 h 128"/>
                <a:gd name="T20" fmla="*/ 300632 w 128"/>
                <a:gd name="T21" fmla="*/ 360760 h 128"/>
                <a:gd name="T22" fmla="*/ 481012 w 128"/>
                <a:gd name="T23" fmla="*/ 180380 h 128"/>
                <a:gd name="T24" fmla="*/ 300632 w 128"/>
                <a:gd name="T25" fmla="*/ 0 h 128"/>
                <a:gd name="T26" fmla="*/ 71400 w 128"/>
                <a:gd name="T27" fmla="*/ 447192 h 128"/>
                <a:gd name="T28" fmla="*/ 52611 w 128"/>
                <a:gd name="T29" fmla="*/ 454707 h 128"/>
                <a:gd name="T30" fmla="*/ 26305 w 128"/>
                <a:gd name="T31" fmla="*/ 428402 h 128"/>
                <a:gd name="T32" fmla="*/ 33821 w 128"/>
                <a:gd name="T33" fmla="*/ 409613 h 128"/>
                <a:gd name="T34" fmla="*/ 33821 w 128"/>
                <a:gd name="T35" fmla="*/ 409613 h 128"/>
                <a:gd name="T36" fmla="*/ 154074 w 128"/>
                <a:gd name="T37" fmla="*/ 289359 h 128"/>
                <a:gd name="T38" fmla="*/ 191653 w 128"/>
                <a:gd name="T39" fmla="*/ 326938 h 128"/>
                <a:gd name="T40" fmla="*/ 71400 w 128"/>
                <a:gd name="T41" fmla="*/ 447192 h 128"/>
                <a:gd name="T42" fmla="*/ 300632 w 128"/>
                <a:gd name="T43" fmla="*/ 330696 h 128"/>
                <a:gd name="T44" fmla="*/ 150316 w 128"/>
                <a:gd name="T45" fmla="*/ 180380 h 128"/>
                <a:gd name="T46" fmla="*/ 300632 w 128"/>
                <a:gd name="T47" fmla="*/ 30063 h 128"/>
                <a:gd name="T48" fmla="*/ 450949 w 128"/>
                <a:gd name="T49" fmla="*/ 180380 h 128"/>
                <a:gd name="T50" fmla="*/ 300632 w 128"/>
                <a:gd name="T51" fmla="*/ 330696 h 1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8"/>
                <a:gd name="T79" fmla="*/ 0 h 128"/>
                <a:gd name="T80" fmla="*/ 128 w 128"/>
                <a:gd name="T81" fmla="*/ 128 h 12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8" h="128">
                  <a:moveTo>
                    <a:pt x="80" y="0"/>
                  </a:moveTo>
                  <a:cubicBezTo>
                    <a:pt x="53" y="0"/>
                    <a:pt x="32" y="21"/>
                    <a:pt x="32" y="48"/>
                  </a:cubicBezTo>
                  <a:cubicBezTo>
                    <a:pt x="32" y="56"/>
                    <a:pt x="34" y="64"/>
                    <a:pt x="38" y="70"/>
                  </a:cubicBezTo>
                  <a:cubicBezTo>
                    <a:pt x="4" y="104"/>
                    <a:pt x="4" y="104"/>
                    <a:pt x="4" y="104"/>
                  </a:cubicBezTo>
                  <a:cubicBezTo>
                    <a:pt x="4" y="104"/>
                    <a:pt x="4" y="104"/>
                    <a:pt x="4" y="104"/>
                  </a:cubicBezTo>
                  <a:cubicBezTo>
                    <a:pt x="2" y="106"/>
                    <a:pt x="0" y="110"/>
                    <a:pt x="0" y="114"/>
                  </a:cubicBezTo>
                  <a:cubicBezTo>
                    <a:pt x="0" y="122"/>
                    <a:pt x="6" y="128"/>
                    <a:pt x="14" y="128"/>
                  </a:cubicBezTo>
                  <a:cubicBezTo>
                    <a:pt x="18" y="128"/>
                    <a:pt x="22" y="126"/>
                    <a:pt x="24" y="124"/>
                  </a:cubicBezTo>
                  <a:cubicBezTo>
                    <a:pt x="24" y="124"/>
                    <a:pt x="24" y="124"/>
                    <a:pt x="24" y="124"/>
                  </a:cubicBezTo>
                  <a:cubicBezTo>
                    <a:pt x="58" y="90"/>
                    <a:pt x="58" y="90"/>
                    <a:pt x="58" y="90"/>
                  </a:cubicBezTo>
                  <a:cubicBezTo>
                    <a:pt x="64" y="94"/>
                    <a:pt x="72" y="96"/>
                    <a:pt x="80" y="96"/>
                  </a:cubicBezTo>
                  <a:cubicBezTo>
                    <a:pt x="107" y="96"/>
                    <a:pt x="128" y="75"/>
                    <a:pt x="128" y="48"/>
                  </a:cubicBezTo>
                  <a:cubicBezTo>
                    <a:pt x="128" y="21"/>
                    <a:pt x="107" y="0"/>
                    <a:pt x="80" y="0"/>
                  </a:cubicBezTo>
                  <a:close/>
                  <a:moveTo>
                    <a:pt x="19" y="119"/>
                  </a:moveTo>
                  <a:cubicBezTo>
                    <a:pt x="18" y="120"/>
                    <a:pt x="16" y="121"/>
                    <a:pt x="14" y="121"/>
                  </a:cubicBezTo>
                  <a:cubicBezTo>
                    <a:pt x="10" y="121"/>
                    <a:pt x="7" y="118"/>
                    <a:pt x="7" y="114"/>
                  </a:cubicBezTo>
                  <a:cubicBezTo>
                    <a:pt x="7" y="112"/>
                    <a:pt x="8" y="110"/>
                    <a:pt x="9" y="109"/>
                  </a:cubicBezTo>
                  <a:cubicBezTo>
                    <a:pt x="9" y="109"/>
                    <a:pt x="9" y="109"/>
                    <a:pt x="9" y="109"/>
                  </a:cubicBezTo>
                  <a:cubicBezTo>
                    <a:pt x="41" y="77"/>
                    <a:pt x="41" y="77"/>
                    <a:pt x="41" y="77"/>
                  </a:cubicBezTo>
                  <a:cubicBezTo>
                    <a:pt x="44" y="80"/>
                    <a:pt x="48" y="84"/>
                    <a:pt x="51" y="87"/>
                  </a:cubicBezTo>
                  <a:lnTo>
                    <a:pt x="19" y="119"/>
                  </a:lnTo>
                  <a:close/>
                  <a:moveTo>
                    <a:pt x="80" y="88"/>
                  </a:moveTo>
                  <a:cubicBezTo>
                    <a:pt x="58" y="88"/>
                    <a:pt x="40" y="70"/>
                    <a:pt x="40" y="48"/>
                  </a:cubicBezTo>
                  <a:cubicBezTo>
                    <a:pt x="40" y="26"/>
                    <a:pt x="58" y="8"/>
                    <a:pt x="80" y="8"/>
                  </a:cubicBezTo>
                  <a:cubicBezTo>
                    <a:pt x="102" y="8"/>
                    <a:pt x="120" y="26"/>
                    <a:pt x="120" y="48"/>
                  </a:cubicBezTo>
                  <a:cubicBezTo>
                    <a:pt x="120" y="70"/>
                    <a:pt x="102" y="88"/>
                    <a:pt x="80" y="8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68" name="Freeform 49"/>
            <p:cNvSpPr>
              <a:spLocks/>
            </p:cNvSpPr>
            <p:nvPr/>
          </p:nvSpPr>
          <p:spPr bwMode="auto">
            <a:xfrm>
              <a:off x="6377516" y="2961747"/>
              <a:ext cx="112712" cy="112713"/>
            </a:xfrm>
            <a:custGeom>
              <a:avLst/>
              <a:gdLst>
                <a:gd name="T0" fmla="*/ 105198 w 30"/>
                <a:gd name="T1" fmla="*/ 0 h 30"/>
                <a:gd name="T2" fmla="*/ 0 w 30"/>
                <a:gd name="T3" fmla="*/ 105199 h 30"/>
                <a:gd name="T4" fmla="*/ 7514 w 30"/>
                <a:gd name="T5" fmla="*/ 112713 h 30"/>
                <a:gd name="T6" fmla="*/ 15028 w 30"/>
                <a:gd name="T7" fmla="*/ 105199 h 30"/>
                <a:gd name="T8" fmla="*/ 105198 w 30"/>
                <a:gd name="T9" fmla="*/ 15028 h 30"/>
                <a:gd name="T10" fmla="*/ 112712 w 30"/>
                <a:gd name="T11" fmla="*/ 7514 h 30"/>
                <a:gd name="T12" fmla="*/ 105198 w 30"/>
                <a:gd name="T13" fmla="*/ 0 h 30"/>
                <a:gd name="T14" fmla="*/ 0 60000 65536"/>
                <a:gd name="T15" fmla="*/ 0 60000 65536"/>
                <a:gd name="T16" fmla="*/ 0 60000 65536"/>
                <a:gd name="T17" fmla="*/ 0 60000 65536"/>
                <a:gd name="T18" fmla="*/ 0 60000 65536"/>
                <a:gd name="T19" fmla="*/ 0 60000 65536"/>
                <a:gd name="T20" fmla="*/ 0 60000 65536"/>
                <a:gd name="T21" fmla="*/ 0 w 30"/>
                <a:gd name="T22" fmla="*/ 0 h 30"/>
                <a:gd name="T23" fmla="*/ 30 w 30"/>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 h="30">
                  <a:moveTo>
                    <a:pt x="28" y="0"/>
                  </a:moveTo>
                  <a:cubicBezTo>
                    <a:pt x="13" y="0"/>
                    <a:pt x="0" y="13"/>
                    <a:pt x="0" y="28"/>
                  </a:cubicBezTo>
                  <a:cubicBezTo>
                    <a:pt x="0" y="29"/>
                    <a:pt x="1" y="30"/>
                    <a:pt x="2" y="30"/>
                  </a:cubicBezTo>
                  <a:cubicBezTo>
                    <a:pt x="3" y="30"/>
                    <a:pt x="4" y="29"/>
                    <a:pt x="4" y="28"/>
                  </a:cubicBezTo>
                  <a:cubicBezTo>
                    <a:pt x="4" y="15"/>
                    <a:pt x="15" y="4"/>
                    <a:pt x="28" y="4"/>
                  </a:cubicBezTo>
                  <a:cubicBezTo>
                    <a:pt x="29" y="4"/>
                    <a:pt x="30" y="3"/>
                    <a:pt x="30" y="2"/>
                  </a:cubicBezTo>
                  <a:cubicBezTo>
                    <a:pt x="30" y="1"/>
                    <a:pt x="29" y="0"/>
                    <a:pt x="2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4569" name="Group 79"/>
          <p:cNvGrpSpPr>
            <a:grpSpLocks/>
          </p:cNvGrpSpPr>
          <p:nvPr/>
        </p:nvGrpSpPr>
        <p:grpSpPr bwMode="auto">
          <a:xfrm>
            <a:off x="6225381" y="1743075"/>
            <a:ext cx="433388" cy="407988"/>
            <a:chOff x="8106304" y="3879322"/>
            <a:chExt cx="481012" cy="452438"/>
          </a:xfrm>
        </p:grpSpPr>
        <p:sp>
          <p:nvSpPr>
            <p:cNvPr id="64570" name="Freeform 32"/>
            <p:cNvSpPr>
              <a:spLocks noEditPoints="1"/>
            </p:cNvSpPr>
            <p:nvPr/>
          </p:nvSpPr>
          <p:spPr bwMode="auto">
            <a:xfrm>
              <a:off x="8166629" y="3939647"/>
              <a:ext cx="361950" cy="241300"/>
            </a:xfrm>
            <a:custGeom>
              <a:avLst/>
              <a:gdLst>
                <a:gd name="T0" fmla="*/ 346869 w 96"/>
                <a:gd name="T1" fmla="*/ 0 h 64"/>
                <a:gd name="T2" fmla="*/ 15081 w 96"/>
                <a:gd name="T3" fmla="*/ 0 h 64"/>
                <a:gd name="T4" fmla="*/ 0 w 96"/>
                <a:gd name="T5" fmla="*/ 15081 h 64"/>
                <a:gd name="T6" fmla="*/ 0 w 96"/>
                <a:gd name="T7" fmla="*/ 226219 h 64"/>
                <a:gd name="T8" fmla="*/ 15081 w 96"/>
                <a:gd name="T9" fmla="*/ 241300 h 64"/>
                <a:gd name="T10" fmla="*/ 346869 w 96"/>
                <a:gd name="T11" fmla="*/ 241300 h 64"/>
                <a:gd name="T12" fmla="*/ 361950 w 96"/>
                <a:gd name="T13" fmla="*/ 226219 h 64"/>
                <a:gd name="T14" fmla="*/ 361950 w 96"/>
                <a:gd name="T15" fmla="*/ 15081 h 64"/>
                <a:gd name="T16" fmla="*/ 346869 w 96"/>
                <a:gd name="T17" fmla="*/ 0 h 64"/>
                <a:gd name="T18" fmla="*/ 346869 w 96"/>
                <a:gd name="T19" fmla="*/ 226219 h 64"/>
                <a:gd name="T20" fmla="*/ 15081 w 96"/>
                <a:gd name="T21" fmla="*/ 226219 h 64"/>
                <a:gd name="T22" fmla="*/ 15081 w 96"/>
                <a:gd name="T23" fmla="*/ 15081 h 64"/>
                <a:gd name="T24" fmla="*/ 346869 w 96"/>
                <a:gd name="T25" fmla="*/ 15081 h 64"/>
                <a:gd name="T26" fmla="*/ 346869 w 96"/>
                <a:gd name="T27" fmla="*/ 226219 h 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
                <a:gd name="T43" fmla="*/ 0 h 64"/>
                <a:gd name="T44" fmla="*/ 96 w 96"/>
                <a:gd name="T45" fmla="*/ 64 h 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571" name="Freeform 33"/>
            <p:cNvSpPr>
              <a:spLocks noEditPoints="1"/>
            </p:cNvSpPr>
            <p:nvPr/>
          </p:nvSpPr>
          <p:spPr bwMode="auto">
            <a:xfrm>
              <a:off x="8106304" y="3879322"/>
              <a:ext cx="481012" cy="452438"/>
            </a:xfrm>
            <a:custGeom>
              <a:avLst/>
              <a:gdLst>
                <a:gd name="T0" fmla="*/ 435917 w 128"/>
                <a:gd name="T1" fmla="*/ 0 h 120"/>
                <a:gd name="T2" fmla="*/ 45095 w 128"/>
                <a:gd name="T3" fmla="*/ 0 h 120"/>
                <a:gd name="T4" fmla="*/ 0 w 128"/>
                <a:gd name="T5" fmla="*/ 45244 h 120"/>
                <a:gd name="T6" fmla="*/ 0 w 128"/>
                <a:gd name="T7" fmla="*/ 346869 h 120"/>
                <a:gd name="T8" fmla="*/ 45095 w 128"/>
                <a:gd name="T9" fmla="*/ 392113 h 120"/>
                <a:gd name="T10" fmla="*/ 195411 w 128"/>
                <a:gd name="T11" fmla="*/ 392113 h 120"/>
                <a:gd name="T12" fmla="*/ 195411 w 128"/>
                <a:gd name="T13" fmla="*/ 410965 h 120"/>
                <a:gd name="T14" fmla="*/ 101463 w 128"/>
                <a:gd name="T15" fmla="*/ 422275 h 120"/>
                <a:gd name="T16" fmla="*/ 90190 w 128"/>
                <a:gd name="T17" fmla="*/ 437357 h 120"/>
                <a:gd name="T18" fmla="*/ 105221 w 128"/>
                <a:gd name="T19" fmla="*/ 452438 h 120"/>
                <a:gd name="T20" fmla="*/ 375791 w 128"/>
                <a:gd name="T21" fmla="*/ 452438 h 120"/>
                <a:gd name="T22" fmla="*/ 390822 w 128"/>
                <a:gd name="T23" fmla="*/ 437357 h 120"/>
                <a:gd name="T24" fmla="*/ 379548 w 128"/>
                <a:gd name="T25" fmla="*/ 422275 h 120"/>
                <a:gd name="T26" fmla="*/ 285601 w 128"/>
                <a:gd name="T27" fmla="*/ 410965 h 120"/>
                <a:gd name="T28" fmla="*/ 285601 w 128"/>
                <a:gd name="T29" fmla="*/ 392113 h 120"/>
                <a:gd name="T30" fmla="*/ 435917 w 128"/>
                <a:gd name="T31" fmla="*/ 392113 h 120"/>
                <a:gd name="T32" fmla="*/ 481012 w 128"/>
                <a:gd name="T33" fmla="*/ 346869 h 120"/>
                <a:gd name="T34" fmla="*/ 481012 w 128"/>
                <a:gd name="T35" fmla="*/ 45244 h 120"/>
                <a:gd name="T36" fmla="*/ 435917 w 128"/>
                <a:gd name="T37" fmla="*/ 0 h 120"/>
                <a:gd name="T38" fmla="*/ 450949 w 128"/>
                <a:gd name="T39" fmla="*/ 346869 h 120"/>
                <a:gd name="T40" fmla="*/ 435917 w 128"/>
                <a:gd name="T41" fmla="*/ 361950 h 120"/>
                <a:gd name="T42" fmla="*/ 300632 w 128"/>
                <a:gd name="T43" fmla="*/ 361950 h 120"/>
                <a:gd name="T44" fmla="*/ 180379 w 128"/>
                <a:gd name="T45" fmla="*/ 361950 h 120"/>
                <a:gd name="T46" fmla="*/ 45095 w 128"/>
                <a:gd name="T47" fmla="*/ 361950 h 120"/>
                <a:gd name="T48" fmla="*/ 30063 w 128"/>
                <a:gd name="T49" fmla="*/ 346869 h 120"/>
                <a:gd name="T50" fmla="*/ 30063 w 128"/>
                <a:gd name="T51" fmla="*/ 45244 h 120"/>
                <a:gd name="T52" fmla="*/ 45095 w 128"/>
                <a:gd name="T53" fmla="*/ 30163 h 120"/>
                <a:gd name="T54" fmla="*/ 435917 w 128"/>
                <a:gd name="T55" fmla="*/ 30163 h 120"/>
                <a:gd name="T56" fmla="*/ 450949 w 128"/>
                <a:gd name="T57" fmla="*/ 45244 h 120"/>
                <a:gd name="T58" fmla="*/ 450949 w 128"/>
                <a:gd name="T59" fmla="*/ 346869 h 1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8"/>
                <a:gd name="T91" fmla="*/ 0 h 120"/>
                <a:gd name="T92" fmla="*/ 128 w 128"/>
                <a:gd name="T93" fmla="*/ 120 h 1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4573" name="Rectangle 61"/>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45" name="组合 44"/>
          <p:cNvGrpSpPr/>
          <p:nvPr/>
        </p:nvGrpSpPr>
        <p:grpSpPr>
          <a:xfrm>
            <a:off x="327874" y="277089"/>
            <a:ext cx="447463" cy="443886"/>
            <a:chOff x="121853" y="604312"/>
            <a:chExt cx="2745946" cy="2723981"/>
          </a:xfrm>
          <a:solidFill>
            <a:srgbClr val="01458E"/>
          </a:solidFill>
        </p:grpSpPr>
        <p:sp>
          <p:nvSpPr>
            <p:cNvPr id="46" name="圆角矩形 4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7" name="圆角矩形 4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8" name="圆角矩形 4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9" name="圆角矩形 4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50" name="圆角矩形 4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51"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96057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4573"/>
                                        </p:tgtEl>
                                        <p:attrNameLst>
                                          <p:attrName>style.visibility</p:attrName>
                                        </p:attrNameLst>
                                      </p:cBhvr>
                                      <p:to>
                                        <p:strVal val="visible"/>
                                      </p:to>
                                    </p:set>
                                    <p:anim calcmode="lin" valueType="num">
                                      <p:cBhvr>
                                        <p:cTn id="7" dur="500" fill="hold"/>
                                        <p:tgtEl>
                                          <p:spTgt spid="6457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4573"/>
                                        </p:tgtEl>
                                        <p:attrNameLst>
                                          <p:attrName>ppt_y</p:attrName>
                                        </p:attrNameLst>
                                      </p:cBhvr>
                                      <p:tavLst>
                                        <p:tav tm="0">
                                          <p:val>
                                            <p:strVal val="#ppt_y"/>
                                          </p:val>
                                        </p:tav>
                                        <p:tav tm="100000">
                                          <p:val>
                                            <p:strVal val="#ppt_y"/>
                                          </p:val>
                                        </p:tav>
                                      </p:tavLst>
                                    </p:anim>
                                    <p:anim calcmode="lin" valueType="num">
                                      <p:cBhvr>
                                        <p:cTn id="9" dur="500" fill="hold"/>
                                        <p:tgtEl>
                                          <p:spTgt spid="6457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457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4573"/>
                                        </p:tgtEl>
                                      </p:cBhvr>
                                    </p:animEffect>
                                  </p:childTnLst>
                                </p:cTn>
                              </p:par>
                              <p:par>
                                <p:cTn id="12" presetID="25" presetClass="entr" presetSubtype="0" fill="hold" grpId="0" nodeType="withEffect">
                                  <p:stCondLst>
                                    <p:cond delay="0"/>
                                  </p:stCondLst>
                                  <p:childTnLst>
                                    <p:set>
                                      <p:cBhvr>
                                        <p:cTn id="13" dur="1" fill="hold">
                                          <p:stCondLst>
                                            <p:cond delay="0"/>
                                          </p:stCondLst>
                                        </p:cTn>
                                        <p:tgtEl>
                                          <p:spTgt spid="64518"/>
                                        </p:tgtEl>
                                        <p:attrNameLst>
                                          <p:attrName>style.visibility</p:attrName>
                                        </p:attrNameLst>
                                      </p:cBhvr>
                                      <p:to>
                                        <p:strVal val="visible"/>
                                      </p:to>
                                    </p:set>
                                    <p:anim calcmode="lin" valueType="num">
                                      <p:cBhvr>
                                        <p:cTn id="14" dur="500" decel="50000" fill="hold">
                                          <p:stCondLst>
                                            <p:cond delay="0"/>
                                          </p:stCondLst>
                                        </p:cTn>
                                        <p:tgtEl>
                                          <p:spTgt spid="64518"/>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64518"/>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64518"/>
                                        </p:tgtEl>
                                        <p:attrNameLst>
                                          <p:attrName>ppt_w</p:attrName>
                                        </p:attrNameLst>
                                      </p:cBhvr>
                                      <p:tavLst>
                                        <p:tav tm="0">
                                          <p:val>
                                            <p:strVal val="#ppt_w*.05"/>
                                          </p:val>
                                        </p:tav>
                                        <p:tav tm="100000">
                                          <p:val>
                                            <p:strVal val="#ppt_w"/>
                                          </p:val>
                                        </p:tav>
                                      </p:tavLst>
                                    </p:anim>
                                    <p:anim calcmode="lin" valueType="num">
                                      <p:cBhvr>
                                        <p:cTn id="17" dur="1000" fill="hold"/>
                                        <p:tgtEl>
                                          <p:spTgt spid="64518"/>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64518"/>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64518"/>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64518"/>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64518"/>
                                        </p:tgtEl>
                                      </p:cBhvr>
                                    </p:animEffect>
                                  </p:childTnLst>
                                </p:cTn>
                              </p:par>
                            </p:childTnLst>
                          </p:cTn>
                        </p:par>
                        <p:par>
                          <p:cTn id="22" fill="hold" nodeType="afterGroup">
                            <p:stCondLst>
                              <p:cond delay="1150"/>
                            </p:stCondLst>
                            <p:childTnLst>
                              <p:par>
                                <p:cTn id="23" presetID="42" presetClass="entr" presetSubtype="0" fill="hold" nodeType="afterEffect">
                                  <p:stCondLst>
                                    <p:cond delay="0"/>
                                  </p:stCondLst>
                                  <p:childTnLst>
                                    <p:set>
                                      <p:cBhvr>
                                        <p:cTn id="24" dur="1" fill="hold">
                                          <p:stCondLst>
                                            <p:cond delay="0"/>
                                          </p:stCondLst>
                                        </p:cTn>
                                        <p:tgtEl>
                                          <p:spTgt spid="64535"/>
                                        </p:tgtEl>
                                        <p:attrNameLst>
                                          <p:attrName>style.visibility</p:attrName>
                                        </p:attrNameLst>
                                      </p:cBhvr>
                                      <p:to>
                                        <p:strVal val="visible"/>
                                      </p:to>
                                    </p:set>
                                    <p:animEffect transition="in" filter="fade">
                                      <p:cBhvr>
                                        <p:cTn id="25" dur="500"/>
                                        <p:tgtEl>
                                          <p:spTgt spid="64535"/>
                                        </p:tgtEl>
                                      </p:cBhvr>
                                    </p:animEffect>
                                    <p:anim calcmode="lin" valueType="num">
                                      <p:cBhvr>
                                        <p:cTn id="26" dur="500" fill="hold"/>
                                        <p:tgtEl>
                                          <p:spTgt spid="64535"/>
                                        </p:tgtEl>
                                        <p:attrNameLst>
                                          <p:attrName>ppt_x</p:attrName>
                                        </p:attrNameLst>
                                      </p:cBhvr>
                                      <p:tavLst>
                                        <p:tav tm="0">
                                          <p:val>
                                            <p:strVal val="#ppt_x"/>
                                          </p:val>
                                        </p:tav>
                                        <p:tav tm="100000">
                                          <p:val>
                                            <p:strVal val="#ppt_x"/>
                                          </p:val>
                                        </p:tav>
                                      </p:tavLst>
                                    </p:anim>
                                    <p:anim calcmode="lin" valueType="num">
                                      <p:cBhvr>
                                        <p:cTn id="27" dur="500" fill="hold"/>
                                        <p:tgtEl>
                                          <p:spTgt spid="64535"/>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16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4547"/>
                                        </p:tgtEl>
                                        <p:attrNameLst>
                                          <p:attrName>style.visibility</p:attrName>
                                        </p:attrNameLst>
                                      </p:cBhvr>
                                      <p:to>
                                        <p:strVal val="visible"/>
                                      </p:to>
                                    </p:set>
                                    <p:anim calcmode="lin" valueType="num">
                                      <p:cBhvr>
                                        <p:cTn id="31" dur="500" fill="hold"/>
                                        <p:tgtEl>
                                          <p:spTgt spid="6454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4547"/>
                                        </p:tgtEl>
                                        <p:attrNameLst>
                                          <p:attrName>ppt_y</p:attrName>
                                        </p:attrNameLst>
                                      </p:cBhvr>
                                      <p:tavLst>
                                        <p:tav tm="0">
                                          <p:val>
                                            <p:strVal val="#ppt_y"/>
                                          </p:val>
                                        </p:tav>
                                        <p:tav tm="100000">
                                          <p:val>
                                            <p:strVal val="#ppt_y"/>
                                          </p:val>
                                        </p:tav>
                                      </p:tavLst>
                                    </p:anim>
                                    <p:anim calcmode="lin" valueType="num">
                                      <p:cBhvr>
                                        <p:cTn id="33" dur="500" fill="hold"/>
                                        <p:tgtEl>
                                          <p:spTgt spid="6454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454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4547"/>
                                        </p:tgtEl>
                                      </p:cBhvr>
                                    </p:animEffect>
                                  </p:childTnLst>
                                </p:cTn>
                              </p:par>
                            </p:childTnLst>
                          </p:cTn>
                        </p:par>
                        <p:par>
                          <p:cTn id="36" fill="hold" nodeType="afterGroup">
                            <p:stCondLst>
                              <p:cond delay="3300"/>
                            </p:stCondLst>
                            <p:childTnLst>
                              <p:par>
                                <p:cTn id="37" presetID="42" presetClass="entr" presetSubtype="0" fill="hold" grpId="0" nodeType="afterEffect">
                                  <p:stCondLst>
                                    <p:cond delay="0"/>
                                  </p:stCondLst>
                                  <p:childTnLst>
                                    <p:set>
                                      <p:cBhvr>
                                        <p:cTn id="38" dur="1" fill="hold">
                                          <p:stCondLst>
                                            <p:cond delay="0"/>
                                          </p:stCondLst>
                                        </p:cTn>
                                        <p:tgtEl>
                                          <p:spTgt spid="64519"/>
                                        </p:tgtEl>
                                        <p:attrNameLst>
                                          <p:attrName>style.visibility</p:attrName>
                                        </p:attrNameLst>
                                      </p:cBhvr>
                                      <p:to>
                                        <p:strVal val="visible"/>
                                      </p:to>
                                    </p:set>
                                    <p:animEffect transition="in" filter="fade">
                                      <p:cBhvr>
                                        <p:cTn id="39" dur="500"/>
                                        <p:tgtEl>
                                          <p:spTgt spid="64519"/>
                                        </p:tgtEl>
                                      </p:cBhvr>
                                    </p:animEffect>
                                    <p:anim calcmode="lin" valueType="num">
                                      <p:cBhvr>
                                        <p:cTn id="40" dur="500" fill="hold"/>
                                        <p:tgtEl>
                                          <p:spTgt spid="64519"/>
                                        </p:tgtEl>
                                        <p:attrNameLst>
                                          <p:attrName>ppt_x</p:attrName>
                                        </p:attrNameLst>
                                      </p:cBhvr>
                                      <p:tavLst>
                                        <p:tav tm="0">
                                          <p:val>
                                            <p:strVal val="#ppt_x"/>
                                          </p:val>
                                        </p:tav>
                                        <p:tav tm="100000">
                                          <p:val>
                                            <p:strVal val="#ppt_x"/>
                                          </p:val>
                                        </p:tav>
                                      </p:tavLst>
                                    </p:anim>
                                    <p:anim calcmode="lin" valueType="num">
                                      <p:cBhvr>
                                        <p:cTn id="41" dur="500" fill="hold"/>
                                        <p:tgtEl>
                                          <p:spTgt spid="64519"/>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800"/>
                            </p:stCondLst>
                            <p:childTnLst>
                              <p:par>
                                <p:cTn id="43" presetID="42" presetClass="entr" presetSubtype="0" fill="hold" grpId="0" nodeType="afterEffect">
                                  <p:stCondLst>
                                    <p:cond delay="0"/>
                                  </p:stCondLst>
                                  <p:childTnLst>
                                    <p:set>
                                      <p:cBhvr>
                                        <p:cTn id="44" dur="1" fill="hold">
                                          <p:stCondLst>
                                            <p:cond delay="0"/>
                                          </p:stCondLst>
                                        </p:cTn>
                                        <p:tgtEl>
                                          <p:spTgt spid="64520"/>
                                        </p:tgtEl>
                                        <p:attrNameLst>
                                          <p:attrName>style.visibility</p:attrName>
                                        </p:attrNameLst>
                                      </p:cBhvr>
                                      <p:to>
                                        <p:strVal val="visible"/>
                                      </p:to>
                                    </p:set>
                                    <p:animEffect transition="in" filter="fade">
                                      <p:cBhvr>
                                        <p:cTn id="45" dur="500"/>
                                        <p:tgtEl>
                                          <p:spTgt spid="64520"/>
                                        </p:tgtEl>
                                      </p:cBhvr>
                                    </p:animEffect>
                                    <p:anim calcmode="lin" valueType="num">
                                      <p:cBhvr>
                                        <p:cTn id="46" dur="500" fill="hold"/>
                                        <p:tgtEl>
                                          <p:spTgt spid="64520"/>
                                        </p:tgtEl>
                                        <p:attrNameLst>
                                          <p:attrName>ppt_x</p:attrName>
                                        </p:attrNameLst>
                                      </p:cBhvr>
                                      <p:tavLst>
                                        <p:tav tm="0">
                                          <p:val>
                                            <p:strVal val="#ppt_x"/>
                                          </p:val>
                                        </p:tav>
                                        <p:tav tm="100000">
                                          <p:val>
                                            <p:strVal val="#ppt_x"/>
                                          </p:val>
                                        </p:tav>
                                      </p:tavLst>
                                    </p:anim>
                                    <p:anim calcmode="lin" valueType="num">
                                      <p:cBhvr>
                                        <p:cTn id="47" dur="500" fill="hold"/>
                                        <p:tgtEl>
                                          <p:spTgt spid="64520"/>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4300"/>
                            </p:stCondLst>
                            <p:childTnLst>
                              <p:par>
                                <p:cTn id="49" presetID="42" presetClass="entr" presetSubtype="0" fill="hold" grpId="0" nodeType="afterEffect">
                                  <p:stCondLst>
                                    <p:cond delay="0"/>
                                  </p:stCondLst>
                                  <p:childTnLst>
                                    <p:set>
                                      <p:cBhvr>
                                        <p:cTn id="50" dur="1" fill="hold">
                                          <p:stCondLst>
                                            <p:cond delay="0"/>
                                          </p:stCondLst>
                                        </p:cTn>
                                        <p:tgtEl>
                                          <p:spTgt spid="64521"/>
                                        </p:tgtEl>
                                        <p:attrNameLst>
                                          <p:attrName>style.visibility</p:attrName>
                                        </p:attrNameLst>
                                      </p:cBhvr>
                                      <p:to>
                                        <p:strVal val="visible"/>
                                      </p:to>
                                    </p:set>
                                    <p:animEffect transition="in" filter="fade">
                                      <p:cBhvr>
                                        <p:cTn id="51" dur="500"/>
                                        <p:tgtEl>
                                          <p:spTgt spid="64521"/>
                                        </p:tgtEl>
                                      </p:cBhvr>
                                    </p:animEffect>
                                    <p:anim calcmode="lin" valueType="num">
                                      <p:cBhvr>
                                        <p:cTn id="52" dur="500" fill="hold"/>
                                        <p:tgtEl>
                                          <p:spTgt spid="64521"/>
                                        </p:tgtEl>
                                        <p:attrNameLst>
                                          <p:attrName>ppt_x</p:attrName>
                                        </p:attrNameLst>
                                      </p:cBhvr>
                                      <p:tavLst>
                                        <p:tav tm="0">
                                          <p:val>
                                            <p:strVal val="#ppt_x"/>
                                          </p:val>
                                        </p:tav>
                                        <p:tav tm="100000">
                                          <p:val>
                                            <p:strVal val="#ppt_x"/>
                                          </p:val>
                                        </p:tav>
                                      </p:tavLst>
                                    </p:anim>
                                    <p:anim calcmode="lin" valueType="num">
                                      <p:cBhvr>
                                        <p:cTn id="53" dur="500" fill="hold"/>
                                        <p:tgtEl>
                                          <p:spTgt spid="64521"/>
                                        </p:tgtEl>
                                        <p:attrNameLst>
                                          <p:attrName>ppt_y</p:attrName>
                                        </p:attrNameLst>
                                      </p:cBhvr>
                                      <p:tavLst>
                                        <p:tav tm="0">
                                          <p:val>
                                            <p:strVal val="#ppt_y+.1"/>
                                          </p:val>
                                        </p:tav>
                                        <p:tav tm="100000">
                                          <p:val>
                                            <p:strVal val="#ppt_y"/>
                                          </p:val>
                                        </p:tav>
                                      </p:tavLst>
                                    </p:anim>
                                  </p:childTnLst>
                                </p:cTn>
                              </p:par>
                            </p:childTnLst>
                          </p:cTn>
                        </p:par>
                        <p:par>
                          <p:cTn id="54" fill="hold" nodeType="afterGroup">
                            <p:stCondLst>
                              <p:cond delay="4800"/>
                            </p:stCondLst>
                            <p:childTnLst>
                              <p:par>
                                <p:cTn id="55" presetID="42" presetClass="entr" presetSubtype="0" fill="hold" grpId="0" nodeType="afterEffect">
                                  <p:stCondLst>
                                    <p:cond delay="0"/>
                                  </p:stCondLst>
                                  <p:childTnLst>
                                    <p:set>
                                      <p:cBhvr>
                                        <p:cTn id="56" dur="1" fill="hold">
                                          <p:stCondLst>
                                            <p:cond delay="0"/>
                                          </p:stCondLst>
                                        </p:cTn>
                                        <p:tgtEl>
                                          <p:spTgt spid="64522"/>
                                        </p:tgtEl>
                                        <p:attrNameLst>
                                          <p:attrName>style.visibility</p:attrName>
                                        </p:attrNameLst>
                                      </p:cBhvr>
                                      <p:to>
                                        <p:strVal val="visible"/>
                                      </p:to>
                                    </p:set>
                                    <p:animEffect transition="in" filter="fade">
                                      <p:cBhvr>
                                        <p:cTn id="57" dur="500"/>
                                        <p:tgtEl>
                                          <p:spTgt spid="64522"/>
                                        </p:tgtEl>
                                      </p:cBhvr>
                                    </p:animEffect>
                                    <p:anim calcmode="lin" valueType="num">
                                      <p:cBhvr>
                                        <p:cTn id="58" dur="500" fill="hold"/>
                                        <p:tgtEl>
                                          <p:spTgt spid="64522"/>
                                        </p:tgtEl>
                                        <p:attrNameLst>
                                          <p:attrName>ppt_x</p:attrName>
                                        </p:attrNameLst>
                                      </p:cBhvr>
                                      <p:tavLst>
                                        <p:tav tm="0">
                                          <p:val>
                                            <p:strVal val="#ppt_x"/>
                                          </p:val>
                                        </p:tav>
                                        <p:tav tm="100000">
                                          <p:val>
                                            <p:strVal val="#ppt_x"/>
                                          </p:val>
                                        </p:tav>
                                      </p:tavLst>
                                    </p:anim>
                                    <p:anim calcmode="lin" valueType="num">
                                      <p:cBhvr>
                                        <p:cTn id="59" dur="500" fill="hold"/>
                                        <p:tgtEl>
                                          <p:spTgt spid="64522"/>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5300"/>
                            </p:stCondLst>
                            <p:childTnLst>
                              <p:par>
                                <p:cTn id="61" presetID="47" presetClass="entr" presetSubtype="0" fill="hold" nodeType="afterEffect">
                                  <p:stCondLst>
                                    <p:cond delay="0"/>
                                  </p:stCondLst>
                                  <p:childTnLst>
                                    <p:set>
                                      <p:cBhvr>
                                        <p:cTn id="62" dur="1" fill="hold">
                                          <p:stCondLst>
                                            <p:cond delay="0"/>
                                          </p:stCondLst>
                                        </p:cTn>
                                        <p:tgtEl>
                                          <p:spTgt spid="64548"/>
                                        </p:tgtEl>
                                        <p:attrNameLst>
                                          <p:attrName>style.visibility</p:attrName>
                                        </p:attrNameLst>
                                      </p:cBhvr>
                                      <p:to>
                                        <p:strVal val="visible"/>
                                      </p:to>
                                    </p:set>
                                    <p:animEffect transition="in" filter="fade">
                                      <p:cBhvr>
                                        <p:cTn id="63" dur="500"/>
                                        <p:tgtEl>
                                          <p:spTgt spid="64548"/>
                                        </p:tgtEl>
                                      </p:cBhvr>
                                    </p:animEffect>
                                    <p:anim calcmode="lin" valueType="num">
                                      <p:cBhvr>
                                        <p:cTn id="64" dur="500" fill="hold"/>
                                        <p:tgtEl>
                                          <p:spTgt spid="64548"/>
                                        </p:tgtEl>
                                        <p:attrNameLst>
                                          <p:attrName>ppt_x</p:attrName>
                                        </p:attrNameLst>
                                      </p:cBhvr>
                                      <p:tavLst>
                                        <p:tav tm="0">
                                          <p:val>
                                            <p:strVal val="#ppt_x"/>
                                          </p:val>
                                        </p:tav>
                                        <p:tav tm="100000">
                                          <p:val>
                                            <p:strVal val="#ppt_x"/>
                                          </p:val>
                                        </p:tav>
                                      </p:tavLst>
                                    </p:anim>
                                    <p:anim calcmode="lin" valueType="num">
                                      <p:cBhvr>
                                        <p:cTn id="65" dur="500" fill="hold"/>
                                        <p:tgtEl>
                                          <p:spTgt spid="64548"/>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5800"/>
                            </p:stCondLst>
                            <p:childTnLst>
                              <p:par>
                                <p:cTn id="67" presetID="47" presetClass="entr" presetSubtype="0" fill="hold" grpId="0" nodeType="afterEffect">
                                  <p:stCondLst>
                                    <p:cond delay="0"/>
                                  </p:stCondLst>
                                  <p:childTnLst>
                                    <p:set>
                                      <p:cBhvr>
                                        <p:cTn id="68" dur="1" fill="hold">
                                          <p:stCondLst>
                                            <p:cond delay="0"/>
                                          </p:stCondLst>
                                        </p:cTn>
                                        <p:tgtEl>
                                          <p:spTgt spid="64551"/>
                                        </p:tgtEl>
                                        <p:attrNameLst>
                                          <p:attrName>style.visibility</p:attrName>
                                        </p:attrNameLst>
                                      </p:cBhvr>
                                      <p:to>
                                        <p:strVal val="visible"/>
                                      </p:to>
                                    </p:set>
                                    <p:animEffect transition="in" filter="fade">
                                      <p:cBhvr>
                                        <p:cTn id="69" dur="500"/>
                                        <p:tgtEl>
                                          <p:spTgt spid="64551"/>
                                        </p:tgtEl>
                                      </p:cBhvr>
                                    </p:animEffect>
                                    <p:anim calcmode="lin" valueType="num">
                                      <p:cBhvr>
                                        <p:cTn id="70" dur="500" fill="hold"/>
                                        <p:tgtEl>
                                          <p:spTgt spid="64551"/>
                                        </p:tgtEl>
                                        <p:attrNameLst>
                                          <p:attrName>ppt_x</p:attrName>
                                        </p:attrNameLst>
                                      </p:cBhvr>
                                      <p:tavLst>
                                        <p:tav tm="0">
                                          <p:val>
                                            <p:strVal val="#ppt_x"/>
                                          </p:val>
                                        </p:tav>
                                        <p:tav tm="100000">
                                          <p:val>
                                            <p:strVal val="#ppt_x"/>
                                          </p:val>
                                        </p:tav>
                                      </p:tavLst>
                                    </p:anim>
                                    <p:anim calcmode="lin" valueType="num">
                                      <p:cBhvr>
                                        <p:cTn id="71" dur="500" fill="hold"/>
                                        <p:tgtEl>
                                          <p:spTgt spid="64551"/>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6300"/>
                            </p:stCondLst>
                            <p:childTnLst>
                              <p:par>
                                <p:cTn id="73" presetID="42" presetClass="entr" presetSubtype="0" fill="hold" grpId="0" nodeType="afterEffect">
                                  <p:stCondLst>
                                    <p:cond delay="0"/>
                                  </p:stCondLst>
                                  <p:childTnLst>
                                    <p:set>
                                      <p:cBhvr>
                                        <p:cTn id="74" dur="1" fill="hold">
                                          <p:stCondLst>
                                            <p:cond delay="0"/>
                                          </p:stCondLst>
                                        </p:cTn>
                                        <p:tgtEl>
                                          <p:spTgt spid="64552"/>
                                        </p:tgtEl>
                                        <p:attrNameLst>
                                          <p:attrName>style.visibility</p:attrName>
                                        </p:attrNameLst>
                                      </p:cBhvr>
                                      <p:to>
                                        <p:strVal val="visible"/>
                                      </p:to>
                                    </p:set>
                                    <p:animEffect transition="in" filter="fade">
                                      <p:cBhvr>
                                        <p:cTn id="75" dur="500"/>
                                        <p:tgtEl>
                                          <p:spTgt spid="64552"/>
                                        </p:tgtEl>
                                      </p:cBhvr>
                                    </p:animEffect>
                                    <p:anim calcmode="lin" valueType="num">
                                      <p:cBhvr>
                                        <p:cTn id="76" dur="500" fill="hold"/>
                                        <p:tgtEl>
                                          <p:spTgt spid="64552"/>
                                        </p:tgtEl>
                                        <p:attrNameLst>
                                          <p:attrName>ppt_x</p:attrName>
                                        </p:attrNameLst>
                                      </p:cBhvr>
                                      <p:tavLst>
                                        <p:tav tm="0">
                                          <p:val>
                                            <p:strVal val="#ppt_x"/>
                                          </p:val>
                                        </p:tav>
                                        <p:tav tm="100000">
                                          <p:val>
                                            <p:strVal val="#ppt_x"/>
                                          </p:val>
                                        </p:tav>
                                      </p:tavLst>
                                    </p:anim>
                                    <p:anim calcmode="lin" valueType="num">
                                      <p:cBhvr>
                                        <p:cTn id="77" dur="500" fill="hold"/>
                                        <p:tgtEl>
                                          <p:spTgt spid="64552"/>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6800"/>
                            </p:stCondLst>
                            <p:childTnLst>
                              <p:par>
                                <p:cTn id="79" presetID="42" presetClass="entr" presetSubtype="0" fill="hold" grpId="0" nodeType="afterEffect">
                                  <p:stCondLst>
                                    <p:cond delay="0"/>
                                  </p:stCondLst>
                                  <p:childTnLst>
                                    <p:set>
                                      <p:cBhvr>
                                        <p:cTn id="80" dur="1" fill="hold">
                                          <p:stCondLst>
                                            <p:cond delay="0"/>
                                          </p:stCondLst>
                                        </p:cTn>
                                        <p:tgtEl>
                                          <p:spTgt spid="64550"/>
                                        </p:tgtEl>
                                        <p:attrNameLst>
                                          <p:attrName>style.visibility</p:attrName>
                                        </p:attrNameLst>
                                      </p:cBhvr>
                                      <p:to>
                                        <p:strVal val="visible"/>
                                      </p:to>
                                    </p:set>
                                    <p:animEffect transition="in" filter="fade">
                                      <p:cBhvr>
                                        <p:cTn id="81" dur="500"/>
                                        <p:tgtEl>
                                          <p:spTgt spid="64550"/>
                                        </p:tgtEl>
                                      </p:cBhvr>
                                    </p:animEffect>
                                    <p:anim calcmode="lin" valueType="num">
                                      <p:cBhvr>
                                        <p:cTn id="82" dur="500" fill="hold"/>
                                        <p:tgtEl>
                                          <p:spTgt spid="64550"/>
                                        </p:tgtEl>
                                        <p:attrNameLst>
                                          <p:attrName>ppt_x</p:attrName>
                                        </p:attrNameLst>
                                      </p:cBhvr>
                                      <p:tavLst>
                                        <p:tav tm="0">
                                          <p:val>
                                            <p:strVal val="#ppt_x"/>
                                          </p:val>
                                        </p:tav>
                                        <p:tav tm="100000">
                                          <p:val>
                                            <p:strVal val="#ppt_x"/>
                                          </p:val>
                                        </p:tav>
                                      </p:tavLst>
                                    </p:anim>
                                    <p:anim calcmode="lin" valueType="num">
                                      <p:cBhvr>
                                        <p:cTn id="83" dur="500" fill="hold"/>
                                        <p:tgtEl>
                                          <p:spTgt spid="64550"/>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7300"/>
                            </p:stCondLst>
                            <p:childTnLst>
                              <p:par>
                                <p:cTn id="85" presetID="18" presetClass="entr" presetSubtype="6" fill="hold" grpId="0" nodeType="afterEffect">
                                  <p:stCondLst>
                                    <p:cond delay="0"/>
                                  </p:stCondLst>
                                  <p:childTnLst>
                                    <p:set>
                                      <p:cBhvr>
                                        <p:cTn id="86" dur="1" fill="hold">
                                          <p:stCondLst>
                                            <p:cond delay="0"/>
                                          </p:stCondLst>
                                        </p:cTn>
                                        <p:tgtEl>
                                          <p:spTgt spid="64549"/>
                                        </p:tgtEl>
                                        <p:attrNameLst>
                                          <p:attrName>style.visibility</p:attrName>
                                        </p:attrNameLst>
                                      </p:cBhvr>
                                      <p:to>
                                        <p:strVal val="visible"/>
                                      </p:to>
                                    </p:set>
                                    <p:animEffect transition="in" filter="strips(downRight)">
                                      <p:cBhvr>
                                        <p:cTn id="87" dur="500"/>
                                        <p:tgtEl>
                                          <p:spTgt spid="64549"/>
                                        </p:tgtEl>
                                      </p:cBhvr>
                                    </p:animEffect>
                                  </p:childTnLst>
                                </p:cTn>
                              </p:par>
                              <p:par>
                                <p:cTn id="88" presetID="18" presetClass="entr" presetSubtype="6" fill="hold" grpId="0" nodeType="withEffect">
                                  <p:stCondLst>
                                    <p:cond delay="0"/>
                                  </p:stCondLst>
                                  <p:childTnLst>
                                    <p:set>
                                      <p:cBhvr>
                                        <p:cTn id="89" dur="1" fill="hold">
                                          <p:stCondLst>
                                            <p:cond delay="0"/>
                                          </p:stCondLst>
                                        </p:cTn>
                                        <p:tgtEl>
                                          <p:spTgt spid="64553"/>
                                        </p:tgtEl>
                                        <p:attrNameLst>
                                          <p:attrName>style.visibility</p:attrName>
                                        </p:attrNameLst>
                                      </p:cBhvr>
                                      <p:to>
                                        <p:strVal val="visible"/>
                                      </p:to>
                                    </p:set>
                                    <p:animEffect transition="in" filter="strips(downRight)">
                                      <p:cBhvr>
                                        <p:cTn id="90" dur="500"/>
                                        <p:tgtEl>
                                          <p:spTgt spid="64553"/>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64554"/>
                                        </p:tgtEl>
                                        <p:attrNameLst>
                                          <p:attrName>style.visibility</p:attrName>
                                        </p:attrNameLst>
                                      </p:cBhvr>
                                      <p:to>
                                        <p:strVal val="visible"/>
                                      </p:to>
                                    </p:set>
                                    <p:animEffect transition="in" filter="strips(downRight)">
                                      <p:cBhvr>
                                        <p:cTn id="93" dur="500"/>
                                        <p:tgtEl>
                                          <p:spTgt spid="64554"/>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64555"/>
                                        </p:tgtEl>
                                        <p:attrNameLst>
                                          <p:attrName>style.visibility</p:attrName>
                                        </p:attrNameLst>
                                      </p:cBhvr>
                                      <p:to>
                                        <p:strVal val="visible"/>
                                      </p:to>
                                    </p:set>
                                    <p:animEffect transition="in" filter="strips(downRight)">
                                      <p:cBhvr>
                                        <p:cTn id="96" dur="500"/>
                                        <p:tgtEl>
                                          <p:spTgt spid="64555"/>
                                        </p:tgtEl>
                                      </p:cBhvr>
                                    </p:animEffect>
                                  </p:childTnLst>
                                </p:cTn>
                              </p:par>
                            </p:childTnLst>
                          </p:cTn>
                        </p:par>
                        <p:par>
                          <p:cTn id="97" fill="hold" nodeType="afterGroup">
                            <p:stCondLst>
                              <p:cond delay="7800"/>
                            </p:stCondLst>
                            <p:childTnLst>
                              <p:par>
                                <p:cTn id="98" presetID="12" presetClass="entr" presetSubtype="4" fill="hold"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slide(fromBottom)">
                                      <p:cBhvr>
                                        <p:cTn id="100" dur="500"/>
                                        <p:tgtEl>
                                          <p:spTgt spid="17"/>
                                        </p:tgtEl>
                                      </p:cBhvr>
                                    </p:animEffect>
                                  </p:childTnLst>
                                </p:cTn>
                              </p:par>
                            </p:childTnLst>
                          </p:cTn>
                        </p:par>
                        <p:par>
                          <p:cTn id="101" fill="hold" nodeType="afterGroup">
                            <p:stCondLst>
                              <p:cond delay="8300"/>
                            </p:stCondLst>
                            <p:childTnLst>
                              <p:par>
                                <p:cTn id="102" presetID="12" presetClass="entr" presetSubtype="4" fill="hold" nodeType="after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slide(fromBottom)">
                                      <p:cBhvr>
                                        <p:cTn id="104" dur="500"/>
                                        <p:tgtEl>
                                          <p:spTgt spid="2"/>
                                        </p:tgtEl>
                                      </p:cBhvr>
                                    </p:animEffect>
                                  </p:childTnLst>
                                </p:cTn>
                              </p:par>
                            </p:childTnLst>
                          </p:cTn>
                        </p:par>
                        <p:par>
                          <p:cTn id="105" fill="hold" nodeType="afterGroup">
                            <p:stCondLst>
                              <p:cond delay="8800"/>
                            </p:stCondLst>
                            <p:childTnLst>
                              <p:par>
                                <p:cTn id="106" presetID="12" presetClass="entr" presetSubtype="4" fill="hold" nodeType="afterEffect">
                                  <p:stCondLst>
                                    <p:cond delay="0"/>
                                  </p:stCondLst>
                                  <p:childTnLst>
                                    <p:set>
                                      <p:cBhvr>
                                        <p:cTn id="107" dur="1" fill="hold">
                                          <p:stCondLst>
                                            <p:cond delay="0"/>
                                          </p:stCondLst>
                                        </p:cTn>
                                        <p:tgtEl>
                                          <p:spTgt spid="3"/>
                                        </p:tgtEl>
                                        <p:attrNameLst>
                                          <p:attrName>style.visibility</p:attrName>
                                        </p:attrNameLst>
                                      </p:cBhvr>
                                      <p:to>
                                        <p:strVal val="visible"/>
                                      </p:to>
                                    </p:set>
                                    <p:animEffect transition="in" filter="slide(fromBottom)">
                                      <p:cBhvr>
                                        <p:cTn id="108" dur="500"/>
                                        <p:tgtEl>
                                          <p:spTgt spid="3"/>
                                        </p:tgtEl>
                                      </p:cBhvr>
                                    </p:animEffect>
                                  </p:childTnLst>
                                </p:cTn>
                              </p:par>
                            </p:childTnLst>
                          </p:cTn>
                        </p:par>
                        <p:par>
                          <p:cTn id="109" fill="hold" nodeType="afterGroup">
                            <p:stCondLst>
                              <p:cond delay="9300"/>
                            </p:stCondLst>
                            <p:childTnLst>
                              <p:par>
                                <p:cTn id="110" presetID="12" presetClass="entr" presetSubtype="4" fill="hold" nodeType="afterEffect">
                                  <p:stCondLst>
                                    <p:cond delay="0"/>
                                  </p:stCondLst>
                                  <p:childTnLst>
                                    <p:set>
                                      <p:cBhvr>
                                        <p:cTn id="111" dur="1" fill="hold">
                                          <p:stCondLst>
                                            <p:cond delay="0"/>
                                          </p:stCondLst>
                                        </p:cTn>
                                        <p:tgtEl>
                                          <p:spTgt spid="4"/>
                                        </p:tgtEl>
                                        <p:attrNameLst>
                                          <p:attrName>style.visibility</p:attrName>
                                        </p:attrNameLst>
                                      </p:cBhvr>
                                      <p:to>
                                        <p:strVal val="visible"/>
                                      </p:to>
                                    </p:set>
                                    <p:animEffect transition="in" filter="slide(fromBottom)">
                                      <p:cBhvr>
                                        <p:cTn id="112" dur="500"/>
                                        <p:tgtEl>
                                          <p:spTgt spid="4"/>
                                        </p:tgtEl>
                                      </p:cBhvr>
                                    </p:animEffect>
                                  </p:childTnLst>
                                </p:cTn>
                              </p:par>
                            </p:childTnLst>
                          </p:cTn>
                        </p:par>
                        <p:par>
                          <p:cTn id="113" fill="hold" nodeType="afterGroup">
                            <p:stCondLst>
                              <p:cond delay="9800"/>
                            </p:stCondLst>
                            <p:childTnLst>
                              <p:par>
                                <p:cTn id="114" presetID="2" presetClass="entr" presetSubtype="4" fill="hold" nodeType="afterEffect">
                                  <p:stCondLst>
                                    <p:cond delay="0"/>
                                  </p:stCondLst>
                                  <p:childTnLst>
                                    <p:set>
                                      <p:cBhvr>
                                        <p:cTn id="115" dur="1" fill="hold">
                                          <p:stCondLst>
                                            <p:cond delay="0"/>
                                          </p:stCondLst>
                                        </p:cTn>
                                        <p:tgtEl>
                                          <p:spTgt spid="64569"/>
                                        </p:tgtEl>
                                        <p:attrNameLst>
                                          <p:attrName>style.visibility</p:attrName>
                                        </p:attrNameLst>
                                      </p:cBhvr>
                                      <p:to>
                                        <p:strVal val="visible"/>
                                      </p:to>
                                    </p:set>
                                    <p:anim calcmode="lin" valueType="num">
                                      <p:cBhvr additive="base">
                                        <p:cTn id="116" dur="500" fill="hold"/>
                                        <p:tgtEl>
                                          <p:spTgt spid="64569"/>
                                        </p:tgtEl>
                                        <p:attrNameLst>
                                          <p:attrName>ppt_x</p:attrName>
                                        </p:attrNameLst>
                                      </p:cBhvr>
                                      <p:tavLst>
                                        <p:tav tm="0">
                                          <p:val>
                                            <p:strVal val="#ppt_x"/>
                                          </p:val>
                                        </p:tav>
                                        <p:tav tm="100000">
                                          <p:val>
                                            <p:strVal val="#ppt_x"/>
                                          </p:val>
                                        </p:tav>
                                      </p:tavLst>
                                    </p:anim>
                                    <p:anim calcmode="lin" valueType="num">
                                      <p:cBhvr additive="base">
                                        <p:cTn id="117" dur="500" fill="hold"/>
                                        <p:tgtEl>
                                          <p:spTgt spid="64569"/>
                                        </p:tgtEl>
                                        <p:attrNameLst>
                                          <p:attrName>ppt_y</p:attrName>
                                        </p:attrNameLst>
                                      </p:cBhvr>
                                      <p:tavLst>
                                        <p:tav tm="0">
                                          <p:val>
                                            <p:strVal val="1+#ppt_h/2"/>
                                          </p:val>
                                        </p:tav>
                                        <p:tav tm="100000">
                                          <p:val>
                                            <p:strVal val="#ppt_y"/>
                                          </p:val>
                                        </p:tav>
                                      </p:tavLst>
                                    </p:anim>
                                  </p:childTnLst>
                                </p:cTn>
                              </p:par>
                            </p:childTnLst>
                          </p:cTn>
                        </p:par>
                        <p:par>
                          <p:cTn id="118" fill="hold" nodeType="afterGroup">
                            <p:stCondLst>
                              <p:cond delay="10300"/>
                            </p:stCondLst>
                            <p:childTnLst>
                              <p:par>
                                <p:cTn id="119" presetID="2" presetClass="entr" presetSubtype="4" fill="hold" nodeType="afterEffect">
                                  <p:stCondLst>
                                    <p:cond delay="0"/>
                                  </p:stCondLst>
                                  <p:childTnLst>
                                    <p:set>
                                      <p:cBhvr>
                                        <p:cTn id="120" dur="1" fill="hold">
                                          <p:stCondLst>
                                            <p:cond delay="0"/>
                                          </p:stCondLst>
                                        </p:cTn>
                                        <p:tgtEl>
                                          <p:spTgt spid="64559"/>
                                        </p:tgtEl>
                                        <p:attrNameLst>
                                          <p:attrName>style.visibility</p:attrName>
                                        </p:attrNameLst>
                                      </p:cBhvr>
                                      <p:to>
                                        <p:strVal val="visible"/>
                                      </p:to>
                                    </p:set>
                                    <p:anim calcmode="lin" valueType="num">
                                      <p:cBhvr additive="base">
                                        <p:cTn id="121" dur="500" fill="hold"/>
                                        <p:tgtEl>
                                          <p:spTgt spid="64559"/>
                                        </p:tgtEl>
                                        <p:attrNameLst>
                                          <p:attrName>ppt_x</p:attrName>
                                        </p:attrNameLst>
                                      </p:cBhvr>
                                      <p:tavLst>
                                        <p:tav tm="0">
                                          <p:val>
                                            <p:strVal val="#ppt_x"/>
                                          </p:val>
                                        </p:tav>
                                        <p:tav tm="100000">
                                          <p:val>
                                            <p:strVal val="#ppt_x"/>
                                          </p:val>
                                        </p:tav>
                                      </p:tavLst>
                                    </p:anim>
                                    <p:anim calcmode="lin" valueType="num">
                                      <p:cBhvr additive="base">
                                        <p:cTn id="122" dur="500" fill="hold"/>
                                        <p:tgtEl>
                                          <p:spTgt spid="64559"/>
                                        </p:tgtEl>
                                        <p:attrNameLst>
                                          <p:attrName>ppt_y</p:attrName>
                                        </p:attrNameLst>
                                      </p:cBhvr>
                                      <p:tavLst>
                                        <p:tav tm="0">
                                          <p:val>
                                            <p:strVal val="1+#ppt_h/2"/>
                                          </p:val>
                                        </p:tav>
                                        <p:tav tm="100000">
                                          <p:val>
                                            <p:strVal val="#ppt_y"/>
                                          </p:val>
                                        </p:tav>
                                      </p:tavLst>
                                    </p:anim>
                                  </p:childTnLst>
                                </p:cTn>
                              </p:par>
                            </p:childTnLst>
                          </p:cTn>
                        </p:par>
                        <p:par>
                          <p:cTn id="123" fill="hold" nodeType="afterGroup">
                            <p:stCondLst>
                              <p:cond delay="10800"/>
                            </p:stCondLst>
                            <p:childTnLst>
                              <p:par>
                                <p:cTn id="124" presetID="2" presetClass="entr" presetSubtype="4" fill="hold" nodeType="afterEffect">
                                  <p:stCondLst>
                                    <p:cond delay="0"/>
                                  </p:stCondLst>
                                  <p:childTnLst>
                                    <p:set>
                                      <p:cBhvr>
                                        <p:cTn id="125" dur="1" fill="hold">
                                          <p:stCondLst>
                                            <p:cond delay="0"/>
                                          </p:stCondLst>
                                        </p:cTn>
                                        <p:tgtEl>
                                          <p:spTgt spid="64563"/>
                                        </p:tgtEl>
                                        <p:attrNameLst>
                                          <p:attrName>style.visibility</p:attrName>
                                        </p:attrNameLst>
                                      </p:cBhvr>
                                      <p:to>
                                        <p:strVal val="visible"/>
                                      </p:to>
                                    </p:set>
                                    <p:anim calcmode="lin" valueType="num">
                                      <p:cBhvr additive="base">
                                        <p:cTn id="126" dur="500" fill="hold"/>
                                        <p:tgtEl>
                                          <p:spTgt spid="64563"/>
                                        </p:tgtEl>
                                        <p:attrNameLst>
                                          <p:attrName>ppt_x</p:attrName>
                                        </p:attrNameLst>
                                      </p:cBhvr>
                                      <p:tavLst>
                                        <p:tav tm="0">
                                          <p:val>
                                            <p:strVal val="#ppt_x"/>
                                          </p:val>
                                        </p:tav>
                                        <p:tav tm="100000">
                                          <p:val>
                                            <p:strVal val="#ppt_x"/>
                                          </p:val>
                                        </p:tav>
                                      </p:tavLst>
                                    </p:anim>
                                    <p:anim calcmode="lin" valueType="num">
                                      <p:cBhvr additive="base">
                                        <p:cTn id="127" dur="500" fill="hold"/>
                                        <p:tgtEl>
                                          <p:spTgt spid="64563"/>
                                        </p:tgtEl>
                                        <p:attrNameLst>
                                          <p:attrName>ppt_y</p:attrName>
                                        </p:attrNameLst>
                                      </p:cBhvr>
                                      <p:tavLst>
                                        <p:tav tm="0">
                                          <p:val>
                                            <p:strVal val="1+#ppt_h/2"/>
                                          </p:val>
                                        </p:tav>
                                        <p:tav tm="100000">
                                          <p:val>
                                            <p:strVal val="#ppt_y"/>
                                          </p:val>
                                        </p:tav>
                                      </p:tavLst>
                                    </p:anim>
                                  </p:childTnLst>
                                </p:cTn>
                              </p:par>
                            </p:childTnLst>
                          </p:cTn>
                        </p:par>
                        <p:par>
                          <p:cTn id="128" fill="hold" nodeType="afterGroup">
                            <p:stCondLst>
                              <p:cond delay="11300"/>
                            </p:stCondLst>
                            <p:childTnLst>
                              <p:par>
                                <p:cTn id="129" presetID="2" presetClass="entr" presetSubtype="4" fill="hold" nodeType="afterEffect">
                                  <p:stCondLst>
                                    <p:cond delay="0"/>
                                  </p:stCondLst>
                                  <p:childTnLst>
                                    <p:set>
                                      <p:cBhvr>
                                        <p:cTn id="130" dur="1" fill="hold">
                                          <p:stCondLst>
                                            <p:cond delay="0"/>
                                          </p:stCondLst>
                                        </p:cTn>
                                        <p:tgtEl>
                                          <p:spTgt spid="64566"/>
                                        </p:tgtEl>
                                        <p:attrNameLst>
                                          <p:attrName>style.visibility</p:attrName>
                                        </p:attrNameLst>
                                      </p:cBhvr>
                                      <p:to>
                                        <p:strVal val="visible"/>
                                      </p:to>
                                    </p:set>
                                    <p:anim calcmode="lin" valueType="num">
                                      <p:cBhvr additive="base">
                                        <p:cTn id="131" dur="500" fill="hold"/>
                                        <p:tgtEl>
                                          <p:spTgt spid="64566"/>
                                        </p:tgtEl>
                                        <p:attrNameLst>
                                          <p:attrName>ppt_x</p:attrName>
                                        </p:attrNameLst>
                                      </p:cBhvr>
                                      <p:tavLst>
                                        <p:tav tm="0">
                                          <p:val>
                                            <p:strVal val="#ppt_x"/>
                                          </p:val>
                                        </p:tav>
                                        <p:tav tm="100000">
                                          <p:val>
                                            <p:strVal val="#ppt_x"/>
                                          </p:val>
                                        </p:tav>
                                      </p:tavLst>
                                    </p:anim>
                                    <p:anim calcmode="lin" valueType="num">
                                      <p:cBhvr additive="base">
                                        <p:cTn id="132" dur="500" fill="hold"/>
                                        <p:tgtEl>
                                          <p:spTgt spid="64566"/>
                                        </p:tgtEl>
                                        <p:attrNameLst>
                                          <p:attrName>ppt_y</p:attrName>
                                        </p:attrNameLst>
                                      </p:cBhvr>
                                      <p:tavLst>
                                        <p:tav tm="0">
                                          <p:val>
                                            <p:strVal val="1+#ppt_h/2"/>
                                          </p:val>
                                        </p:tav>
                                        <p:tav tm="100000">
                                          <p:val>
                                            <p:strVal val="#ppt_y"/>
                                          </p:val>
                                        </p:tav>
                                      </p:tavLst>
                                    </p:anim>
                                  </p:childTnLst>
                                </p:cTn>
                              </p:par>
                            </p:childTnLst>
                          </p:cTn>
                        </p:par>
                        <p:par>
                          <p:cTn id="133" fill="hold" nodeType="afterGroup">
                            <p:stCondLst>
                              <p:cond delay="11800"/>
                            </p:stCondLst>
                            <p:childTnLst>
                              <p:par>
                                <p:cTn id="134" presetID="2" presetClass="entr" presetSubtype="4" fill="hold" grpId="0" nodeType="afterEffect">
                                  <p:stCondLst>
                                    <p:cond delay="0"/>
                                  </p:stCondLst>
                                  <p:childTnLst>
                                    <p:set>
                                      <p:cBhvr>
                                        <p:cTn id="135" dur="1" fill="hold">
                                          <p:stCondLst>
                                            <p:cond delay="0"/>
                                          </p:stCondLst>
                                        </p:cTn>
                                        <p:tgtEl>
                                          <p:spTgt spid="64558"/>
                                        </p:tgtEl>
                                        <p:attrNameLst>
                                          <p:attrName>style.visibility</p:attrName>
                                        </p:attrNameLst>
                                      </p:cBhvr>
                                      <p:to>
                                        <p:strVal val="visible"/>
                                      </p:to>
                                    </p:set>
                                    <p:anim calcmode="lin" valueType="num">
                                      <p:cBhvr additive="base">
                                        <p:cTn id="136" dur="500" fill="hold"/>
                                        <p:tgtEl>
                                          <p:spTgt spid="64558"/>
                                        </p:tgtEl>
                                        <p:attrNameLst>
                                          <p:attrName>ppt_x</p:attrName>
                                        </p:attrNameLst>
                                      </p:cBhvr>
                                      <p:tavLst>
                                        <p:tav tm="0">
                                          <p:val>
                                            <p:strVal val="#ppt_x"/>
                                          </p:val>
                                        </p:tav>
                                        <p:tav tm="100000">
                                          <p:val>
                                            <p:strVal val="#ppt_x"/>
                                          </p:val>
                                        </p:tav>
                                      </p:tavLst>
                                    </p:anim>
                                    <p:anim calcmode="lin" valueType="num">
                                      <p:cBhvr additive="base">
                                        <p:cTn id="137" dur="500" fill="hold"/>
                                        <p:tgtEl>
                                          <p:spTgt spid="64558"/>
                                        </p:tgtEl>
                                        <p:attrNameLst>
                                          <p:attrName>ppt_y</p:attrName>
                                        </p:attrNameLst>
                                      </p:cBhvr>
                                      <p:tavLst>
                                        <p:tav tm="0">
                                          <p:val>
                                            <p:strVal val="1+#ppt_h/2"/>
                                          </p:val>
                                        </p:tav>
                                        <p:tav tm="100000">
                                          <p:val>
                                            <p:strVal val="#ppt_y"/>
                                          </p:val>
                                        </p:tav>
                                      </p:tavLst>
                                    </p:anim>
                                  </p:childTnLst>
                                </p:cTn>
                              </p:par>
                            </p:childTnLst>
                          </p:cTn>
                        </p:par>
                        <p:par>
                          <p:cTn id="138" fill="hold" nodeType="afterGroup">
                            <p:stCondLst>
                              <p:cond delay="12300"/>
                            </p:stCondLst>
                            <p:childTnLst>
                              <p:par>
                                <p:cTn id="139" presetID="2" presetClass="entr" presetSubtype="4" fill="hold" grpId="0" nodeType="afterEffect">
                                  <p:stCondLst>
                                    <p:cond delay="0"/>
                                  </p:stCondLst>
                                  <p:childTnLst>
                                    <p:set>
                                      <p:cBhvr>
                                        <p:cTn id="140" dur="1" fill="hold">
                                          <p:stCondLst>
                                            <p:cond delay="0"/>
                                          </p:stCondLst>
                                        </p:cTn>
                                        <p:tgtEl>
                                          <p:spTgt spid="64557"/>
                                        </p:tgtEl>
                                        <p:attrNameLst>
                                          <p:attrName>style.visibility</p:attrName>
                                        </p:attrNameLst>
                                      </p:cBhvr>
                                      <p:to>
                                        <p:strVal val="visible"/>
                                      </p:to>
                                    </p:set>
                                    <p:anim calcmode="lin" valueType="num">
                                      <p:cBhvr additive="base">
                                        <p:cTn id="141" dur="500" fill="hold"/>
                                        <p:tgtEl>
                                          <p:spTgt spid="64557"/>
                                        </p:tgtEl>
                                        <p:attrNameLst>
                                          <p:attrName>ppt_x</p:attrName>
                                        </p:attrNameLst>
                                      </p:cBhvr>
                                      <p:tavLst>
                                        <p:tav tm="0">
                                          <p:val>
                                            <p:strVal val="#ppt_x"/>
                                          </p:val>
                                        </p:tav>
                                        <p:tav tm="100000">
                                          <p:val>
                                            <p:strVal val="#ppt_x"/>
                                          </p:val>
                                        </p:tav>
                                      </p:tavLst>
                                    </p:anim>
                                    <p:anim calcmode="lin" valueType="num">
                                      <p:cBhvr additive="base">
                                        <p:cTn id="142" dur="500" fill="hold"/>
                                        <p:tgtEl>
                                          <p:spTgt spid="64557"/>
                                        </p:tgtEl>
                                        <p:attrNameLst>
                                          <p:attrName>ppt_y</p:attrName>
                                        </p:attrNameLst>
                                      </p:cBhvr>
                                      <p:tavLst>
                                        <p:tav tm="0">
                                          <p:val>
                                            <p:strVal val="1+#ppt_h/2"/>
                                          </p:val>
                                        </p:tav>
                                        <p:tav tm="100000">
                                          <p:val>
                                            <p:strVal val="#ppt_y"/>
                                          </p:val>
                                        </p:tav>
                                      </p:tavLst>
                                    </p:anim>
                                  </p:childTnLst>
                                </p:cTn>
                              </p:par>
                            </p:childTnLst>
                          </p:cTn>
                        </p:par>
                        <p:par>
                          <p:cTn id="143" fill="hold" nodeType="afterGroup">
                            <p:stCondLst>
                              <p:cond delay="12800"/>
                            </p:stCondLst>
                            <p:childTnLst>
                              <p:par>
                                <p:cTn id="144" presetID="2" presetClass="entr" presetSubtype="4" fill="hold" grpId="0" nodeType="afterEffect">
                                  <p:stCondLst>
                                    <p:cond delay="0"/>
                                  </p:stCondLst>
                                  <p:childTnLst>
                                    <p:set>
                                      <p:cBhvr>
                                        <p:cTn id="145" dur="1" fill="hold">
                                          <p:stCondLst>
                                            <p:cond delay="0"/>
                                          </p:stCondLst>
                                        </p:cTn>
                                        <p:tgtEl>
                                          <p:spTgt spid="64556"/>
                                        </p:tgtEl>
                                        <p:attrNameLst>
                                          <p:attrName>style.visibility</p:attrName>
                                        </p:attrNameLst>
                                      </p:cBhvr>
                                      <p:to>
                                        <p:strVal val="visible"/>
                                      </p:to>
                                    </p:set>
                                    <p:anim calcmode="lin" valueType="num">
                                      <p:cBhvr additive="base">
                                        <p:cTn id="146" dur="500" fill="hold"/>
                                        <p:tgtEl>
                                          <p:spTgt spid="64556"/>
                                        </p:tgtEl>
                                        <p:attrNameLst>
                                          <p:attrName>ppt_x</p:attrName>
                                        </p:attrNameLst>
                                      </p:cBhvr>
                                      <p:tavLst>
                                        <p:tav tm="0">
                                          <p:val>
                                            <p:strVal val="#ppt_x"/>
                                          </p:val>
                                        </p:tav>
                                        <p:tav tm="100000">
                                          <p:val>
                                            <p:strVal val="#ppt_x"/>
                                          </p:val>
                                        </p:tav>
                                      </p:tavLst>
                                    </p:anim>
                                    <p:anim calcmode="lin" valueType="num">
                                      <p:cBhvr additive="base">
                                        <p:cTn id="147" dur="500" fill="hold"/>
                                        <p:tgtEl>
                                          <p:spTgt spid="64556"/>
                                        </p:tgtEl>
                                        <p:attrNameLst>
                                          <p:attrName>ppt_y</p:attrName>
                                        </p:attrNameLst>
                                      </p:cBhvr>
                                      <p:tavLst>
                                        <p:tav tm="0">
                                          <p:val>
                                            <p:strVal val="1+#ppt_h/2"/>
                                          </p:val>
                                        </p:tav>
                                        <p:tav tm="100000">
                                          <p:val>
                                            <p:strVal val="#ppt_y"/>
                                          </p:val>
                                        </p:tav>
                                      </p:tavLst>
                                    </p:anim>
                                  </p:childTnLst>
                                </p:cTn>
                              </p:par>
                            </p:childTnLst>
                          </p:cTn>
                        </p:par>
                        <p:par>
                          <p:cTn id="148" fill="hold" nodeType="afterGroup">
                            <p:stCondLst>
                              <p:cond delay="13300"/>
                            </p:stCondLst>
                            <p:childTnLst>
                              <p:par>
                                <p:cTn id="149" presetID="2" presetClass="entr" presetSubtype="4" fill="hold" grpId="0" nodeType="afterEffect">
                                  <p:stCondLst>
                                    <p:cond delay="0"/>
                                  </p:stCondLst>
                                  <p:childTnLst>
                                    <p:set>
                                      <p:cBhvr>
                                        <p:cTn id="150" dur="1" fill="hold">
                                          <p:stCondLst>
                                            <p:cond delay="0"/>
                                          </p:stCondLst>
                                        </p:cTn>
                                        <p:tgtEl>
                                          <p:spTgt spid="64546"/>
                                        </p:tgtEl>
                                        <p:attrNameLst>
                                          <p:attrName>style.visibility</p:attrName>
                                        </p:attrNameLst>
                                      </p:cBhvr>
                                      <p:to>
                                        <p:strVal val="visible"/>
                                      </p:to>
                                    </p:set>
                                    <p:anim calcmode="lin" valueType="num">
                                      <p:cBhvr additive="base">
                                        <p:cTn id="151" dur="500" fill="hold"/>
                                        <p:tgtEl>
                                          <p:spTgt spid="64546"/>
                                        </p:tgtEl>
                                        <p:attrNameLst>
                                          <p:attrName>ppt_x</p:attrName>
                                        </p:attrNameLst>
                                      </p:cBhvr>
                                      <p:tavLst>
                                        <p:tav tm="0">
                                          <p:val>
                                            <p:strVal val="#ppt_x"/>
                                          </p:val>
                                        </p:tav>
                                        <p:tav tm="100000">
                                          <p:val>
                                            <p:strVal val="#ppt_x"/>
                                          </p:val>
                                        </p:tav>
                                      </p:tavLst>
                                    </p:anim>
                                    <p:anim calcmode="lin" valueType="num">
                                      <p:cBhvr additive="base">
                                        <p:cTn id="152" dur="500" fill="hold"/>
                                        <p:tgtEl>
                                          <p:spTgt spid="645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8" grpId="0" animBg="1"/>
      <p:bldP spid="64519" grpId="0" animBg="1"/>
      <p:bldP spid="64520" grpId="0" animBg="1"/>
      <p:bldP spid="64521" grpId="0" animBg="1"/>
      <p:bldP spid="64522" grpId="0" animBg="1"/>
      <p:bldP spid="64546" grpId="0"/>
      <p:bldP spid="64547" grpId="0"/>
      <p:bldP spid="64549" grpId="0" animBg="1"/>
      <p:bldP spid="64550" grpId="0"/>
      <p:bldP spid="64551" grpId="0"/>
      <p:bldP spid="64552" grpId="0"/>
      <p:bldP spid="64553" grpId="0" animBg="1"/>
      <p:bldP spid="64554" grpId="0" animBg="1"/>
      <p:bldP spid="64555" grpId="0" animBg="1"/>
      <p:bldP spid="64556" grpId="0"/>
      <p:bldP spid="64557" grpId="0"/>
      <p:bldP spid="64558" grpId="0"/>
      <p:bldP spid="645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Freeform 23"/>
          <p:cNvSpPr>
            <a:spLocks/>
          </p:cNvSpPr>
          <p:nvPr/>
        </p:nvSpPr>
        <p:spPr bwMode="auto">
          <a:xfrm>
            <a:off x="4897185" y="2623061"/>
            <a:ext cx="2316430" cy="2070382"/>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17" name="Oval 53"/>
          <p:cNvSpPr>
            <a:spLocks noChangeArrowheads="1"/>
          </p:cNvSpPr>
          <p:nvPr/>
        </p:nvSpPr>
        <p:spPr bwMode="auto">
          <a:xfrm>
            <a:off x="2886786" y="2163530"/>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2886786" y="3892318"/>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7927099" y="2163530"/>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7927099" y="3892318"/>
            <a:ext cx="1318142" cy="1311468"/>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8629" name="Rectangle 21"/>
          <p:cNvSpPr>
            <a:spLocks noChangeArrowheads="1"/>
          </p:cNvSpPr>
          <p:nvPr/>
        </p:nvSpPr>
        <p:spPr bwMode="auto">
          <a:xfrm>
            <a:off x="5522119" y="3098801"/>
            <a:ext cx="1098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a:solidFill>
                  <a:srgbClr val="006CB8"/>
                </a:solidFill>
                <a:latin typeface="方正兰亭大黑_GBK" pitchFamily="2" charset="-122"/>
                <a:ea typeface="方正兰亭大黑_GBK" pitchFamily="2" charset="-122"/>
              </a:rPr>
              <a:t>添加</a:t>
            </a:r>
          </a:p>
          <a:p>
            <a:r>
              <a:rPr lang="zh-CN" altLang="en-US" sz="3600">
                <a:solidFill>
                  <a:srgbClr val="006CB8"/>
                </a:solidFill>
                <a:latin typeface="方正兰亭大黑_GBK" pitchFamily="2" charset="-122"/>
                <a:ea typeface="方正兰亭大黑_GBK" pitchFamily="2" charset="-122"/>
              </a:rPr>
              <a:t>标题</a:t>
            </a:r>
          </a:p>
        </p:txBody>
      </p:sp>
      <p:sp>
        <p:nvSpPr>
          <p:cNvPr id="68630" name="Line 548"/>
          <p:cNvSpPr>
            <a:spLocks noChangeShapeType="1"/>
          </p:cNvSpPr>
          <p:nvPr/>
        </p:nvSpPr>
        <p:spPr bwMode="auto">
          <a:xfrm flipV="1">
            <a:off x="7322345" y="2851150"/>
            <a:ext cx="574675"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8631" name="Line 548"/>
          <p:cNvSpPr>
            <a:spLocks noChangeShapeType="1"/>
          </p:cNvSpPr>
          <p:nvPr/>
        </p:nvSpPr>
        <p:spPr bwMode="auto">
          <a:xfrm flipV="1">
            <a:off x="7322345" y="4578350"/>
            <a:ext cx="574675" cy="0"/>
          </a:xfrm>
          <a:prstGeom prst="line">
            <a:avLst/>
          </a:prstGeom>
          <a:noFill/>
          <a:ln w="19050">
            <a:solidFill>
              <a:schemeClr val="tx1"/>
            </a:solidFill>
            <a:prstDash val="dash"/>
            <a:round/>
            <a:headEnd type="oval"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8632" name="Line 548"/>
          <p:cNvSpPr>
            <a:spLocks noChangeShapeType="1"/>
          </p:cNvSpPr>
          <p:nvPr/>
        </p:nvSpPr>
        <p:spPr bwMode="auto">
          <a:xfrm flipV="1">
            <a:off x="4296570" y="4578350"/>
            <a:ext cx="649287"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8633" name="Line 548"/>
          <p:cNvSpPr>
            <a:spLocks noChangeShapeType="1"/>
          </p:cNvSpPr>
          <p:nvPr/>
        </p:nvSpPr>
        <p:spPr bwMode="auto">
          <a:xfrm flipV="1">
            <a:off x="4296570" y="2851150"/>
            <a:ext cx="574675" cy="0"/>
          </a:xfrm>
          <a:prstGeom prst="line">
            <a:avLst/>
          </a:prstGeom>
          <a:noFill/>
          <a:ln w="19050">
            <a:solidFill>
              <a:schemeClr val="tx1"/>
            </a:solidFill>
            <a:prstDash val="dash"/>
            <a:round/>
            <a:headEnd type="triangle"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68634" name="Text Box 26"/>
          <p:cNvSpPr txBox="1">
            <a:spLocks noChangeArrowheads="1"/>
          </p:cNvSpPr>
          <p:nvPr/>
        </p:nvSpPr>
        <p:spPr bwMode="auto">
          <a:xfrm>
            <a:off x="8114507" y="2636839"/>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3</a:t>
            </a:r>
          </a:p>
        </p:txBody>
      </p:sp>
      <p:sp>
        <p:nvSpPr>
          <p:cNvPr id="68635" name="Text Box 27"/>
          <p:cNvSpPr txBox="1">
            <a:spLocks noChangeArrowheads="1"/>
          </p:cNvSpPr>
          <p:nvPr/>
        </p:nvSpPr>
        <p:spPr bwMode="auto">
          <a:xfrm>
            <a:off x="3147219" y="2638426"/>
            <a:ext cx="1008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1</a:t>
            </a:r>
          </a:p>
        </p:txBody>
      </p:sp>
      <p:sp>
        <p:nvSpPr>
          <p:cNvPr id="68636" name="Text Box 28"/>
          <p:cNvSpPr txBox="1">
            <a:spLocks noChangeArrowheads="1"/>
          </p:cNvSpPr>
          <p:nvPr/>
        </p:nvSpPr>
        <p:spPr bwMode="auto">
          <a:xfrm>
            <a:off x="3147219" y="4332289"/>
            <a:ext cx="1008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2</a:t>
            </a:r>
          </a:p>
        </p:txBody>
      </p:sp>
      <p:sp>
        <p:nvSpPr>
          <p:cNvPr id="68637" name="Text Box 29"/>
          <p:cNvSpPr txBox="1">
            <a:spLocks noChangeArrowheads="1"/>
          </p:cNvSpPr>
          <p:nvPr/>
        </p:nvSpPr>
        <p:spPr bwMode="auto">
          <a:xfrm>
            <a:off x="8114507" y="4330701"/>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latin typeface="方正兰亭大黑_GBK" pitchFamily="2" charset="-122"/>
                <a:ea typeface="方正兰亭大黑_GBK" pitchFamily="2" charset="-122"/>
              </a:rPr>
              <a:t>内容</a:t>
            </a:r>
            <a:r>
              <a:rPr lang="en-US" altLang="zh-CN" sz="2000">
                <a:solidFill>
                  <a:srgbClr val="006CB8"/>
                </a:solidFill>
                <a:latin typeface="方正兰亭大黑_GBK" pitchFamily="2" charset="-122"/>
                <a:ea typeface="方正兰亭大黑_GBK" pitchFamily="2" charset="-122"/>
              </a:rPr>
              <a:t>4</a:t>
            </a:r>
          </a:p>
        </p:txBody>
      </p:sp>
      <p:sp>
        <p:nvSpPr>
          <p:cNvPr id="68638" name="Rectangle 30"/>
          <p:cNvSpPr>
            <a:spLocks noChangeArrowheads="1"/>
          </p:cNvSpPr>
          <p:nvPr/>
        </p:nvSpPr>
        <p:spPr bwMode="auto">
          <a:xfrm>
            <a:off x="2424906" y="5227638"/>
            <a:ext cx="23764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39" name="Rectangle 31"/>
          <p:cNvSpPr>
            <a:spLocks noChangeArrowheads="1"/>
          </p:cNvSpPr>
          <p:nvPr/>
        </p:nvSpPr>
        <p:spPr bwMode="auto">
          <a:xfrm>
            <a:off x="7393781" y="5227638"/>
            <a:ext cx="23764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0" name="Rectangle 32"/>
          <p:cNvSpPr>
            <a:spLocks noChangeArrowheads="1"/>
          </p:cNvSpPr>
          <p:nvPr/>
        </p:nvSpPr>
        <p:spPr bwMode="auto">
          <a:xfrm>
            <a:off x="7465220" y="1338263"/>
            <a:ext cx="237648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1" name="Rectangle 33"/>
          <p:cNvSpPr>
            <a:spLocks noChangeArrowheads="1"/>
          </p:cNvSpPr>
          <p:nvPr/>
        </p:nvSpPr>
        <p:spPr bwMode="auto">
          <a:xfrm>
            <a:off x="2353470" y="1411288"/>
            <a:ext cx="237648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68642" name="Text Box 34"/>
          <p:cNvSpPr txBox="1">
            <a:spLocks noChangeArrowheads="1"/>
          </p:cNvSpPr>
          <p:nvPr/>
        </p:nvSpPr>
        <p:spPr bwMode="auto">
          <a:xfrm>
            <a:off x="1993106" y="1554163"/>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68643" name="Text Box 35"/>
          <p:cNvSpPr txBox="1">
            <a:spLocks noChangeArrowheads="1"/>
          </p:cNvSpPr>
          <p:nvPr/>
        </p:nvSpPr>
        <p:spPr bwMode="auto">
          <a:xfrm>
            <a:off x="1993106" y="5299075"/>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68644" name="Text Box 36"/>
          <p:cNvSpPr txBox="1">
            <a:spLocks noChangeArrowheads="1"/>
          </p:cNvSpPr>
          <p:nvPr/>
        </p:nvSpPr>
        <p:spPr bwMode="auto">
          <a:xfrm>
            <a:off x="9625806" y="5299075"/>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4</a:t>
            </a:r>
          </a:p>
        </p:txBody>
      </p:sp>
      <p:sp>
        <p:nvSpPr>
          <p:cNvPr id="68645" name="Text Box 37"/>
          <p:cNvSpPr txBox="1">
            <a:spLocks noChangeArrowheads="1"/>
          </p:cNvSpPr>
          <p:nvPr/>
        </p:nvSpPr>
        <p:spPr bwMode="auto">
          <a:xfrm>
            <a:off x="9698831" y="1411288"/>
            <a:ext cx="5032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solidFill>
                  <a:srgbClr val="006CB8"/>
                </a:solidFill>
                <a:latin typeface="方正兰亭大黑_GBK" pitchFamily="2" charset="-122"/>
                <a:ea typeface="方正兰亭大黑_GBK" pitchFamily="2" charset="-122"/>
              </a:rPr>
              <a:t>3</a:t>
            </a:r>
          </a:p>
        </p:txBody>
      </p:sp>
      <p:pic>
        <p:nvPicPr>
          <p:cNvPr id="68648" name="Picture 4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4319" y="1268414"/>
            <a:ext cx="1230312" cy="7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649" name="Picture 4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06894" y="5445126"/>
            <a:ext cx="1230312"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651" name="Rectangle 43"/>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29" name="组合 28"/>
          <p:cNvGrpSpPr/>
          <p:nvPr/>
        </p:nvGrpSpPr>
        <p:grpSpPr>
          <a:xfrm>
            <a:off x="327874" y="277089"/>
            <a:ext cx="447463" cy="443886"/>
            <a:chOff x="121853" y="604312"/>
            <a:chExt cx="2745946" cy="2723981"/>
          </a:xfrm>
          <a:solidFill>
            <a:srgbClr val="01458E"/>
          </a:solidFill>
        </p:grpSpPr>
        <p:sp>
          <p:nvSpPr>
            <p:cNvPr id="30" name="圆角矩形 2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1" name="圆角矩形 3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2" name="圆角矩形 3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3" name="圆角矩形 3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4" name="圆角矩形 3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35"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65778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8651"/>
                                        </p:tgtEl>
                                        <p:attrNameLst>
                                          <p:attrName>style.visibility</p:attrName>
                                        </p:attrNameLst>
                                      </p:cBhvr>
                                      <p:to>
                                        <p:strVal val="visible"/>
                                      </p:to>
                                    </p:set>
                                    <p:anim calcmode="lin" valueType="num">
                                      <p:cBhvr>
                                        <p:cTn id="7" dur="500" fill="hold"/>
                                        <p:tgtEl>
                                          <p:spTgt spid="686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8651"/>
                                        </p:tgtEl>
                                        <p:attrNameLst>
                                          <p:attrName>ppt_y</p:attrName>
                                        </p:attrNameLst>
                                      </p:cBhvr>
                                      <p:tavLst>
                                        <p:tav tm="0">
                                          <p:val>
                                            <p:strVal val="#ppt_y"/>
                                          </p:val>
                                        </p:tav>
                                        <p:tav tm="100000">
                                          <p:val>
                                            <p:strVal val="#ppt_y"/>
                                          </p:val>
                                        </p:tav>
                                      </p:tavLst>
                                    </p:anim>
                                    <p:anim calcmode="lin" valueType="num">
                                      <p:cBhvr>
                                        <p:cTn id="9" dur="500" fill="hold"/>
                                        <p:tgtEl>
                                          <p:spTgt spid="686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86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8651"/>
                                        </p:tgtEl>
                                      </p:cBhvr>
                                    </p:animEffect>
                                  </p:childTnLst>
                                </p:cTn>
                              </p:par>
                            </p:childTnLst>
                          </p:cTn>
                        </p:par>
                        <p:par>
                          <p:cTn id="12" fill="hold" nodeType="afterGroup">
                            <p:stCondLst>
                              <p:cond delay="1150"/>
                            </p:stCondLst>
                            <p:childTnLst>
                              <p:par>
                                <p:cTn id="13" presetID="49" presetClass="entr" presetSubtype="0" decel="100000"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 calcmode="lin" valueType="num">
                                      <p:cBhvr>
                                        <p:cTn id="17" dur="500" fill="hold"/>
                                        <p:tgtEl>
                                          <p:spTgt spid="102"/>
                                        </p:tgtEl>
                                        <p:attrNameLst>
                                          <p:attrName>style.rotation</p:attrName>
                                        </p:attrNameLst>
                                      </p:cBhvr>
                                      <p:tavLst>
                                        <p:tav tm="0">
                                          <p:val>
                                            <p:fltVal val="360"/>
                                          </p:val>
                                        </p:tav>
                                        <p:tav tm="100000">
                                          <p:val>
                                            <p:fltVal val="0"/>
                                          </p:val>
                                        </p:tav>
                                      </p:tavLst>
                                    </p:anim>
                                    <p:animEffect transition="in" filter="fade">
                                      <p:cBhvr>
                                        <p:cTn id="18" dur="500"/>
                                        <p:tgtEl>
                                          <p:spTgt spid="102"/>
                                        </p:tgtEl>
                                      </p:cBhvr>
                                    </p:animEffect>
                                  </p:childTnLst>
                                </p:cTn>
                              </p:par>
                            </p:childTnLst>
                          </p:cTn>
                        </p:par>
                        <p:par>
                          <p:cTn id="19" fill="hold" nodeType="afterGroup">
                            <p:stCondLst>
                              <p:cond delay="1650"/>
                            </p:stCondLst>
                            <p:childTnLst>
                              <p:par>
                                <p:cTn id="20" presetID="52" presetClass="entr" presetSubtype="0" fill="hold" grpId="0" nodeType="afterEffect">
                                  <p:stCondLst>
                                    <p:cond delay="0"/>
                                  </p:stCondLst>
                                  <p:childTnLst>
                                    <p:set>
                                      <p:cBhvr>
                                        <p:cTn id="21" dur="1" fill="hold">
                                          <p:stCondLst>
                                            <p:cond delay="0"/>
                                          </p:stCondLst>
                                        </p:cTn>
                                        <p:tgtEl>
                                          <p:spTgt spid="68629"/>
                                        </p:tgtEl>
                                        <p:attrNameLst>
                                          <p:attrName>style.visibility</p:attrName>
                                        </p:attrNameLst>
                                      </p:cBhvr>
                                      <p:to>
                                        <p:strVal val="visible"/>
                                      </p:to>
                                    </p:set>
                                    <p:animScale>
                                      <p:cBhvr>
                                        <p:cTn id="22" dur="1000" decel="50000" fill="hold">
                                          <p:stCondLst>
                                            <p:cond delay="0"/>
                                          </p:stCondLst>
                                        </p:cTn>
                                        <p:tgtEl>
                                          <p:spTgt spid="686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68629"/>
                                        </p:tgtEl>
                                        <p:attrNameLst>
                                          <p:attrName>ppt_x</p:attrName>
                                          <p:attrName>ppt_y</p:attrName>
                                        </p:attrNameLst>
                                      </p:cBhvr>
                                    </p:animMotion>
                                    <p:animEffect transition="in" filter="fade">
                                      <p:cBhvr>
                                        <p:cTn id="24" dur="1000"/>
                                        <p:tgtEl>
                                          <p:spTgt spid="68629"/>
                                        </p:tgtEl>
                                      </p:cBhvr>
                                    </p:animEffect>
                                  </p:childTnLst>
                                </p:cTn>
                              </p:par>
                            </p:childTnLst>
                          </p:cTn>
                        </p:par>
                        <p:par>
                          <p:cTn id="25" fill="hold" nodeType="afterGroup">
                            <p:stCondLst>
                              <p:cond delay="2650"/>
                            </p:stCondLst>
                            <p:childTnLst>
                              <p:par>
                                <p:cTn id="26" presetID="29"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ppt_x</p:attrName>
                                        </p:attrNameLst>
                                      </p:cBhvr>
                                      <p:tavLst>
                                        <p:tav tm="0">
                                          <p:val>
                                            <p:strVal val="#ppt_x-.2"/>
                                          </p:val>
                                        </p:tav>
                                        <p:tav tm="100000">
                                          <p:val>
                                            <p:strVal val="#ppt_x"/>
                                          </p:val>
                                        </p:tav>
                                      </p:tavLst>
                                    </p:anim>
                                    <p:anim calcmode="lin" valueType="num">
                                      <p:cBhvr>
                                        <p:cTn id="29"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0" dur="500"/>
                                        <p:tgtEl>
                                          <p:spTgt spid="17"/>
                                        </p:tgtEl>
                                      </p:cBhvr>
                                    </p:animEffect>
                                  </p:childTnLst>
                                </p:cTn>
                              </p:par>
                            </p:childTnLst>
                          </p:cTn>
                        </p:par>
                        <p:par>
                          <p:cTn id="31" fill="hold" nodeType="afterGroup">
                            <p:stCondLst>
                              <p:cond delay="3150"/>
                            </p:stCondLst>
                            <p:childTnLst>
                              <p:par>
                                <p:cTn id="32" presetID="29"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ppt_x</p:attrName>
                                        </p:attrNameLst>
                                      </p:cBhvr>
                                      <p:tavLst>
                                        <p:tav tm="0">
                                          <p:val>
                                            <p:strVal val="#ppt_x-.2"/>
                                          </p:val>
                                        </p:tav>
                                        <p:tav tm="100000">
                                          <p:val>
                                            <p:strVal val="#ppt_x"/>
                                          </p:val>
                                        </p:tav>
                                      </p:tavLst>
                                    </p:anim>
                                    <p:anim calcmode="lin" valueType="num">
                                      <p:cBhvr>
                                        <p:cTn id="35"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36" dur="500"/>
                                        <p:tgtEl>
                                          <p:spTgt spid="2"/>
                                        </p:tgtEl>
                                      </p:cBhvr>
                                    </p:animEffect>
                                  </p:childTnLst>
                                </p:cTn>
                              </p:par>
                            </p:childTnLst>
                          </p:cTn>
                        </p:par>
                        <p:par>
                          <p:cTn id="37" fill="hold" nodeType="afterGroup">
                            <p:stCondLst>
                              <p:cond delay="3650"/>
                            </p:stCondLst>
                            <p:childTnLst>
                              <p:par>
                                <p:cTn id="38" presetID="29"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ppt_x</p:attrName>
                                        </p:attrNameLst>
                                      </p:cBhvr>
                                      <p:tavLst>
                                        <p:tav tm="0">
                                          <p:val>
                                            <p:strVal val="#ppt_x-.2"/>
                                          </p:val>
                                        </p:tav>
                                        <p:tav tm="100000">
                                          <p:val>
                                            <p:strVal val="#ppt_x"/>
                                          </p:val>
                                        </p:tav>
                                      </p:tavLst>
                                    </p:anim>
                                    <p:anim calcmode="lin" valueType="num">
                                      <p:cBhvr>
                                        <p:cTn id="41"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42" dur="500"/>
                                        <p:tgtEl>
                                          <p:spTgt spid="4"/>
                                        </p:tgtEl>
                                      </p:cBhvr>
                                    </p:animEffect>
                                  </p:childTnLst>
                                </p:cTn>
                              </p:par>
                            </p:childTnLst>
                          </p:cTn>
                        </p:par>
                        <p:par>
                          <p:cTn id="43" fill="hold" nodeType="afterGroup">
                            <p:stCondLst>
                              <p:cond delay="4150"/>
                            </p:stCondLst>
                            <p:childTnLst>
                              <p:par>
                                <p:cTn id="44" presetID="29" presetClass="entr" presetSubtype="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ppt_x</p:attrName>
                                        </p:attrNameLst>
                                      </p:cBhvr>
                                      <p:tavLst>
                                        <p:tav tm="0">
                                          <p:val>
                                            <p:strVal val="#ppt_x-.2"/>
                                          </p:val>
                                        </p:tav>
                                        <p:tav tm="100000">
                                          <p:val>
                                            <p:strVal val="#ppt_x"/>
                                          </p:val>
                                        </p:tav>
                                      </p:tavLst>
                                    </p:anim>
                                    <p:anim calcmode="lin" valueType="num">
                                      <p:cBhvr>
                                        <p:cTn id="47" dur="5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48" dur="500"/>
                                        <p:tgtEl>
                                          <p:spTgt spid="3"/>
                                        </p:tgtEl>
                                      </p:cBhvr>
                                    </p:animEffect>
                                  </p:childTnLst>
                                </p:cTn>
                              </p:par>
                            </p:childTnLst>
                          </p:cTn>
                        </p:par>
                        <p:par>
                          <p:cTn id="49" fill="hold" nodeType="afterGroup">
                            <p:stCondLst>
                              <p:cond delay="4650"/>
                            </p:stCondLst>
                            <p:childTnLst>
                              <p:par>
                                <p:cTn id="50" presetID="18" presetClass="entr" presetSubtype="12" fill="hold" grpId="0" nodeType="afterEffect">
                                  <p:stCondLst>
                                    <p:cond delay="0"/>
                                  </p:stCondLst>
                                  <p:childTnLst>
                                    <p:set>
                                      <p:cBhvr>
                                        <p:cTn id="51" dur="1" fill="hold">
                                          <p:stCondLst>
                                            <p:cond delay="0"/>
                                          </p:stCondLst>
                                        </p:cTn>
                                        <p:tgtEl>
                                          <p:spTgt spid="68633"/>
                                        </p:tgtEl>
                                        <p:attrNameLst>
                                          <p:attrName>style.visibility</p:attrName>
                                        </p:attrNameLst>
                                      </p:cBhvr>
                                      <p:to>
                                        <p:strVal val="visible"/>
                                      </p:to>
                                    </p:set>
                                    <p:animEffect transition="in" filter="strips(downLeft)">
                                      <p:cBhvr>
                                        <p:cTn id="52" dur="500"/>
                                        <p:tgtEl>
                                          <p:spTgt spid="68633"/>
                                        </p:tgtEl>
                                      </p:cBhvr>
                                    </p:animEffect>
                                  </p:childTnLst>
                                </p:cTn>
                              </p:par>
                            </p:childTnLst>
                          </p:cTn>
                        </p:par>
                        <p:par>
                          <p:cTn id="53" fill="hold" nodeType="afterGroup">
                            <p:stCondLst>
                              <p:cond delay="5150"/>
                            </p:stCondLst>
                            <p:childTnLst>
                              <p:par>
                                <p:cTn id="54" presetID="18" presetClass="entr" presetSubtype="12" fill="hold" grpId="0" nodeType="afterEffect">
                                  <p:stCondLst>
                                    <p:cond delay="0"/>
                                  </p:stCondLst>
                                  <p:childTnLst>
                                    <p:set>
                                      <p:cBhvr>
                                        <p:cTn id="55" dur="1" fill="hold">
                                          <p:stCondLst>
                                            <p:cond delay="0"/>
                                          </p:stCondLst>
                                        </p:cTn>
                                        <p:tgtEl>
                                          <p:spTgt spid="68635"/>
                                        </p:tgtEl>
                                        <p:attrNameLst>
                                          <p:attrName>style.visibility</p:attrName>
                                        </p:attrNameLst>
                                      </p:cBhvr>
                                      <p:to>
                                        <p:strVal val="visible"/>
                                      </p:to>
                                    </p:set>
                                    <p:animEffect transition="in" filter="strips(downLeft)">
                                      <p:cBhvr>
                                        <p:cTn id="56" dur="500"/>
                                        <p:tgtEl>
                                          <p:spTgt spid="68635"/>
                                        </p:tgtEl>
                                      </p:cBhvr>
                                    </p:animEffect>
                                  </p:childTnLst>
                                </p:cTn>
                              </p:par>
                            </p:childTnLst>
                          </p:cTn>
                        </p:par>
                        <p:par>
                          <p:cTn id="57" fill="hold" nodeType="afterGroup">
                            <p:stCondLst>
                              <p:cond delay="56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68641"/>
                                        </p:tgtEl>
                                        <p:attrNameLst>
                                          <p:attrName>style.visibility</p:attrName>
                                        </p:attrNameLst>
                                      </p:cBhvr>
                                      <p:to>
                                        <p:strVal val="visible"/>
                                      </p:to>
                                    </p:set>
                                    <p:anim calcmode="lin" valueType="num">
                                      <p:cBhvr>
                                        <p:cTn id="60" dur="500" fill="hold"/>
                                        <p:tgtEl>
                                          <p:spTgt spid="68641"/>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68641"/>
                                        </p:tgtEl>
                                        <p:attrNameLst>
                                          <p:attrName>ppt_y</p:attrName>
                                        </p:attrNameLst>
                                      </p:cBhvr>
                                      <p:tavLst>
                                        <p:tav tm="0">
                                          <p:val>
                                            <p:strVal val="#ppt_y"/>
                                          </p:val>
                                        </p:tav>
                                        <p:tav tm="100000">
                                          <p:val>
                                            <p:strVal val="#ppt_y"/>
                                          </p:val>
                                        </p:tav>
                                      </p:tavLst>
                                    </p:anim>
                                    <p:anim calcmode="lin" valueType="num">
                                      <p:cBhvr>
                                        <p:cTn id="62" dur="500" fill="hold"/>
                                        <p:tgtEl>
                                          <p:spTgt spid="68641"/>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68641"/>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68641"/>
                                        </p:tgtEl>
                                      </p:cBhvr>
                                    </p:animEffect>
                                  </p:childTnLst>
                                </p:cTn>
                              </p:par>
                              <p:par>
                                <p:cTn id="65" presetID="41" presetClass="entr" presetSubtype="0" fill="hold" grpId="0" nodeType="withEffect">
                                  <p:stCondLst>
                                    <p:cond delay="0"/>
                                  </p:stCondLst>
                                  <p:iterate type="lt">
                                    <p:tmPct val="10000"/>
                                  </p:iterate>
                                  <p:childTnLst>
                                    <p:set>
                                      <p:cBhvr>
                                        <p:cTn id="66" dur="1" fill="hold">
                                          <p:stCondLst>
                                            <p:cond delay="0"/>
                                          </p:stCondLst>
                                        </p:cTn>
                                        <p:tgtEl>
                                          <p:spTgt spid="68642"/>
                                        </p:tgtEl>
                                        <p:attrNameLst>
                                          <p:attrName>style.visibility</p:attrName>
                                        </p:attrNameLst>
                                      </p:cBhvr>
                                      <p:to>
                                        <p:strVal val="visible"/>
                                      </p:to>
                                    </p:set>
                                    <p:anim calcmode="lin" valueType="num">
                                      <p:cBhvr>
                                        <p:cTn id="67" dur="500" fill="hold"/>
                                        <p:tgtEl>
                                          <p:spTgt spid="6864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68642"/>
                                        </p:tgtEl>
                                        <p:attrNameLst>
                                          <p:attrName>ppt_y</p:attrName>
                                        </p:attrNameLst>
                                      </p:cBhvr>
                                      <p:tavLst>
                                        <p:tav tm="0">
                                          <p:val>
                                            <p:strVal val="#ppt_y"/>
                                          </p:val>
                                        </p:tav>
                                        <p:tav tm="100000">
                                          <p:val>
                                            <p:strVal val="#ppt_y"/>
                                          </p:val>
                                        </p:tav>
                                      </p:tavLst>
                                    </p:anim>
                                    <p:anim calcmode="lin" valueType="num">
                                      <p:cBhvr>
                                        <p:cTn id="69" dur="500" fill="hold"/>
                                        <p:tgtEl>
                                          <p:spTgt spid="6864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6864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68642"/>
                                        </p:tgtEl>
                                      </p:cBhvr>
                                    </p:animEffect>
                                  </p:childTnLst>
                                </p:cTn>
                              </p:par>
                            </p:childTnLst>
                          </p:cTn>
                        </p:par>
                        <p:par>
                          <p:cTn id="72" fill="hold" nodeType="afterGroup">
                            <p:stCondLst>
                              <p:cond delay="7300"/>
                            </p:stCondLst>
                            <p:childTnLst>
                              <p:par>
                                <p:cTn id="73" presetID="18" presetClass="entr" presetSubtype="12" fill="hold" grpId="0" nodeType="afterEffect">
                                  <p:stCondLst>
                                    <p:cond delay="0"/>
                                  </p:stCondLst>
                                  <p:childTnLst>
                                    <p:set>
                                      <p:cBhvr>
                                        <p:cTn id="74" dur="1" fill="hold">
                                          <p:stCondLst>
                                            <p:cond delay="0"/>
                                          </p:stCondLst>
                                        </p:cTn>
                                        <p:tgtEl>
                                          <p:spTgt spid="68632"/>
                                        </p:tgtEl>
                                        <p:attrNameLst>
                                          <p:attrName>style.visibility</p:attrName>
                                        </p:attrNameLst>
                                      </p:cBhvr>
                                      <p:to>
                                        <p:strVal val="visible"/>
                                      </p:to>
                                    </p:set>
                                    <p:animEffect transition="in" filter="strips(downLeft)">
                                      <p:cBhvr>
                                        <p:cTn id="75" dur="500"/>
                                        <p:tgtEl>
                                          <p:spTgt spid="68632"/>
                                        </p:tgtEl>
                                      </p:cBhvr>
                                    </p:animEffect>
                                  </p:childTnLst>
                                </p:cTn>
                              </p:par>
                            </p:childTnLst>
                          </p:cTn>
                        </p:par>
                        <p:par>
                          <p:cTn id="76" fill="hold" nodeType="afterGroup">
                            <p:stCondLst>
                              <p:cond delay="7800"/>
                            </p:stCondLst>
                            <p:childTnLst>
                              <p:par>
                                <p:cTn id="77" presetID="18" presetClass="entr" presetSubtype="12" fill="hold" grpId="0" nodeType="afterEffect">
                                  <p:stCondLst>
                                    <p:cond delay="0"/>
                                  </p:stCondLst>
                                  <p:childTnLst>
                                    <p:set>
                                      <p:cBhvr>
                                        <p:cTn id="78" dur="1" fill="hold">
                                          <p:stCondLst>
                                            <p:cond delay="0"/>
                                          </p:stCondLst>
                                        </p:cTn>
                                        <p:tgtEl>
                                          <p:spTgt spid="68636"/>
                                        </p:tgtEl>
                                        <p:attrNameLst>
                                          <p:attrName>style.visibility</p:attrName>
                                        </p:attrNameLst>
                                      </p:cBhvr>
                                      <p:to>
                                        <p:strVal val="visible"/>
                                      </p:to>
                                    </p:set>
                                    <p:animEffect transition="in" filter="strips(downLeft)">
                                      <p:cBhvr>
                                        <p:cTn id="79" dur="500"/>
                                        <p:tgtEl>
                                          <p:spTgt spid="68636"/>
                                        </p:tgtEl>
                                      </p:cBhvr>
                                    </p:animEffect>
                                  </p:childTnLst>
                                </p:cTn>
                              </p:par>
                            </p:childTnLst>
                          </p:cTn>
                        </p:par>
                        <p:par>
                          <p:cTn id="80" fill="hold" nodeType="afterGroup">
                            <p:stCondLst>
                              <p:cond delay="83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68638"/>
                                        </p:tgtEl>
                                        <p:attrNameLst>
                                          <p:attrName>style.visibility</p:attrName>
                                        </p:attrNameLst>
                                      </p:cBhvr>
                                      <p:to>
                                        <p:strVal val="visible"/>
                                      </p:to>
                                    </p:set>
                                    <p:anim calcmode="lin" valueType="num">
                                      <p:cBhvr>
                                        <p:cTn id="83" dur="500" fill="hold"/>
                                        <p:tgtEl>
                                          <p:spTgt spid="68638"/>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68638"/>
                                        </p:tgtEl>
                                        <p:attrNameLst>
                                          <p:attrName>ppt_y</p:attrName>
                                        </p:attrNameLst>
                                      </p:cBhvr>
                                      <p:tavLst>
                                        <p:tav tm="0">
                                          <p:val>
                                            <p:strVal val="#ppt_y"/>
                                          </p:val>
                                        </p:tav>
                                        <p:tav tm="100000">
                                          <p:val>
                                            <p:strVal val="#ppt_y"/>
                                          </p:val>
                                        </p:tav>
                                      </p:tavLst>
                                    </p:anim>
                                    <p:anim calcmode="lin" valueType="num">
                                      <p:cBhvr>
                                        <p:cTn id="85" dur="500" fill="hold"/>
                                        <p:tgtEl>
                                          <p:spTgt spid="68638"/>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68638"/>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68638"/>
                                        </p:tgtEl>
                                      </p:cBhvr>
                                    </p:animEffect>
                                  </p:childTnLst>
                                </p:cTn>
                              </p:par>
                              <p:par>
                                <p:cTn id="88" presetID="41" presetClass="entr" presetSubtype="0" fill="hold" grpId="0" nodeType="withEffect">
                                  <p:stCondLst>
                                    <p:cond delay="0"/>
                                  </p:stCondLst>
                                  <p:iterate type="lt">
                                    <p:tmPct val="10000"/>
                                  </p:iterate>
                                  <p:childTnLst>
                                    <p:set>
                                      <p:cBhvr>
                                        <p:cTn id="89" dur="1" fill="hold">
                                          <p:stCondLst>
                                            <p:cond delay="0"/>
                                          </p:stCondLst>
                                        </p:cTn>
                                        <p:tgtEl>
                                          <p:spTgt spid="68643"/>
                                        </p:tgtEl>
                                        <p:attrNameLst>
                                          <p:attrName>style.visibility</p:attrName>
                                        </p:attrNameLst>
                                      </p:cBhvr>
                                      <p:to>
                                        <p:strVal val="visible"/>
                                      </p:to>
                                    </p:set>
                                    <p:anim calcmode="lin" valueType="num">
                                      <p:cBhvr>
                                        <p:cTn id="90" dur="500" fill="hold"/>
                                        <p:tgtEl>
                                          <p:spTgt spid="68643"/>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68643"/>
                                        </p:tgtEl>
                                        <p:attrNameLst>
                                          <p:attrName>ppt_y</p:attrName>
                                        </p:attrNameLst>
                                      </p:cBhvr>
                                      <p:tavLst>
                                        <p:tav tm="0">
                                          <p:val>
                                            <p:strVal val="#ppt_y"/>
                                          </p:val>
                                        </p:tav>
                                        <p:tav tm="100000">
                                          <p:val>
                                            <p:strVal val="#ppt_y"/>
                                          </p:val>
                                        </p:tav>
                                      </p:tavLst>
                                    </p:anim>
                                    <p:anim calcmode="lin" valueType="num">
                                      <p:cBhvr>
                                        <p:cTn id="92" dur="500" fill="hold"/>
                                        <p:tgtEl>
                                          <p:spTgt spid="68643"/>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68643"/>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68643"/>
                                        </p:tgtEl>
                                      </p:cBhvr>
                                    </p:animEffect>
                                  </p:childTnLst>
                                </p:cTn>
                              </p:par>
                            </p:childTnLst>
                          </p:cTn>
                        </p:par>
                        <p:par>
                          <p:cTn id="95" fill="hold" nodeType="afterGroup">
                            <p:stCondLst>
                              <p:cond delay="9950"/>
                            </p:stCondLst>
                            <p:childTnLst>
                              <p:par>
                                <p:cTn id="96" presetID="18" presetClass="entr" presetSubtype="6" fill="hold" grpId="0" nodeType="afterEffect">
                                  <p:stCondLst>
                                    <p:cond delay="0"/>
                                  </p:stCondLst>
                                  <p:childTnLst>
                                    <p:set>
                                      <p:cBhvr>
                                        <p:cTn id="97" dur="1" fill="hold">
                                          <p:stCondLst>
                                            <p:cond delay="0"/>
                                          </p:stCondLst>
                                        </p:cTn>
                                        <p:tgtEl>
                                          <p:spTgt spid="68630"/>
                                        </p:tgtEl>
                                        <p:attrNameLst>
                                          <p:attrName>style.visibility</p:attrName>
                                        </p:attrNameLst>
                                      </p:cBhvr>
                                      <p:to>
                                        <p:strVal val="visible"/>
                                      </p:to>
                                    </p:set>
                                    <p:animEffect transition="in" filter="strips(downRight)">
                                      <p:cBhvr>
                                        <p:cTn id="98" dur="500"/>
                                        <p:tgtEl>
                                          <p:spTgt spid="68630"/>
                                        </p:tgtEl>
                                      </p:cBhvr>
                                    </p:animEffect>
                                  </p:childTnLst>
                                </p:cTn>
                              </p:par>
                            </p:childTnLst>
                          </p:cTn>
                        </p:par>
                        <p:par>
                          <p:cTn id="99" fill="hold" nodeType="afterGroup">
                            <p:stCondLst>
                              <p:cond delay="10450"/>
                            </p:stCondLst>
                            <p:childTnLst>
                              <p:par>
                                <p:cTn id="100" presetID="18" presetClass="entr" presetSubtype="12" fill="hold" nodeType="afterEffect">
                                  <p:stCondLst>
                                    <p:cond delay="0"/>
                                  </p:stCondLst>
                                  <p:childTnLst>
                                    <p:set>
                                      <p:cBhvr>
                                        <p:cTn id="101" dur="1" fill="hold">
                                          <p:stCondLst>
                                            <p:cond delay="0"/>
                                          </p:stCondLst>
                                        </p:cTn>
                                        <p:tgtEl>
                                          <p:spTgt spid="68634">
                                            <p:txEl>
                                              <p:pRg st="0" end="0"/>
                                            </p:txEl>
                                          </p:spTgt>
                                        </p:tgtEl>
                                        <p:attrNameLst>
                                          <p:attrName>style.visibility</p:attrName>
                                        </p:attrNameLst>
                                      </p:cBhvr>
                                      <p:to>
                                        <p:strVal val="visible"/>
                                      </p:to>
                                    </p:set>
                                    <p:animEffect transition="in" filter="strips(downLeft)">
                                      <p:cBhvr>
                                        <p:cTn id="102" dur="500"/>
                                        <p:tgtEl>
                                          <p:spTgt spid="68634">
                                            <p:txEl>
                                              <p:pRg st="0" end="0"/>
                                            </p:txEl>
                                          </p:spTgt>
                                        </p:tgtEl>
                                      </p:cBhvr>
                                    </p:animEffect>
                                  </p:childTnLst>
                                </p:cTn>
                              </p:par>
                            </p:childTnLst>
                          </p:cTn>
                        </p:par>
                        <p:par>
                          <p:cTn id="103" fill="hold" nodeType="afterGroup">
                            <p:stCondLst>
                              <p:cond delay="10950"/>
                            </p:stCondLst>
                            <p:childTnLst>
                              <p:par>
                                <p:cTn id="104" presetID="41" presetClass="entr" presetSubtype="0" fill="hold" grpId="0" nodeType="afterEffect">
                                  <p:stCondLst>
                                    <p:cond delay="0"/>
                                  </p:stCondLst>
                                  <p:iterate type="lt">
                                    <p:tmPct val="10000"/>
                                  </p:iterate>
                                  <p:childTnLst>
                                    <p:set>
                                      <p:cBhvr>
                                        <p:cTn id="105" dur="1" fill="hold">
                                          <p:stCondLst>
                                            <p:cond delay="0"/>
                                          </p:stCondLst>
                                        </p:cTn>
                                        <p:tgtEl>
                                          <p:spTgt spid="68640"/>
                                        </p:tgtEl>
                                        <p:attrNameLst>
                                          <p:attrName>style.visibility</p:attrName>
                                        </p:attrNameLst>
                                      </p:cBhvr>
                                      <p:to>
                                        <p:strVal val="visible"/>
                                      </p:to>
                                    </p:set>
                                    <p:anim calcmode="lin" valueType="num">
                                      <p:cBhvr>
                                        <p:cTn id="106" dur="500" fill="hold"/>
                                        <p:tgtEl>
                                          <p:spTgt spid="68640"/>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68640"/>
                                        </p:tgtEl>
                                        <p:attrNameLst>
                                          <p:attrName>ppt_y</p:attrName>
                                        </p:attrNameLst>
                                      </p:cBhvr>
                                      <p:tavLst>
                                        <p:tav tm="0">
                                          <p:val>
                                            <p:strVal val="#ppt_y"/>
                                          </p:val>
                                        </p:tav>
                                        <p:tav tm="100000">
                                          <p:val>
                                            <p:strVal val="#ppt_y"/>
                                          </p:val>
                                        </p:tav>
                                      </p:tavLst>
                                    </p:anim>
                                    <p:anim calcmode="lin" valueType="num">
                                      <p:cBhvr>
                                        <p:cTn id="108" dur="500" fill="hold"/>
                                        <p:tgtEl>
                                          <p:spTgt spid="68640"/>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68640"/>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68640"/>
                                        </p:tgtEl>
                                      </p:cBhvr>
                                    </p:animEffect>
                                  </p:childTnLst>
                                </p:cTn>
                              </p:par>
                              <p:par>
                                <p:cTn id="111" presetID="41" presetClass="entr" presetSubtype="0" fill="hold" grpId="0" nodeType="withEffect">
                                  <p:stCondLst>
                                    <p:cond delay="0"/>
                                  </p:stCondLst>
                                  <p:iterate type="lt">
                                    <p:tmPct val="10000"/>
                                  </p:iterate>
                                  <p:childTnLst>
                                    <p:set>
                                      <p:cBhvr>
                                        <p:cTn id="112" dur="1" fill="hold">
                                          <p:stCondLst>
                                            <p:cond delay="0"/>
                                          </p:stCondLst>
                                        </p:cTn>
                                        <p:tgtEl>
                                          <p:spTgt spid="68645"/>
                                        </p:tgtEl>
                                        <p:attrNameLst>
                                          <p:attrName>style.visibility</p:attrName>
                                        </p:attrNameLst>
                                      </p:cBhvr>
                                      <p:to>
                                        <p:strVal val="visible"/>
                                      </p:to>
                                    </p:set>
                                    <p:anim calcmode="lin" valueType="num">
                                      <p:cBhvr>
                                        <p:cTn id="113" dur="500" fill="hold"/>
                                        <p:tgtEl>
                                          <p:spTgt spid="68645"/>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68645"/>
                                        </p:tgtEl>
                                        <p:attrNameLst>
                                          <p:attrName>ppt_y</p:attrName>
                                        </p:attrNameLst>
                                      </p:cBhvr>
                                      <p:tavLst>
                                        <p:tav tm="0">
                                          <p:val>
                                            <p:strVal val="#ppt_y"/>
                                          </p:val>
                                        </p:tav>
                                        <p:tav tm="100000">
                                          <p:val>
                                            <p:strVal val="#ppt_y"/>
                                          </p:val>
                                        </p:tav>
                                      </p:tavLst>
                                    </p:anim>
                                    <p:anim calcmode="lin" valueType="num">
                                      <p:cBhvr>
                                        <p:cTn id="115" dur="500" fill="hold"/>
                                        <p:tgtEl>
                                          <p:spTgt spid="68645"/>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68645"/>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68645"/>
                                        </p:tgtEl>
                                      </p:cBhvr>
                                    </p:animEffect>
                                  </p:childTnLst>
                                </p:cTn>
                              </p:par>
                            </p:childTnLst>
                          </p:cTn>
                        </p:par>
                        <p:par>
                          <p:cTn id="118" fill="hold" nodeType="afterGroup">
                            <p:stCondLst>
                              <p:cond delay="12600"/>
                            </p:stCondLst>
                            <p:childTnLst>
                              <p:par>
                                <p:cTn id="119" presetID="18" presetClass="entr" presetSubtype="6" fill="hold" grpId="0" nodeType="afterEffect">
                                  <p:stCondLst>
                                    <p:cond delay="0"/>
                                  </p:stCondLst>
                                  <p:childTnLst>
                                    <p:set>
                                      <p:cBhvr>
                                        <p:cTn id="120" dur="1" fill="hold">
                                          <p:stCondLst>
                                            <p:cond delay="0"/>
                                          </p:stCondLst>
                                        </p:cTn>
                                        <p:tgtEl>
                                          <p:spTgt spid="68631"/>
                                        </p:tgtEl>
                                        <p:attrNameLst>
                                          <p:attrName>style.visibility</p:attrName>
                                        </p:attrNameLst>
                                      </p:cBhvr>
                                      <p:to>
                                        <p:strVal val="visible"/>
                                      </p:to>
                                    </p:set>
                                    <p:animEffect transition="in" filter="strips(downRight)">
                                      <p:cBhvr>
                                        <p:cTn id="121" dur="500"/>
                                        <p:tgtEl>
                                          <p:spTgt spid="68631"/>
                                        </p:tgtEl>
                                      </p:cBhvr>
                                    </p:animEffect>
                                  </p:childTnLst>
                                </p:cTn>
                              </p:par>
                            </p:childTnLst>
                          </p:cTn>
                        </p:par>
                        <p:par>
                          <p:cTn id="122" fill="hold" nodeType="afterGroup">
                            <p:stCondLst>
                              <p:cond delay="13100"/>
                            </p:stCondLst>
                            <p:childTnLst>
                              <p:par>
                                <p:cTn id="123" presetID="18" presetClass="entr" presetSubtype="6" fill="hold" nodeType="afterEffect">
                                  <p:stCondLst>
                                    <p:cond delay="0"/>
                                  </p:stCondLst>
                                  <p:childTnLst>
                                    <p:set>
                                      <p:cBhvr>
                                        <p:cTn id="124" dur="1" fill="hold">
                                          <p:stCondLst>
                                            <p:cond delay="0"/>
                                          </p:stCondLst>
                                        </p:cTn>
                                        <p:tgtEl>
                                          <p:spTgt spid="68637">
                                            <p:txEl>
                                              <p:pRg st="0" end="0"/>
                                            </p:txEl>
                                          </p:spTgt>
                                        </p:tgtEl>
                                        <p:attrNameLst>
                                          <p:attrName>style.visibility</p:attrName>
                                        </p:attrNameLst>
                                      </p:cBhvr>
                                      <p:to>
                                        <p:strVal val="visible"/>
                                      </p:to>
                                    </p:set>
                                    <p:animEffect transition="in" filter="strips(downRight)">
                                      <p:cBhvr>
                                        <p:cTn id="125" dur="500"/>
                                        <p:tgtEl>
                                          <p:spTgt spid="68637">
                                            <p:txEl>
                                              <p:pRg st="0" end="0"/>
                                            </p:txEl>
                                          </p:spTgt>
                                        </p:tgtEl>
                                      </p:cBhvr>
                                    </p:animEffect>
                                  </p:childTnLst>
                                </p:cTn>
                              </p:par>
                            </p:childTnLst>
                          </p:cTn>
                        </p:par>
                        <p:par>
                          <p:cTn id="126" fill="hold" nodeType="afterGroup">
                            <p:stCondLst>
                              <p:cond delay="136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68639"/>
                                        </p:tgtEl>
                                        <p:attrNameLst>
                                          <p:attrName>style.visibility</p:attrName>
                                        </p:attrNameLst>
                                      </p:cBhvr>
                                      <p:to>
                                        <p:strVal val="visible"/>
                                      </p:to>
                                    </p:set>
                                    <p:anim calcmode="lin" valueType="num">
                                      <p:cBhvr>
                                        <p:cTn id="129" dur="500" fill="hold"/>
                                        <p:tgtEl>
                                          <p:spTgt spid="68639"/>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68639"/>
                                        </p:tgtEl>
                                        <p:attrNameLst>
                                          <p:attrName>ppt_y</p:attrName>
                                        </p:attrNameLst>
                                      </p:cBhvr>
                                      <p:tavLst>
                                        <p:tav tm="0">
                                          <p:val>
                                            <p:strVal val="#ppt_y"/>
                                          </p:val>
                                        </p:tav>
                                        <p:tav tm="100000">
                                          <p:val>
                                            <p:strVal val="#ppt_y"/>
                                          </p:val>
                                        </p:tav>
                                      </p:tavLst>
                                    </p:anim>
                                    <p:anim calcmode="lin" valueType="num">
                                      <p:cBhvr>
                                        <p:cTn id="131" dur="500" fill="hold"/>
                                        <p:tgtEl>
                                          <p:spTgt spid="68639"/>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68639"/>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68639"/>
                                        </p:tgtEl>
                                      </p:cBhvr>
                                    </p:animEffect>
                                  </p:childTnLst>
                                </p:cTn>
                              </p:par>
                              <p:par>
                                <p:cTn id="134" presetID="41" presetClass="entr" presetSubtype="0" fill="hold" grpId="0" nodeType="withEffect">
                                  <p:stCondLst>
                                    <p:cond delay="0"/>
                                  </p:stCondLst>
                                  <p:iterate type="lt">
                                    <p:tmPct val="10000"/>
                                  </p:iterate>
                                  <p:childTnLst>
                                    <p:set>
                                      <p:cBhvr>
                                        <p:cTn id="135" dur="1" fill="hold">
                                          <p:stCondLst>
                                            <p:cond delay="0"/>
                                          </p:stCondLst>
                                        </p:cTn>
                                        <p:tgtEl>
                                          <p:spTgt spid="68644"/>
                                        </p:tgtEl>
                                        <p:attrNameLst>
                                          <p:attrName>style.visibility</p:attrName>
                                        </p:attrNameLst>
                                      </p:cBhvr>
                                      <p:to>
                                        <p:strVal val="visible"/>
                                      </p:to>
                                    </p:set>
                                    <p:anim calcmode="lin" valueType="num">
                                      <p:cBhvr>
                                        <p:cTn id="136" dur="500" fill="hold"/>
                                        <p:tgtEl>
                                          <p:spTgt spid="68644"/>
                                        </p:tgtEl>
                                        <p:attrNameLst>
                                          <p:attrName>ppt_x</p:attrName>
                                        </p:attrNameLst>
                                      </p:cBhvr>
                                      <p:tavLst>
                                        <p:tav tm="0">
                                          <p:val>
                                            <p:strVal val="#ppt_x"/>
                                          </p:val>
                                        </p:tav>
                                        <p:tav tm="50000">
                                          <p:val>
                                            <p:strVal val="#ppt_x+.1"/>
                                          </p:val>
                                        </p:tav>
                                        <p:tav tm="100000">
                                          <p:val>
                                            <p:strVal val="#ppt_x"/>
                                          </p:val>
                                        </p:tav>
                                      </p:tavLst>
                                    </p:anim>
                                    <p:anim calcmode="lin" valueType="num">
                                      <p:cBhvr>
                                        <p:cTn id="137" dur="500" fill="hold"/>
                                        <p:tgtEl>
                                          <p:spTgt spid="68644"/>
                                        </p:tgtEl>
                                        <p:attrNameLst>
                                          <p:attrName>ppt_y</p:attrName>
                                        </p:attrNameLst>
                                      </p:cBhvr>
                                      <p:tavLst>
                                        <p:tav tm="0">
                                          <p:val>
                                            <p:strVal val="#ppt_y"/>
                                          </p:val>
                                        </p:tav>
                                        <p:tav tm="100000">
                                          <p:val>
                                            <p:strVal val="#ppt_y"/>
                                          </p:val>
                                        </p:tav>
                                      </p:tavLst>
                                    </p:anim>
                                    <p:anim calcmode="lin" valueType="num">
                                      <p:cBhvr>
                                        <p:cTn id="138" dur="500" fill="hold"/>
                                        <p:tgtEl>
                                          <p:spTgt spid="68644"/>
                                        </p:tgtEl>
                                        <p:attrNameLst>
                                          <p:attrName>ppt_h</p:attrName>
                                        </p:attrNameLst>
                                      </p:cBhvr>
                                      <p:tavLst>
                                        <p:tav tm="0">
                                          <p:val>
                                            <p:strVal val="#ppt_h/10"/>
                                          </p:val>
                                        </p:tav>
                                        <p:tav tm="50000">
                                          <p:val>
                                            <p:strVal val="#ppt_h+.01"/>
                                          </p:val>
                                        </p:tav>
                                        <p:tav tm="100000">
                                          <p:val>
                                            <p:strVal val="#ppt_h"/>
                                          </p:val>
                                        </p:tav>
                                      </p:tavLst>
                                    </p:anim>
                                    <p:anim calcmode="lin" valueType="num">
                                      <p:cBhvr>
                                        <p:cTn id="139" dur="500" fill="hold"/>
                                        <p:tgtEl>
                                          <p:spTgt spid="68644"/>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500" tmFilter="0,0; .5, 1; 1, 1"/>
                                        <p:tgtEl>
                                          <p:spTgt spid="68644"/>
                                        </p:tgtEl>
                                      </p:cBhvr>
                                    </p:animEffect>
                                  </p:childTnLst>
                                </p:cTn>
                              </p:par>
                              <p:par>
                                <p:cTn id="141" presetID="29" presetClass="entr" presetSubtype="0" fill="hold" nodeType="withEffect">
                                  <p:stCondLst>
                                    <p:cond delay="0"/>
                                  </p:stCondLst>
                                  <p:childTnLst>
                                    <p:set>
                                      <p:cBhvr>
                                        <p:cTn id="142" dur="1" fill="hold">
                                          <p:stCondLst>
                                            <p:cond delay="0"/>
                                          </p:stCondLst>
                                        </p:cTn>
                                        <p:tgtEl>
                                          <p:spTgt spid="68648"/>
                                        </p:tgtEl>
                                        <p:attrNameLst>
                                          <p:attrName>style.visibility</p:attrName>
                                        </p:attrNameLst>
                                      </p:cBhvr>
                                      <p:to>
                                        <p:strVal val="visible"/>
                                      </p:to>
                                    </p:set>
                                    <p:anim calcmode="lin" valueType="num">
                                      <p:cBhvr>
                                        <p:cTn id="143" dur="500" fill="hold"/>
                                        <p:tgtEl>
                                          <p:spTgt spid="68648"/>
                                        </p:tgtEl>
                                        <p:attrNameLst>
                                          <p:attrName>ppt_x</p:attrName>
                                        </p:attrNameLst>
                                      </p:cBhvr>
                                      <p:tavLst>
                                        <p:tav tm="0">
                                          <p:val>
                                            <p:strVal val="#ppt_x-.2"/>
                                          </p:val>
                                        </p:tav>
                                        <p:tav tm="100000">
                                          <p:val>
                                            <p:strVal val="#ppt_x"/>
                                          </p:val>
                                        </p:tav>
                                      </p:tavLst>
                                    </p:anim>
                                    <p:anim calcmode="lin" valueType="num">
                                      <p:cBhvr>
                                        <p:cTn id="144" dur="500" fill="hold"/>
                                        <p:tgtEl>
                                          <p:spTgt spid="68648"/>
                                        </p:tgtEl>
                                        <p:attrNameLst>
                                          <p:attrName>ppt_y</p:attrName>
                                        </p:attrNameLst>
                                      </p:cBhvr>
                                      <p:tavLst>
                                        <p:tav tm="0">
                                          <p:val>
                                            <p:strVal val="#ppt_y"/>
                                          </p:val>
                                        </p:tav>
                                        <p:tav tm="100000">
                                          <p:val>
                                            <p:strVal val="#ppt_y"/>
                                          </p:val>
                                        </p:tav>
                                      </p:tavLst>
                                    </p:anim>
                                    <p:animEffect transition="in" filter="wipe(right)" prLst="gradientSize: 0.1">
                                      <p:cBhvr>
                                        <p:cTn id="145" dur="500"/>
                                        <p:tgtEl>
                                          <p:spTgt spid="68648"/>
                                        </p:tgtEl>
                                      </p:cBhvr>
                                    </p:animEffect>
                                  </p:childTnLst>
                                </p:cTn>
                              </p:par>
                              <p:par>
                                <p:cTn id="146" presetID="29" presetClass="entr" presetSubtype="0" fill="hold" nodeType="withEffect">
                                  <p:stCondLst>
                                    <p:cond delay="0"/>
                                  </p:stCondLst>
                                  <p:childTnLst>
                                    <p:set>
                                      <p:cBhvr>
                                        <p:cTn id="147" dur="1" fill="hold">
                                          <p:stCondLst>
                                            <p:cond delay="0"/>
                                          </p:stCondLst>
                                        </p:cTn>
                                        <p:tgtEl>
                                          <p:spTgt spid="68649"/>
                                        </p:tgtEl>
                                        <p:attrNameLst>
                                          <p:attrName>style.visibility</p:attrName>
                                        </p:attrNameLst>
                                      </p:cBhvr>
                                      <p:to>
                                        <p:strVal val="visible"/>
                                      </p:to>
                                    </p:set>
                                    <p:anim calcmode="lin" valueType="num">
                                      <p:cBhvr>
                                        <p:cTn id="148" dur="500" fill="hold"/>
                                        <p:tgtEl>
                                          <p:spTgt spid="68649"/>
                                        </p:tgtEl>
                                        <p:attrNameLst>
                                          <p:attrName>ppt_x</p:attrName>
                                        </p:attrNameLst>
                                      </p:cBhvr>
                                      <p:tavLst>
                                        <p:tav tm="0">
                                          <p:val>
                                            <p:strVal val="#ppt_x-.2"/>
                                          </p:val>
                                        </p:tav>
                                        <p:tav tm="100000">
                                          <p:val>
                                            <p:strVal val="#ppt_x"/>
                                          </p:val>
                                        </p:tav>
                                      </p:tavLst>
                                    </p:anim>
                                    <p:anim calcmode="lin" valueType="num">
                                      <p:cBhvr>
                                        <p:cTn id="149" dur="500" fill="hold"/>
                                        <p:tgtEl>
                                          <p:spTgt spid="68649"/>
                                        </p:tgtEl>
                                        <p:attrNameLst>
                                          <p:attrName>ppt_y</p:attrName>
                                        </p:attrNameLst>
                                      </p:cBhvr>
                                      <p:tavLst>
                                        <p:tav tm="0">
                                          <p:val>
                                            <p:strVal val="#ppt_y"/>
                                          </p:val>
                                        </p:tav>
                                        <p:tav tm="100000">
                                          <p:val>
                                            <p:strVal val="#ppt_y"/>
                                          </p:val>
                                        </p:tav>
                                      </p:tavLst>
                                    </p:anim>
                                    <p:animEffect transition="in" filter="wipe(right)" prLst="gradientSize: 0.1">
                                      <p:cBhvr>
                                        <p:cTn id="150" dur="500"/>
                                        <p:tgtEl>
                                          <p:spTgt spid="68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9" grpId="0"/>
      <p:bldP spid="68630" grpId="0" animBg="1"/>
      <p:bldP spid="68631" grpId="0" animBg="1"/>
      <p:bldP spid="68632" grpId="0" animBg="1"/>
      <p:bldP spid="68633" grpId="0" animBg="1"/>
      <p:bldP spid="68635" grpId="0"/>
      <p:bldP spid="68636" grpId="0"/>
      <p:bldP spid="68638" grpId="0"/>
      <p:bldP spid="68639" grpId="0"/>
      <p:bldP spid="68640" grpId="0"/>
      <p:bldP spid="68641" grpId="0"/>
      <p:bldP spid="68642" grpId="0"/>
      <p:bldP spid="68643" grpId="0"/>
      <p:bldP spid="68644" grpId="0"/>
      <p:bldP spid="68645" grpId="0"/>
      <p:bldP spid="686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2" name="组合 33"/>
          <p:cNvGrpSpPr>
            <a:grpSpLocks/>
          </p:cNvGrpSpPr>
          <p:nvPr/>
        </p:nvGrpSpPr>
        <p:grpSpPr bwMode="auto">
          <a:xfrm>
            <a:off x="4369594" y="1916114"/>
            <a:ext cx="3816350" cy="3811587"/>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34166" y="4093280"/>
              <a:ext cx="95904" cy="334429"/>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pic>
        <p:nvPicPr>
          <p:cNvPr id="8910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77907">
            <a:off x="5241132" y="2916238"/>
            <a:ext cx="1800225" cy="1816100"/>
          </a:xfrm>
          <a:prstGeom prst="rect">
            <a:avLst/>
          </a:prstGeom>
          <a:noFill/>
          <a:extLst>
            <a:ext uri="{909E8E84-426E-40DD-AFC4-6F175D3DCCD1}">
              <a14:hiddenFill xmlns:a14="http://schemas.microsoft.com/office/drawing/2010/main">
                <a:solidFill>
                  <a:srgbClr val="FFFFFF"/>
                </a:solidFill>
              </a14:hiddenFill>
            </a:ext>
          </a:extLst>
        </p:spPr>
      </p:pic>
      <p:sp>
        <p:nvSpPr>
          <p:cNvPr id="17" name="Oval 53"/>
          <p:cNvSpPr>
            <a:spLocks noChangeArrowheads="1"/>
          </p:cNvSpPr>
          <p:nvPr/>
        </p:nvSpPr>
        <p:spPr bwMode="auto">
          <a:xfrm>
            <a:off x="3777809" y="1754775"/>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3787334" y="4204287"/>
            <a:ext cx="1516133" cy="151645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7029009" y="4221750"/>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6955984" y="1700800"/>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9116" name="Line 548"/>
          <p:cNvSpPr>
            <a:spLocks noChangeShapeType="1"/>
          </p:cNvSpPr>
          <p:nvPr/>
        </p:nvSpPr>
        <p:spPr bwMode="auto">
          <a:xfrm>
            <a:off x="1345406" y="3141663"/>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9117" name="Line 548"/>
          <p:cNvSpPr>
            <a:spLocks noChangeShapeType="1"/>
          </p:cNvSpPr>
          <p:nvPr/>
        </p:nvSpPr>
        <p:spPr bwMode="auto">
          <a:xfrm>
            <a:off x="8257381" y="5661025"/>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89118" name="Line 548"/>
          <p:cNvSpPr>
            <a:spLocks noChangeShapeType="1"/>
          </p:cNvSpPr>
          <p:nvPr/>
        </p:nvSpPr>
        <p:spPr bwMode="auto">
          <a:xfrm>
            <a:off x="8330406" y="3068638"/>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89119" name="Line 548"/>
          <p:cNvSpPr>
            <a:spLocks noChangeShapeType="1"/>
          </p:cNvSpPr>
          <p:nvPr/>
        </p:nvSpPr>
        <p:spPr bwMode="auto">
          <a:xfrm>
            <a:off x="1561306" y="5661025"/>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89120" name="Rectangle 32"/>
          <p:cNvSpPr>
            <a:spLocks noChangeArrowheads="1"/>
          </p:cNvSpPr>
          <p:nvPr/>
        </p:nvSpPr>
        <p:spPr bwMode="auto">
          <a:xfrm>
            <a:off x="1632745" y="1989139"/>
            <a:ext cx="1944687"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89121" name="Rectangle 33"/>
          <p:cNvSpPr>
            <a:spLocks noChangeArrowheads="1"/>
          </p:cNvSpPr>
          <p:nvPr/>
        </p:nvSpPr>
        <p:spPr bwMode="auto">
          <a:xfrm>
            <a:off x="1705770" y="4581526"/>
            <a:ext cx="1944687"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89122" name="Rectangle 34"/>
          <p:cNvSpPr>
            <a:spLocks noChangeArrowheads="1"/>
          </p:cNvSpPr>
          <p:nvPr/>
        </p:nvSpPr>
        <p:spPr bwMode="auto">
          <a:xfrm>
            <a:off x="8689181" y="1989139"/>
            <a:ext cx="1944688"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89123" name="Rectangle 35"/>
          <p:cNvSpPr>
            <a:spLocks noChangeArrowheads="1"/>
          </p:cNvSpPr>
          <p:nvPr/>
        </p:nvSpPr>
        <p:spPr bwMode="auto">
          <a:xfrm>
            <a:off x="8762206" y="4581526"/>
            <a:ext cx="1944688"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89124" name="Rectangle 36"/>
          <p:cNvSpPr>
            <a:spLocks noChangeArrowheads="1"/>
          </p:cNvSpPr>
          <p:nvPr/>
        </p:nvSpPr>
        <p:spPr bwMode="auto">
          <a:xfrm>
            <a:off x="9194006" y="1628776"/>
            <a:ext cx="1295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微软雅黑" pitchFamily="34" charset="-122"/>
                <a:ea typeface="方正正中黑简体" pitchFamily="2" charset="-122"/>
              </a:rPr>
              <a:t>添加标题</a:t>
            </a:r>
            <a:endParaRPr lang="zh-CN" altLang="en-US" sz="2000">
              <a:solidFill>
                <a:srgbClr val="006CB8"/>
              </a:solidFill>
              <a:ea typeface="方正正中黑简体" pitchFamily="2" charset="-122"/>
            </a:endParaRPr>
          </a:p>
        </p:txBody>
      </p:sp>
      <p:sp>
        <p:nvSpPr>
          <p:cNvPr id="89125" name="Rectangle 37"/>
          <p:cNvSpPr>
            <a:spLocks noChangeArrowheads="1"/>
          </p:cNvSpPr>
          <p:nvPr/>
        </p:nvSpPr>
        <p:spPr bwMode="auto">
          <a:xfrm>
            <a:off x="9338469" y="4149726"/>
            <a:ext cx="1295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微软雅黑" pitchFamily="34" charset="-122"/>
                <a:ea typeface="方正正中黑简体" pitchFamily="2" charset="-122"/>
              </a:rPr>
              <a:t>添加标题</a:t>
            </a:r>
            <a:endParaRPr lang="zh-CN" altLang="en-US" sz="2000">
              <a:solidFill>
                <a:srgbClr val="006CB8"/>
              </a:solidFill>
              <a:ea typeface="方正正中黑简体" pitchFamily="2" charset="-122"/>
            </a:endParaRPr>
          </a:p>
        </p:txBody>
      </p:sp>
      <p:sp>
        <p:nvSpPr>
          <p:cNvPr id="89126" name="Rectangle 38"/>
          <p:cNvSpPr>
            <a:spLocks noChangeArrowheads="1"/>
          </p:cNvSpPr>
          <p:nvPr/>
        </p:nvSpPr>
        <p:spPr bwMode="auto">
          <a:xfrm>
            <a:off x="1705769" y="4149726"/>
            <a:ext cx="1295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微软雅黑" pitchFamily="34" charset="-122"/>
                <a:ea typeface="方正正中黑简体" pitchFamily="2" charset="-122"/>
              </a:rPr>
              <a:t>添加标题</a:t>
            </a:r>
            <a:endParaRPr lang="zh-CN" altLang="en-US" sz="2000">
              <a:solidFill>
                <a:srgbClr val="006CB8"/>
              </a:solidFill>
              <a:ea typeface="方正正中黑简体" pitchFamily="2" charset="-122"/>
            </a:endParaRPr>
          </a:p>
        </p:txBody>
      </p:sp>
      <p:sp>
        <p:nvSpPr>
          <p:cNvPr id="89127" name="Rectangle 39"/>
          <p:cNvSpPr>
            <a:spLocks noChangeArrowheads="1"/>
          </p:cNvSpPr>
          <p:nvPr/>
        </p:nvSpPr>
        <p:spPr bwMode="auto">
          <a:xfrm>
            <a:off x="1632744" y="1557339"/>
            <a:ext cx="1295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微软雅黑" pitchFamily="34" charset="-122"/>
                <a:ea typeface="方正正中黑简体" pitchFamily="2" charset="-122"/>
              </a:rPr>
              <a:t>添加标题</a:t>
            </a:r>
            <a:endParaRPr lang="zh-CN" altLang="en-US" sz="2000">
              <a:solidFill>
                <a:srgbClr val="006CB8"/>
              </a:solidFill>
              <a:ea typeface="方正正中黑简体" pitchFamily="2" charset="-122"/>
            </a:endParaRPr>
          </a:p>
        </p:txBody>
      </p:sp>
      <p:sp>
        <p:nvSpPr>
          <p:cNvPr id="89128" name="Text Box 40"/>
          <p:cNvSpPr txBox="1">
            <a:spLocks noChangeArrowheads="1"/>
          </p:cNvSpPr>
          <p:nvPr/>
        </p:nvSpPr>
        <p:spPr bwMode="auto">
          <a:xfrm>
            <a:off x="4225131" y="2133601"/>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添加标题</a:t>
            </a:r>
          </a:p>
        </p:txBody>
      </p:sp>
      <p:sp>
        <p:nvSpPr>
          <p:cNvPr id="89129" name="Text Box 41"/>
          <p:cNvSpPr txBox="1">
            <a:spLocks noChangeArrowheads="1"/>
          </p:cNvSpPr>
          <p:nvPr/>
        </p:nvSpPr>
        <p:spPr bwMode="auto">
          <a:xfrm>
            <a:off x="4225131" y="4581526"/>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添加标题</a:t>
            </a:r>
          </a:p>
        </p:txBody>
      </p:sp>
      <p:sp>
        <p:nvSpPr>
          <p:cNvPr id="89130" name="Text Box 42"/>
          <p:cNvSpPr txBox="1">
            <a:spLocks noChangeArrowheads="1"/>
          </p:cNvSpPr>
          <p:nvPr/>
        </p:nvSpPr>
        <p:spPr bwMode="auto">
          <a:xfrm>
            <a:off x="7393781" y="4581526"/>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添加标题</a:t>
            </a:r>
          </a:p>
        </p:txBody>
      </p:sp>
      <p:sp>
        <p:nvSpPr>
          <p:cNvPr id="89131" name="Text Box 43"/>
          <p:cNvSpPr txBox="1">
            <a:spLocks noChangeArrowheads="1"/>
          </p:cNvSpPr>
          <p:nvPr/>
        </p:nvSpPr>
        <p:spPr bwMode="auto">
          <a:xfrm>
            <a:off x="7393781" y="2060576"/>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添加标题</a:t>
            </a:r>
          </a:p>
        </p:txBody>
      </p:sp>
      <p:sp>
        <p:nvSpPr>
          <p:cNvPr id="89132" name="Text Box 44"/>
          <p:cNvSpPr txBox="1">
            <a:spLocks noChangeArrowheads="1"/>
          </p:cNvSpPr>
          <p:nvPr/>
        </p:nvSpPr>
        <p:spPr bwMode="auto">
          <a:xfrm>
            <a:off x="5738019" y="3327401"/>
            <a:ext cx="10080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添加标题</a:t>
            </a:r>
          </a:p>
        </p:txBody>
      </p:sp>
      <p:sp>
        <p:nvSpPr>
          <p:cNvPr id="89136" name="Rectangle 48"/>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32" name="组合 31"/>
          <p:cNvGrpSpPr/>
          <p:nvPr/>
        </p:nvGrpSpPr>
        <p:grpSpPr>
          <a:xfrm>
            <a:off x="327874" y="277089"/>
            <a:ext cx="447463" cy="443886"/>
            <a:chOff x="121853" y="604312"/>
            <a:chExt cx="2745946" cy="2723981"/>
          </a:xfrm>
          <a:solidFill>
            <a:srgbClr val="01458E"/>
          </a:solidFill>
        </p:grpSpPr>
        <p:sp>
          <p:nvSpPr>
            <p:cNvPr id="33" name="圆角矩形 3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4" name="圆角矩形 3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9" name="圆角矩形 3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0" name="圆角矩形 3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1" name="圆角矩形 4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42"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74384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9136"/>
                                        </p:tgtEl>
                                        <p:attrNameLst>
                                          <p:attrName>style.visibility</p:attrName>
                                        </p:attrNameLst>
                                      </p:cBhvr>
                                      <p:to>
                                        <p:strVal val="visible"/>
                                      </p:to>
                                    </p:set>
                                    <p:anim calcmode="lin" valueType="num">
                                      <p:cBhvr>
                                        <p:cTn id="7" dur="500" fill="hold"/>
                                        <p:tgtEl>
                                          <p:spTgt spid="891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9136"/>
                                        </p:tgtEl>
                                        <p:attrNameLst>
                                          <p:attrName>ppt_y</p:attrName>
                                        </p:attrNameLst>
                                      </p:cBhvr>
                                      <p:tavLst>
                                        <p:tav tm="0">
                                          <p:val>
                                            <p:strVal val="#ppt_y"/>
                                          </p:val>
                                        </p:tav>
                                        <p:tav tm="100000">
                                          <p:val>
                                            <p:strVal val="#ppt_y"/>
                                          </p:val>
                                        </p:tav>
                                      </p:tavLst>
                                    </p:anim>
                                    <p:anim calcmode="lin" valueType="num">
                                      <p:cBhvr>
                                        <p:cTn id="9" dur="500" fill="hold"/>
                                        <p:tgtEl>
                                          <p:spTgt spid="891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91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9136"/>
                                        </p:tgtEl>
                                      </p:cBhvr>
                                    </p:animEffect>
                                  </p:childTnLst>
                                </p:cTn>
                              </p:par>
                            </p:childTnLst>
                          </p:cTn>
                        </p:par>
                        <p:par>
                          <p:cTn id="12" fill="hold" nodeType="afterGroup">
                            <p:stCondLst>
                              <p:cond delay="1150"/>
                            </p:stCondLst>
                            <p:childTnLst>
                              <p:par>
                                <p:cTn id="13" presetID="49" presetClass="entr" presetSubtype="0" decel="100000" fill="hold" nodeType="afterEffect">
                                  <p:stCondLst>
                                    <p:cond delay="0"/>
                                  </p:stCondLst>
                                  <p:childTnLst>
                                    <p:set>
                                      <p:cBhvr>
                                        <p:cTn id="14" dur="1" fill="hold">
                                          <p:stCondLst>
                                            <p:cond delay="0"/>
                                          </p:stCondLst>
                                        </p:cTn>
                                        <p:tgtEl>
                                          <p:spTgt spid="89092"/>
                                        </p:tgtEl>
                                        <p:attrNameLst>
                                          <p:attrName>style.visibility</p:attrName>
                                        </p:attrNameLst>
                                      </p:cBhvr>
                                      <p:to>
                                        <p:strVal val="visible"/>
                                      </p:to>
                                    </p:set>
                                    <p:anim calcmode="lin" valueType="num">
                                      <p:cBhvr>
                                        <p:cTn id="15" dur="500" fill="hold"/>
                                        <p:tgtEl>
                                          <p:spTgt spid="89092"/>
                                        </p:tgtEl>
                                        <p:attrNameLst>
                                          <p:attrName>ppt_w</p:attrName>
                                        </p:attrNameLst>
                                      </p:cBhvr>
                                      <p:tavLst>
                                        <p:tav tm="0">
                                          <p:val>
                                            <p:fltVal val="0"/>
                                          </p:val>
                                        </p:tav>
                                        <p:tav tm="100000">
                                          <p:val>
                                            <p:strVal val="#ppt_w"/>
                                          </p:val>
                                        </p:tav>
                                      </p:tavLst>
                                    </p:anim>
                                    <p:anim calcmode="lin" valueType="num">
                                      <p:cBhvr>
                                        <p:cTn id="16" dur="500" fill="hold"/>
                                        <p:tgtEl>
                                          <p:spTgt spid="89092"/>
                                        </p:tgtEl>
                                        <p:attrNameLst>
                                          <p:attrName>ppt_h</p:attrName>
                                        </p:attrNameLst>
                                      </p:cBhvr>
                                      <p:tavLst>
                                        <p:tav tm="0">
                                          <p:val>
                                            <p:fltVal val="0"/>
                                          </p:val>
                                        </p:tav>
                                        <p:tav tm="100000">
                                          <p:val>
                                            <p:strVal val="#ppt_h"/>
                                          </p:val>
                                        </p:tav>
                                      </p:tavLst>
                                    </p:anim>
                                    <p:anim calcmode="lin" valueType="num">
                                      <p:cBhvr>
                                        <p:cTn id="17" dur="500" fill="hold"/>
                                        <p:tgtEl>
                                          <p:spTgt spid="89092"/>
                                        </p:tgtEl>
                                        <p:attrNameLst>
                                          <p:attrName>style.rotation</p:attrName>
                                        </p:attrNameLst>
                                      </p:cBhvr>
                                      <p:tavLst>
                                        <p:tav tm="0">
                                          <p:val>
                                            <p:fltVal val="360"/>
                                          </p:val>
                                        </p:tav>
                                        <p:tav tm="100000">
                                          <p:val>
                                            <p:fltVal val="0"/>
                                          </p:val>
                                        </p:tav>
                                      </p:tavLst>
                                    </p:anim>
                                    <p:animEffect transition="in" filter="fade">
                                      <p:cBhvr>
                                        <p:cTn id="18" dur="500"/>
                                        <p:tgtEl>
                                          <p:spTgt spid="89092"/>
                                        </p:tgtEl>
                                      </p:cBhvr>
                                    </p:animEffect>
                                  </p:childTnLst>
                                </p:cTn>
                              </p:par>
                            </p:childTnLst>
                          </p:cTn>
                        </p:par>
                        <p:par>
                          <p:cTn id="19" fill="hold" nodeType="afterGroup">
                            <p:stCondLst>
                              <p:cond delay="1650"/>
                            </p:stCondLst>
                            <p:childTnLst>
                              <p:par>
                                <p:cTn id="20" presetID="2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childTnLst>
                                </p:cTn>
                              </p:par>
                            </p:childTnLst>
                          </p:cTn>
                        </p:par>
                        <p:par>
                          <p:cTn id="36" fill="hold" nodeType="afterGroup">
                            <p:stCondLst>
                              <p:cond delay="2150"/>
                            </p:stCondLst>
                            <p:childTnLst>
                              <p:par>
                                <p:cTn id="37" presetID="49" presetClass="entr" presetSubtype="0" decel="100000" fill="hold" nodeType="afterEffect">
                                  <p:stCondLst>
                                    <p:cond delay="0"/>
                                  </p:stCondLst>
                                  <p:childTnLst>
                                    <p:set>
                                      <p:cBhvr>
                                        <p:cTn id="38" dur="1" fill="hold">
                                          <p:stCondLst>
                                            <p:cond delay="0"/>
                                          </p:stCondLst>
                                        </p:cTn>
                                        <p:tgtEl>
                                          <p:spTgt spid="89103"/>
                                        </p:tgtEl>
                                        <p:attrNameLst>
                                          <p:attrName>style.visibility</p:attrName>
                                        </p:attrNameLst>
                                      </p:cBhvr>
                                      <p:to>
                                        <p:strVal val="visible"/>
                                      </p:to>
                                    </p:set>
                                    <p:anim calcmode="lin" valueType="num">
                                      <p:cBhvr>
                                        <p:cTn id="39" dur="500" fill="hold"/>
                                        <p:tgtEl>
                                          <p:spTgt spid="89103"/>
                                        </p:tgtEl>
                                        <p:attrNameLst>
                                          <p:attrName>ppt_w</p:attrName>
                                        </p:attrNameLst>
                                      </p:cBhvr>
                                      <p:tavLst>
                                        <p:tav tm="0">
                                          <p:val>
                                            <p:fltVal val="0"/>
                                          </p:val>
                                        </p:tav>
                                        <p:tav tm="100000">
                                          <p:val>
                                            <p:strVal val="#ppt_w"/>
                                          </p:val>
                                        </p:tav>
                                      </p:tavLst>
                                    </p:anim>
                                    <p:anim calcmode="lin" valueType="num">
                                      <p:cBhvr>
                                        <p:cTn id="40" dur="500" fill="hold"/>
                                        <p:tgtEl>
                                          <p:spTgt spid="89103"/>
                                        </p:tgtEl>
                                        <p:attrNameLst>
                                          <p:attrName>ppt_h</p:attrName>
                                        </p:attrNameLst>
                                      </p:cBhvr>
                                      <p:tavLst>
                                        <p:tav tm="0">
                                          <p:val>
                                            <p:fltVal val="0"/>
                                          </p:val>
                                        </p:tav>
                                        <p:tav tm="100000">
                                          <p:val>
                                            <p:strVal val="#ppt_h"/>
                                          </p:val>
                                        </p:tav>
                                      </p:tavLst>
                                    </p:anim>
                                    <p:anim calcmode="lin" valueType="num">
                                      <p:cBhvr>
                                        <p:cTn id="41" dur="500" fill="hold"/>
                                        <p:tgtEl>
                                          <p:spTgt spid="89103"/>
                                        </p:tgtEl>
                                        <p:attrNameLst>
                                          <p:attrName>style.rotation</p:attrName>
                                        </p:attrNameLst>
                                      </p:cBhvr>
                                      <p:tavLst>
                                        <p:tav tm="0">
                                          <p:val>
                                            <p:fltVal val="360"/>
                                          </p:val>
                                        </p:tav>
                                        <p:tav tm="100000">
                                          <p:val>
                                            <p:fltVal val="0"/>
                                          </p:val>
                                        </p:tav>
                                      </p:tavLst>
                                    </p:anim>
                                    <p:animEffect transition="in" filter="fade">
                                      <p:cBhvr>
                                        <p:cTn id="42" dur="500"/>
                                        <p:tgtEl>
                                          <p:spTgt spid="89103"/>
                                        </p:tgtEl>
                                      </p:cBhvr>
                                    </p:animEffect>
                                  </p:childTnLst>
                                </p:cTn>
                              </p:par>
                              <p:par>
                                <p:cTn id="43" presetID="17" presetClass="entr" presetSubtype="10" fill="hold" grpId="0" nodeType="withEffect">
                                  <p:stCondLst>
                                    <p:cond delay="0"/>
                                  </p:stCondLst>
                                  <p:childTnLst>
                                    <p:set>
                                      <p:cBhvr>
                                        <p:cTn id="44" dur="1" fill="hold">
                                          <p:stCondLst>
                                            <p:cond delay="0"/>
                                          </p:stCondLst>
                                        </p:cTn>
                                        <p:tgtEl>
                                          <p:spTgt spid="89132"/>
                                        </p:tgtEl>
                                        <p:attrNameLst>
                                          <p:attrName>style.visibility</p:attrName>
                                        </p:attrNameLst>
                                      </p:cBhvr>
                                      <p:to>
                                        <p:strVal val="visible"/>
                                      </p:to>
                                    </p:set>
                                    <p:anim calcmode="lin" valueType="num">
                                      <p:cBhvr>
                                        <p:cTn id="45" dur="500" fill="hold"/>
                                        <p:tgtEl>
                                          <p:spTgt spid="89132"/>
                                        </p:tgtEl>
                                        <p:attrNameLst>
                                          <p:attrName>ppt_w</p:attrName>
                                        </p:attrNameLst>
                                      </p:cBhvr>
                                      <p:tavLst>
                                        <p:tav tm="0">
                                          <p:val>
                                            <p:fltVal val="0"/>
                                          </p:val>
                                        </p:tav>
                                        <p:tav tm="100000">
                                          <p:val>
                                            <p:strVal val="#ppt_w"/>
                                          </p:val>
                                        </p:tav>
                                      </p:tavLst>
                                    </p:anim>
                                    <p:anim calcmode="lin" valueType="num">
                                      <p:cBhvr>
                                        <p:cTn id="46" dur="500" fill="hold"/>
                                        <p:tgtEl>
                                          <p:spTgt spid="89132"/>
                                        </p:tgtEl>
                                        <p:attrNameLst>
                                          <p:attrName>ppt_h</p:attrName>
                                        </p:attrNameLst>
                                      </p:cBhvr>
                                      <p:tavLst>
                                        <p:tav tm="0">
                                          <p:val>
                                            <p:strVal val="#ppt_h"/>
                                          </p:val>
                                        </p:tav>
                                        <p:tav tm="100000">
                                          <p:val>
                                            <p:strVal val="#ppt_h"/>
                                          </p:val>
                                        </p:tav>
                                      </p:tavLst>
                                    </p:anim>
                                  </p:childTnLst>
                                </p:cTn>
                              </p:par>
                              <p:par>
                                <p:cTn id="47" presetID="30" presetClass="entr" presetSubtype="0" fill="hold" grpId="0" nodeType="withEffect">
                                  <p:stCondLst>
                                    <p:cond delay="0"/>
                                  </p:stCondLst>
                                  <p:childTnLst>
                                    <p:set>
                                      <p:cBhvr>
                                        <p:cTn id="48" dur="1" fill="hold">
                                          <p:stCondLst>
                                            <p:cond delay="0"/>
                                          </p:stCondLst>
                                        </p:cTn>
                                        <p:tgtEl>
                                          <p:spTgt spid="89128"/>
                                        </p:tgtEl>
                                        <p:attrNameLst>
                                          <p:attrName>style.visibility</p:attrName>
                                        </p:attrNameLst>
                                      </p:cBhvr>
                                      <p:to>
                                        <p:strVal val="visible"/>
                                      </p:to>
                                    </p:set>
                                    <p:animEffect transition="in" filter="fade">
                                      <p:cBhvr>
                                        <p:cTn id="49" dur="800" decel="100000"/>
                                        <p:tgtEl>
                                          <p:spTgt spid="89128"/>
                                        </p:tgtEl>
                                      </p:cBhvr>
                                    </p:animEffect>
                                    <p:anim calcmode="lin" valueType="num">
                                      <p:cBhvr>
                                        <p:cTn id="50" dur="800" decel="100000" fill="hold"/>
                                        <p:tgtEl>
                                          <p:spTgt spid="89128"/>
                                        </p:tgtEl>
                                        <p:attrNameLst>
                                          <p:attrName>style.rotation</p:attrName>
                                        </p:attrNameLst>
                                      </p:cBhvr>
                                      <p:tavLst>
                                        <p:tav tm="0">
                                          <p:val>
                                            <p:fltVal val="-90"/>
                                          </p:val>
                                        </p:tav>
                                        <p:tav tm="100000">
                                          <p:val>
                                            <p:fltVal val="0"/>
                                          </p:val>
                                        </p:tav>
                                      </p:tavLst>
                                    </p:anim>
                                    <p:anim calcmode="lin" valueType="num">
                                      <p:cBhvr>
                                        <p:cTn id="51" dur="800" decel="100000" fill="hold"/>
                                        <p:tgtEl>
                                          <p:spTgt spid="89128"/>
                                        </p:tgtEl>
                                        <p:attrNameLst>
                                          <p:attrName>ppt_x</p:attrName>
                                        </p:attrNameLst>
                                      </p:cBhvr>
                                      <p:tavLst>
                                        <p:tav tm="0">
                                          <p:val>
                                            <p:strVal val="#ppt_x+0.4"/>
                                          </p:val>
                                        </p:tav>
                                        <p:tav tm="100000">
                                          <p:val>
                                            <p:strVal val="#ppt_x-0.05"/>
                                          </p:val>
                                        </p:tav>
                                      </p:tavLst>
                                    </p:anim>
                                    <p:anim calcmode="lin" valueType="num">
                                      <p:cBhvr>
                                        <p:cTn id="52" dur="800" decel="100000" fill="hold"/>
                                        <p:tgtEl>
                                          <p:spTgt spid="89128"/>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89128"/>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89128"/>
                                        </p:tgtEl>
                                        <p:attrNameLst>
                                          <p:attrName>ppt_y</p:attrName>
                                        </p:attrNameLst>
                                      </p:cBhvr>
                                      <p:tavLst>
                                        <p:tav tm="0">
                                          <p:val>
                                            <p:strVal val="#ppt_y+0.1"/>
                                          </p:val>
                                        </p:tav>
                                        <p:tav tm="100000">
                                          <p:val>
                                            <p:strVal val="#ppt_y"/>
                                          </p:val>
                                        </p:tav>
                                      </p:tavLst>
                                    </p:anim>
                                  </p:childTnLst>
                                </p:cTn>
                              </p:par>
                            </p:childTnLst>
                          </p:cTn>
                        </p:par>
                        <p:par>
                          <p:cTn id="55" fill="hold" nodeType="afterGroup">
                            <p:stCondLst>
                              <p:cond delay="3150"/>
                            </p:stCondLst>
                            <p:childTnLst>
                              <p:par>
                                <p:cTn id="56" presetID="17" presetClass="entr" presetSubtype="10" fill="hold" grpId="0" nodeType="afterEffect">
                                  <p:stCondLst>
                                    <p:cond delay="0"/>
                                  </p:stCondLst>
                                  <p:childTnLst>
                                    <p:set>
                                      <p:cBhvr>
                                        <p:cTn id="57" dur="1" fill="hold">
                                          <p:stCondLst>
                                            <p:cond delay="0"/>
                                          </p:stCondLst>
                                        </p:cTn>
                                        <p:tgtEl>
                                          <p:spTgt spid="89116"/>
                                        </p:tgtEl>
                                        <p:attrNameLst>
                                          <p:attrName>style.visibility</p:attrName>
                                        </p:attrNameLst>
                                      </p:cBhvr>
                                      <p:to>
                                        <p:strVal val="visible"/>
                                      </p:to>
                                    </p:set>
                                    <p:anim calcmode="lin" valueType="num">
                                      <p:cBhvr>
                                        <p:cTn id="58" dur="500" fill="hold"/>
                                        <p:tgtEl>
                                          <p:spTgt spid="89116"/>
                                        </p:tgtEl>
                                        <p:attrNameLst>
                                          <p:attrName>ppt_w</p:attrName>
                                        </p:attrNameLst>
                                      </p:cBhvr>
                                      <p:tavLst>
                                        <p:tav tm="0">
                                          <p:val>
                                            <p:fltVal val="0"/>
                                          </p:val>
                                        </p:tav>
                                        <p:tav tm="100000">
                                          <p:val>
                                            <p:strVal val="#ppt_w"/>
                                          </p:val>
                                        </p:tav>
                                      </p:tavLst>
                                    </p:anim>
                                    <p:anim calcmode="lin" valueType="num">
                                      <p:cBhvr>
                                        <p:cTn id="59" dur="500" fill="hold"/>
                                        <p:tgtEl>
                                          <p:spTgt spid="89116"/>
                                        </p:tgtEl>
                                        <p:attrNameLst>
                                          <p:attrName>ppt_h</p:attrName>
                                        </p:attrNameLst>
                                      </p:cBhvr>
                                      <p:tavLst>
                                        <p:tav tm="0">
                                          <p:val>
                                            <p:strVal val="#ppt_h"/>
                                          </p:val>
                                        </p:tav>
                                        <p:tav tm="100000">
                                          <p:val>
                                            <p:strVal val="#ppt_h"/>
                                          </p:val>
                                        </p:tav>
                                      </p:tavLst>
                                    </p:anim>
                                  </p:childTnLst>
                                </p:cTn>
                              </p:par>
                              <p:par>
                                <p:cTn id="60" presetID="17" presetClass="entr" presetSubtype="10" fill="hold" grpId="0" nodeType="withEffect">
                                  <p:stCondLst>
                                    <p:cond delay="0"/>
                                  </p:stCondLst>
                                  <p:childTnLst>
                                    <p:set>
                                      <p:cBhvr>
                                        <p:cTn id="61" dur="1" fill="hold">
                                          <p:stCondLst>
                                            <p:cond delay="0"/>
                                          </p:stCondLst>
                                        </p:cTn>
                                        <p:tgtEl>
                                          <p:spTgt spid="89120"/>
                                        </p:tgtEl>
                                        <p:attrNameLst>
                                          <p:attrName>style.visibility</p:attrName>
                                        </p:attrNameLst>
                                      </p:cBhvr>
                                      <p:to>
                                        <p:strVal val="visible"/>
                                      </p:to>
                                    </p:set>
                                    <p:anim calcmode="lin" valueType="num">
                                      <p:cBhvr>
                                        <p:cTn id="62" dur="500" fill="hold"/>
                                        <p:tgtEl>
                                          <p:spTgt spid="89120"/>
                                        </p:tgtEl>
                                        <p:attrNameLst>
                                          <p:attrName>ppt_w</p:attrName>
                                        </p:attrNameLst>
                                      </p:cBhvr>
                                      <p:tavLst>
                                        <p:tav tm="0">
                                          <p:val>
                                            <p:fltVal val="0"/>
                                          </p:val>
                                        </p:tav>
                                        <p:tav tm="100000">
                                          <p:val>
                                            <p:strVal val="#ppt_w"/>
                                          </p:val>
                                        </p:tav>
                                      </p:tavLst>
                                    </p:anim>
                                    <p:anim calcmode="lin" valueType="num">
                                      <p:cBhvr>
                                        <p:cTn id="63" dur="500" fill="hold"/>
                                        <p:tgtEl>
                                          <p:spTgt spid="89120"/>
                                        </p:tgtEl>
                                        <p:attrNameLst>
                                          <p:attrName>ppt_h</p:attrName>
                                        </p:attrNameLst>
                                      </p:cBhvr>
                                      <p:tavLst>
                                        <p:tav tm="0">
                                          <p:val>
                                            <p:strVal val="#ppt_h"/>
                                          </p:val>
                                        </p:tav>
                                        <p:tav tm="100000">
                                          <p:val>
                                            <p:strVal val="#ppt_h"/>
                                          </p:val>
                                        </p:tav>
                                      </p:tavLst>
                                    </p:anim>
                                  </p:childTnLst>
                                </p:cTn>
                              </p:par>
                              <p:par>
                                <p:cTn id="64" presetID="17" presetClass="entr" presetSubtype="10" fill="hold" grpId="0" nodeType="withEffect">
                                  <p:stCondLst>
                                    <p:cond delay="0"/>
                                  </p:stCondLst>
                                  <p:childTnLst>
                                    <p:set>
                                      <p:cBhvr>
                                        <p:cTn id="65" dur="1" fill="hold">
                                          <p:stCondLst>
                                            <p:cond delay="0"/>
                                          </p:stCondLst>
                                        </p:cTn>
                                        <p:tgtEl>
                                          <p:spTgt spid="89127"/>
                                        </p:tgtEl>
                                        <p:attrNameLst>
                                          <p:attrName>style.visibility</p:attrName>
                                        </p:attrNameLst>
                                      </p:cBhvr>
                                      <p:to>
                                        <p:strVal val="visible"/>
                                      </p:to>
                                    </p:set>
                                    <p:anim calcmode="lin" valueType="num">
                                      <p:cBhvr>
                                        <p:cTn id="66" dur="500" fill="hold"/>
                                        <p:tgtEl>
                                          <p:spTgt spid="89127"/>
                                        </p:tgtEl>
                                        <p:attrNameLst>
                                          <p:attrName>ppt_w</p:attrName>
                                        </p:attrNameLst>
                                      </p:cBhvr>
                                      <p:tavLst>
                                        <p:tav tm="0">
                                          <p:val>
                                            <p:fltVal val="0"/>
                                          </p:val>
                                        </p:tav>
                                        <p:tav tm="100000">
                                          <p:val>
                                            <p:strVal val="#ppt_w"/>
                                          </p:val>
                                        </p:tav>
                                      </p:tavLst>
                                    </p:anim>
                                    <p:anim calcmode="lin" valueType="num">
                                      <p:cBhvr>
                                        <p:cTn id="67" dur="500" fill="hold"/>
                                        <p:tgtEl>
                                          <p:spTgt spid="89127"/>
                                        </p:tgtEl>
                                        <p:attrNameLst>
                                          <p:attrName>ppt_h</p:attrName>
                                        </p:attrNameLst>
                                      </p:cBhvr>
                                      <p:tavLst>
                                        <p:tav tm="0">
                                          <p:val>
                                            <p:strVal val="#ppt_h"/>
                                          </p:val>
                                        </p:tav>
                                        <p:tav tm="100000">
                                          <p:val>
                                            <p:strVal val="#ppt_h"/>
                                          </p:val>
                                        </p:tav>
                                      </p:tavLst>
                                    </p:anim>
                                  </p:childTnLst>
                                </p:cTn>
                              </p:par>
                              <p:par>
                                <p:cTn id="68" presetID="30" presetClass="entr" presetSubtype="0" fill="hold" grpId="0" nodeType="withEffect">
                                  <p:stCondLst>
                                    <p:cond delay="0"/>
                                  </p:stCondLst>
                                  <p:childTnLst>
                                    <p:set>
                                      <p:cBhvr>
                                        <p:cTn id="69" dur="1" fill="hold">
                                          <p:stCondLst>
                                            <p:cond delay="0"/>
                                          </p:stCondLst>
                                        </p:cTn>
                                        <p:tgtEl>
                                          <p:spTgt spid="89129"/>
                                        </p:tgtEl>
                                        <p:attrNameLst>
                                          <p:attrName>style.visibility</p:attrName>
                                        </p:attrNameLst>
                                      </p:cBhvr>
                                      <p:to>
                                        <p:strVal val="visible"/>
                                      </p:to>
                                    </p:set>
                                    <p:animEffect transition="in" filter="fade">
                                      <p:cBhvr>
                                        <p:cTn id="70" dur="800" decel="100000"/>
                                        <p:tgtEl>
                                          <p:spTgt spid="89129"/>
                                        </p:tgtEl>
                                      </p:cBhvr>
                                    </p:animEffect>
                                    <p:anim calcmode="lin" valueType="num">
                                      <p:cBhvr>
                                        <p:cTn id="71" dur="800" decel="100000" fill="hold"/>
                                        <p:tgtEl>
                                          <p:spTgt spid="89129"/>
                                        </p:tgtEl>
                                        <p:attrNameLst>
                                          <p:attrName>style.rotation</p:attrName>
                                        </p:attrNameLst>
                                      </p:cBhvr>
                                      <p:tavLst>
                                        <p:tav tm="0">
                                          <p:val>
                                            <p:fltVal val="-90"/>
                                          </p:val>
                                        </p:tav>
                                        <p:tav tm="100000">
                                          <p:val>
                                            <p:fltVal val="0"/>
                                          </p:val>
                                        </p:tav>
                                      </p:tavLst>
                                    </p:anim>
                                    <p:anim calcmode="lin" valueType="num">
                                      <p:cBhvr>
                                        <p:cTn id="72" dur="800" decel="100000" fill="hold"/>
                                        <p:tgtEl>
                                          <p:spTgt spid="89129"/>
                                        </p:tgtEl>
                                        <p:attrNameLst>
                                          <p:attrName>ppt_x</p:attrName>
                                        </p:attrNameLst>
                                      </p:cBhvr>
                                      <p:tavLst>
                                        <p:tav tm="0">
                                          <p:val>
                                            <p:strVal val="#ppt_x+0.4"/>
                                          </p:val>
                                        </p:tav>
                                        <p:tav tm="100000">
                                          <p:val>
                                            <p:strVal val="#ppt_x-0.05"/>
                                          </p:val>
                                        </p:tav>
                                      </p:tavLst>
                                    </p:anim>
                                    <p:anim calcmode="lin" valueType="num">
                                      <p:cBhvr>
                                        <p:cTn id="73" dur="800" decel="100000" fill="hold"/>
                                        <p:tgtEl>
                                          <p:spTgt spid="89129"/>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89129"/>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89129"/>
                                        </p:tgtEl>
                                        <p:attrNameLst>
                                          <p:attrName>ppt_y</p:attrName>
                                        </p:attrNameLst>
                                      </p:cBhvr>
                                      <p:tavLst>
                                        <p:tav tm="0">
                                          <p:val>
                                            <p:strVal val="#ppt_y+0.1"/>
                                          </p:val>
                                        </p:tav>
                                        <p:tav tm="100000">
                                          <p:val>
                                            <p:strVal val="#ppt_y"/>
                                          </p:val>
                                        </p:tav>
                                      </p:tavLst>
                                    </p:anim>
                                  </p:childTnLst>
                                </p:cTn>
                              </p:par>
                            </p:childTnLst>
                          </p:cTn>
                        </p:par>
                        <p:par>
                          <p:cTn id="76" fill="hold" nodeType="afterGroup">
                            <p:stCondLst>
                              <p:cond delay="4150"/>
                            </p:stCondLst>
                            <p:childTnLst>
                              <p:par>
                                <p:cTn id="77" presetID="17" presetClass="entr" presetSubtype="10" fill="hold" grpId="0" nodeType="afterEffect">
                                  <p:stCondLst>
                                    <p:cond delay="0"/>
                                  </p:stCondLst>
                                  <p:childTnLst>
                                    <p:set>
                                      <p:cBhvr>
                                        <p:cTn id="78" dur="1" fill="hold">
                                          <p:stCondLst>
                                            <p:cond delay="0"/>
                                          </p:stCondLst>
                                        </p:cTn>
                                        <p:tgtEl>
                                          <p:spTgt spid="89119"/>
                                        </p:tgtEl>
                                        <p:attrNameLst>
                                          <p:attrName>style.visibility</p:attrName>
                                        </p:attrNameLst>
                                      </p:cBhvr>
                                      <p:to>
                                        <p:strVal val="visible"/>
                                      </p:to>
                                    </p:set>
                                    <p:anim calcmode="lin" valueType="num">
                                      <p:cBhvr>
                                        <p:cTn id="79" dur="500" fill="hold"/>
                                        <p:tgtEl>
                                          <p:spTgt spid="89119"/>
                                        </p:tgtEl>
                                        <p:attrNameLst>
                                          <p:attrName>ppt_w</p:attrName>
                                        </p:attrNameLst>
                                      </p:cBhvr>
                                      <p:tavLst>
                                        <p:tav tm="0">
                                          <p:val>
                                            <p:fltVal val="0"/>
                                          </p:val>
                                        </p:tav>
                                        <p:tav tm="100000">
                                          <p:val>
                                            <p:strVal val="#ppt_w"/>
                                          </p:val>
                                        </p:tav>
                                      </p:tavLst>
                                    </p:anim>
                                    <p:anim calcmode="lin" valueType="num">
                                      <p:cBhvr>
                                        <p:cTn id="80" dur="500" fill="hold"/>
                                        <p:tgtEl>
                                          <p:spTgt spid="89119"/>
                                        </p:tgtEl>
                                        <p:attrNameLst>
                                          <p:attrName>ppt_h</p:attrName>
                                        </p:attrNameLst>
                                      </p:cBhvr>
                                      <p:tavLst>
                                        <p:tav tm="0">
                                          <p:val>
                                            <p:strVal val="#ppt_h"/>
                                          </p:val>
                                        </p:tav>
                                        <p:tav tm="100000">
                                          <p:val>
                                            <p:strVal val="#ppt_h"/>
                                          </p:val>
                                        </p:tav>
                                      </p:tavLst>
                                    </p:anim>
                                  </p:childTnLst>
                                </p:cTn>
                              </p:par>
                              <p:par>
                                <p:cTn id="81" presetID="17" presetClass="entr" presetSubtype="10" fill="hold" grpId="0" nodeType="withEffect">
                                  <p:stCondLst>
                                    <p:cond delay="0"/>
                                  </p:stCondLst>
                                  <p:childTnLst>
                                    <p:set>
                                      <p:cBhvr>
                                        <p:cTn id="82" dur="1" fill="hold">
                                          <p:stCondLst>
                                            <p:cond delay="0"/>
                                          </p:stCondLst>
                                        </p:cTn>
                                        <p:tgtEl>
                                          <p:spTgt spid="89121"/>
                                        </p:tgtEl>
                                        <p:attrNameLst>
                                          <p:attrName>style.visibility</p:attrName>
                                        </p:attrNameLst>
                                      </p:cBhvr>
                                      <p:to>
                                        <p:strVal val="visible"/>
                                      </p:to>
                                    </p:set>
                                    <p:anim calcmode="lin" valueType="num">
                                      <p:cBhvr>
                                        <p:cTn id="83" dur="500" fill="hold"/>
                                        <p:tgtEl>
                                          <p:spTgt spid="89121"/>
                                        </p:tgtEl>
                                        <p:attrNameLst>
                                          <p:attrName>ppt_w</p:attrName>
                                        </p:attrNameLst>
                                      </p:cBhvr>
                                      <p:tavLst>
                                        <p:tav tm="0">
                                          <p:val>
                                            <p:fltVal val="0"/>
                                          </p:val>
                                        </p:tav>
                                        <p:tav tm="100000">
                                          <p:val>
                                            <p:strVal val="#ppt_w"/>
                                          </p:val>
                                        </p:tav>
                                      </p:tavLst>
                                    </p:anim>
                                    <p:anim calcmode="lin" valueType="num">
                                      <p:cBhvr>
                                        <p:cTn id="84" dur="500" fill="hold"/>
                                        <p:tgtEl>
                                          <p:spTgt spid="89121"/>
                                        </p:tgtEl>
                                        <p:attrNameLst>
                                          <p:attrName>ppt_h</p:attrName>
                                        </p:attrNameLst>
                                      </p:cBhvr>
                                      <p:tavLst>
                                        <p:tav tm="0">
                                          <p:val>
                                            <p:strVal val="#ppt_h"/>
                                          </p:val>
                                        </p:tav>
                                        <p:tav tm="100000">
                                          <p:val>
                                            <p:strVal val="#ppt_h"/>
                                          </p:val>
                                        </p:tav>
                                      </p:tavLst>
                                    </p:anim>
                                  </p:childTnLst>
                                </p:cTn>
                              </p:par>
                              <p:par>
                                <p:cTn id="85" presetID="17" presetClass="entr" presetSubtype="10" fill="hold" grpId="0" nodeType="withEffect">
                                  <p:stCondLst>
                                    <p:cond delay="0"/>
                                  </p:stCondLst>
                                  <p:childTnLst>
                                    <p:set>
                                      <p:cBhvr>
                                        <p:cTn id="86" dur="1" fill="hold">
                                          <p:stCondLst>
                                            <p:cond delay="0"/>
                                          </p:stCondLst>
                                        </p:cTn>
                                        <p:tgtEl>
                                          <p:spTgt spid="89126"/>
                                        </p:tgtEl>
                                        <p:attrNameLst>
                                          <p:attrName>style.visibility</p:attrName>
                                        </p:attrNameLst>
                                      </p:cBhvr>
                                      <p:to>
                                        <p:strVal val="visible"/>
                                      </p:to>
                                    </p:set>
                                    <p:anim calcmode="lin" valueType="num">
                                      <p:cBhvr>
                                        <p:cTn id="87" dur="500" fill="hold"/>
                                        <p:tgtEl>
                                          <p:spTgt spid="89126"/>
                                        </p:tgtEl>
                                        <p:attrNameLst>
                                          <p:attrName>ppt_w</p:attrName>
                                        </p:attrNameLst>
                                      </p:cBhvr>
                                      <p:tavLst>
                                        <p:tav tm="0">
                                          <p:val>
                                            <p:fltVal val="0"/>
                                          </p:val>
                                        </p:tav>
                                        <p:tav tm="100000">
                                          <p:val>
                                            <p:strVal val="#ppt_w"/>
                                          </p:val>
                                        </p:tav>
                                      </p:tavLst>
                                    </p:anim>
                                    <p:anim calcmode="lin" valueType="num">
                                      <p:cBhvr>
                                        <p:cTn id="88" dur="500" fill="hold"/>
                                        <p:tgtEl>
                                          <p:spTgt spid="89126"/>
                                        </p:tgtEl>
                                        <p:attrNameLst>
                                          <p:attrName>ppt_h</p:attrName>
                                        </p:attrNameLst>
                                      </p:cBhvr>
                                      <p:tavLst>
                                        <p:tav tm="0">
                                          <p:val>
                                            <p:strVal val="#ppt_h"/>
                                          </p:val>
                                        </p:tav>
                                        <p:tav tm="100000">
                                          <p:val>
                                            <p:strVal val="#ppt_h"/>
                                          </p:val>
                                        </p:tav>
                                      </p:tavLst>
                                    </p:anim>
                                  </p:childTnLst>
                                </p:cTn>
                              </p:par>
                              <p:par>
                                <p:cTn id="89" presetID="30" presetClass="entr" presetSubtype="0" fill="hold" grpId="0" nodeType="withEffect">
                                  <p:stCondLst>
                                    <p:cond delay="0"/>
                                  </p:stCondLst>
                                  <p:childTnLst>
                                    <p:set>
                                      <p:cBhvr>
                                        <p:cTn id="90" dur="1" fill="hold">
                                          <p:stCondLst>
                                            <p:cond delay="0"/>
                                          </p:stCondLst>
                                        </p:cTn>
                                        <p:tgtEl>
                                          <p:spTgt spid="89131"/>
                                        </p:tgtEl>
                                        <p:attrNameLst>
                                          <p:attrName>style.visibility</p:attrName>
                                        </p:attrNameLst>
                                      </p:cBhvr>
                                      <p:to>
                                        <p:strVal val="visible"/>
                                      </p:to>
                                    </p:set>
                                    <p:animEffect transition="in" filter="fade">
                                      <p:cBhvr>
                                        <p:cTn id="91" dur="800" decel="100000"/>
                                        <p:tgtEl>
                                          <p:spTgt spid="89131"/>
                                        </p:tgtEl>
                                      </p:cBhvr>
                                    </p:animEffect>
                                    <p:anim calcmode="lin" valueType="num">
                                      <p:cBhvr>
                                        <p:cTn id="92" dur="800" decel="100000" fill="hold"/>
                                        <p:tgtEl>
                                          <p:spTgt spid="89131"/>
                                        </p:tgtEl>
                                        <p:attrNameLst>
                                          <p:attrName>style.rotation</p:attrName>
                                        </p:attrNameLst>
                                      </p:cBhvr>
                                      <p:tavLst>
                                        <p:tav tm="0">
                                          <p:val>
                                            <p:fltVal val="-90"/>
                                          </p:val>
                                        </p:tav>
                                        <p:tav tm="100000">
                                          <p:val>
                                            <p:fltVal val="0"/>
                                          </p:val>
                                        </p:tav>
                                      </p:tavLst>
                                    </p:anim>
                                    <p:anim calcmode="lin" valueType="num">
                                      <p:cBhvr>
                                        <p:cTn id="93" dur="800" decel="100000" fill="hold"/>
                                        <p:tgtEl>
                                          <p:spTgt spid="89131"/>
                                        </p:tgtEl>
                                        <p:attrNameLst>
                                          <p:attrName>ppt_x</p:attrName>
                                        </p:attrNameLst>
                                      </p:cBhvr>
                                      <p:tavLst>
                                        <p:tav tm="0">
                                          <p:val>
                                            <p:strVal val="#ppt_x+0.4"/>
                                          </p:val>
                                        </p:tav>
                                        <p:tav tm="100000">
                                          <p:val>
                                            <p:strVal val="#ppt_x-0.05"/>
                                          </p:val>
                                        </p:tav>
                                      </p:tavLst>
                                    </p:anim>
                                    <p:anim calcmode="lin" valueType="num">
                                      <p:cBhvr>
                                        <p:cTn id="94" dur="800" decel="100000" fill="hold"/>
                                        <p:tgtEl>
                                          <p:spTgt spid="89131"/>
                                        </p:tgtEl>
                                        <p:attrNameLst>
                                          <p:attrName>ppt_y</p:attrName>
                                        </p:attrNameLst>
                                      </p:cBhvr>
                                      <p:tavLst>
                                        <p:tav tm="0">
                                          <p:val>
                                            <p:strVal val="#ppt_y-0.4"/>
                                          </p:val>
                                        </p:tav>
                                        <p:tav tm="100000">
                                          <p:val>
                                            <p:strVal val="#ppt_y+0.1"/>
                                          </p:val>
                                        </p:tav>
                                      </p:tavLst>
                                    </p:anim>
                                    <p:anim calcmode="lin" valueType="num">
                                      <p:cBhvr>
                                        <p:cTn id="95" dur="200" accel="100000" fill="hold">
                                          <p:stCondLst>
                                            <p:cond delay="800"/>
                                          </p:stCondLst>
                                        </p:cTn>
                                        <p:tgtEl>
                                          <p:spTgt spid="89131"/>
                                        </p:tgtEl>
                                        <p:attrNameLst>
                                          <p:attrName>ppt_x</p:attrName>
                                        </p:attrNameLst>
                                      </p:cBhvr>
                                      <p:tavLst>
                                        <p:tav tm="0">
                                          <p:val>
                                            <p:strVal val="#ppt_x-0.05"/>
                                          </p:val>
                                        </p:tav>
                                        <p:tav tm="100000">
                                          <p:val>
                                            <p:strVal val="#ppt_x"/>
                                          </p:val>
                                        </p:tav>
                                      </p:tavLst>
                                    </p:anim>
                                    <p:anim calcmode="lin" valueType="num">
                                      <p:cBhvr>
                                        <p:cTn id="96" dur="200" accel="100000" fill="hold">
                                          <p:stCondLst>
                                            <p:cond delay="800"/>
                                          </p:stCondLst>
                                        </p:cTn>
                                        <p:tgtEl>
                                          <p:spTgt spid="89131"/>
                                        </p:tgtEl>
                                        <p:attrNameLst>
                                          <p:attrName>ppt_y</p:attrName>
                                        </p:attrNameLst>
                                      </p:cBhvr>
                                      <p:tavLst>
                                        <p:tav tm="0">
                                          <p:val>
                                            <p:strVal val="#ppt_y+0.1"/>
                                          </p:val>
                                        </p:tav>
                                        <p:tav tm="100000">
                                          <p:val>
                                            <p:strVal val="#ppt_y"/>
                                          </p:val>
                                        </p:tav>
                                      </p:tavLst>
                                    </p:anim>
                                  </p:childTnLst>
                                </p:cTn>
                              </p:par>
                            </p:childTnLst>
                          </p:cTn>
                        </p:par>
                        <p:par>
                          <p:cTn id="97" fill="hold" nodeType="afterGroup">
                            <p:stCondLst>
                              <p:cond delay="5150"/>
                            </p:stCondLst>
                            <p:childTnLst>
                              <p:par>
                                <p:cTn id="98" presetID="17" presetClass="entr" presetSubtype="10" fill="hold" grpId="0" nodeType="afterEffect">
                                  <p:stCondLst>
                                    <p:cond delay="0"/>
                                  </p:stCondLst>
                                  <p:childTnLst>
                                    <p:set>
                                      <p:cBhvr>
                                        <p:cTn id="99" dur="1" fill="hold">
                                          <p:stCondLst>
                                            <p:cond delay="0"/>
                                          </p:stCondLst>
                                        </p:cTn>
                                        <p:tgtEl>
                                          <p:spTgt spid="89118"/>
                                        </p:tgtEl>
                                        <p:attrNameLst>
                                          <p:attrName>style.visibility</p:attrName>
                                        </p:attrNameLst>
                                      </p:cBhvr>
                                      <p:to>
                                        <p:strVal val="visible"/>
                                      </p:to>
                                    </p:set>
                                    <p:anim calcmode="lin" valueType="num">
                                      <p:cBhvr>
                                        <p:cTn id="100" dur="500" fill="hold"/>
                                        <p:tgtEl>
                                          <p:spTgt spid="89118"/>
                                        </p:tgtEl>
                                        <p:attrNameLst>
                                          <p:attrName>ppt_w</p:attrName>
                                        </p:attrNameLst>
                                      </p:cBhvr>
                                      <p:tavLst>
                                        <p:tav tm="0">
                                          <p:val>
                                            <p:fltVal val="0"/>
                                          </p:val>
                                        </p:tav>
                                        <p:tav tm="100000">
                                          <p:val>
                                            <p:strVal val="#ppt_w"/>
                                          </p:val>
                                        </p:tav>
                                      </p:tavLst>
                                    </p:anim>
                                    <p:anim calcmode="lin" valueType="num">
                                      <p:cBhvr>
                                        <p:cTn id="101" dur="500" fill="hold"/>
                                        <p:tgtEl>
                                          <p:spTgt spid="89118"/>
                                        </p:tgtEl>
                                        <p:attrNameLst>
                                          <p:attrName>ppt_h</p:attrName>
                                        </p:attrNameLst>
                                      </p:cBhvr>
                                      <p:tavLst>
                                        <p:tav tm="0">
                                          <p:val>
                                            <p:strVal val="#ppt_h"/>
                                          </p:val>
                                        </p:tav>
                                        <p:tav tm="100000">
                                          <p:val>
                                            <p:strVal val="#ppt_h"/>
                                          </p:val>
                                        </p:tav>
                                      </p:tavLst>
                                    </p:anim>
                                  </p:childTnLst>
                                </p:cTn>
                              </p:par>
                              <p:par>
                                <p:cTn id="102" presetID="17" presetClass="entr" presetSubtype="10" fill="hold" grpId="0" nodeType="withEffect">
                                  <p:stCondLst>
                                    <p:cond delay="0"/>
                                  </p:stCondLst>
                                  <p:childTnLst>
                                    <p:set>
                                      <p:cBhvr>
                                        <p:cTn id="103" dur="1" fill="hold">
                                          <p:stCondLst>
                                            <p:cond delay="0"/>
                                          </p:stCondLst>
                                        </p:cTn>
                                        <p:tgtEl>
                                          <p:spTgt spid="89122"/>
                                        </p:tgtEl>
                                        <p:attrNameLst>
                                          <p:attrName>style.visibility</p:attrName>
                                        </p:attrNameLst>
                                      </p:cBhvr>
                                      <p:to>
                                        <p:strVal val="visible"/>
                                      </p:to>
                                    </p:set>
                                    <p:anim calcmode="lin" valueType="num">
                                      <p:cBhvr>
                                        <p:cTn id="104" dur="500" fill="hold"/>
                                        <p:tgtEl>
                                          <p:spTgt spid="89122"/>
                                        </p:tgtEl>
                                        <p:attrNameLst>
                                          <p:attrName>ppt_w</p:attrName>
                                        </p:attrNameLst>
                                      </p:cBhvr>
                                      <p:tavLst>
                                        <p:tav tm="0">
                                          <p:val>
                                            <p:fltVal val="0"/>
                                          </p:val>
                                        </p:tav>
                                        <p:tav tm="100000">
                                          <p:val>
                                            <p:strVal val="#ppt_w"/>
                                          </p:val>
                                        </p:tav>
                                      </p:tavLst>
                                    </p:anim>
                                    <p:anim calcmode="lin" valueType="num">
                                      <p:cBhvr>
                                        <p:cTn id="105" dur="500" fill="hold"/>
                                        <p:tgtEl>
                                          <p:spTgt spid="89122"/>
                                        </p:tgtEl>
                                        <p:attrNameLst>
                                          <p:attrName>ppt_h</p:attrName>
                                        </p:attrNameLst>
                                      </p:cBhvr>
                                      <p:tavLst>
                                        <p:tav tm="0">
                                          <p:val>
                                            <p:strVal val="#ppt_h"/>
                                          </p:val>
                                        </p:tav>
                                        <p:tav tm="100000">
                                          <p:val>
                                            <p:strVal val="#ppt_h"/>
                                          </p:val>
                                        </p:tav>
                                      </p:tavLst>
                                    </p:anim>
                                  </p:childTnLst>
                                </p:cTn>
                              </p:par>
                              <p:par>
                                <p:cTn id="106" presetID="17" presetClass="entr" presetSubtype="10" fill="hold" grpId="0" nodeType="withEffect">
                                  <p:stCondLst>
                                    <p:cond delay="0"/>
                                  </p:stCondLst>
                                  <p:childTnLst>
                                    <p:set>
                                      <p:cBhvr>
                                        <p:cTn id="107" dur="1" fill="hold">
                                          <p:stCondLst>
                                            <p:cond delay="0"/>
                                          </p:stCondLst>
                                        </p:cTn>
                                        <p:tgtEl>
                                          <p:spTgt spid="89124"/>
                                        </p:tgtEl>
                                        <p:attrNameLst>
                                          <p:attrName>style.visibility</p:attrName>
                                        </p:attrNameLst>
                                      </p:cBhvr>
                                      <p:to>
                                        <p:strVal val="visible"/>
                                      </p:to>
                                    </p:set>
                                    <p:anim calcmode="lin" valueType="num">
                                      <p:cBhvr>
                                        <p:cTn id="108" dur="500" fill="hold"/>
                                        <p:tgtEl>
                                          <p:spTgt spid="89124"/>
                                        </p:tgtEl>
                                        <p:attrNameLst>
                                          <p:attrName>ppt_w</p:attrName>
                                        </p:attrNameLst>
                                      </p:cBhvr>
                                      <p:tavLst>
                                        <p:tav tm="0">
                                          <p:val>
                                            <p:fltVal val="0"/>
                                          </p:val>
                                        </p:tav>
                                        <p:tav tm="100000">
                                          <p:val>
                                            <p:strVal val="#ppt_w"/>
                                          </p:val>
                                        </p:tav>
                                      </p:tavLst>
                                    </p:anim>
                                    <p:anim calcmode="lin" valueType="num">
                                      <p:cBhvr>
                                        <p:cTn id="109" dur="500" fill="hold"/>
                                        <p:tgtEl>
                                          <p:spTgt spid="89124"/>
                                        </p:tgtEl>
                                        <p:attrNameLst>
                                          <p:attrName>ppt_h</p:attrName>
                                        </p:attrNameLst>
                                      </p:cBhvr>
                                      <p:tavLst>
                                        <p:tav tm="0">
                                          <p:val>
                                            <p:strVal val="#ppt_h"/>
                                          </p:val>
                                        </p:tav>
                                        <p:tav tm="100000">
                                          <p:val>
                                            <p:strVal val="#ppt_h"/>
                                          </p:val>
                                        </p:tav>
                                      </p:tavLst>
                                    </p:anim>
                                  </p:childTnLst>
                                </p:cTn>
                              </p:par>
                              <p:par>
                                <p:cTn id="110" presetID="30" presetClass="entr" presetSubtype="0" fill="hold" grpId="0" nodeType="withEffect">
                                  <p:stCondLst>
                                    <p:cond delay="0"/>
                                  </p:stCondLst>
                                  <p:childTnLst>
                                    <p:set>
                                      <p:cBhvr>
                                        <p:cTn id="111" dur="1" fill="hold">
                                          <p:stCondLst>
                                            <p:cond delay="0"/>
                                          </p:stCondLst>
                                        </p:cTn>
                                        <p:tgtEl>
                                          <p:spTgt spid="89130"/>
                                        </p:tgtEl>
                                        <p:attrNameLst>
                                          <p:attrName>style.visibility</p:attrName>
                                        </p:attrNameLst>
                                      </p:cBhvr>
                                      <p:to>
                                        <p:strVal val="visible"/>
                                      </p:to>
                                    </p:set>
                                    <p:animEffect transition="in" filter="fade">
                                      <p:cBhvr>
                                        <p:cTn id="112" dur="800" decel="100000"/>
                                        <p:tgtEl>
                                          <p:spTgt spid="89130"/>
                                        </p:tgtEl>
                                      </p:cBhvr>
                                    </p:animEffect>
                                    <p:anim calcmode="lin" valueType="num">
                                      <p:cBhvr>
                                        <p:cTn id="113" dur="800" decel="100000" fill="hold"/>
                                        <p:tgtEl>
                                          <p:spTgt spid="89130"/>
                                        </p:tgtEl>
                                        <p:attrNameLst>
                                          <p:attrName>style.rotation</p:attrName>
                                        </p:attrNameLst>
                                      </p:cBhvr>
                                      <p:tavLst>
                                        <p:tav tm="0">
                                          <p:val>
                                            <p:fltVal val="-90"/>
                                          </p:val>
                                        </p:tav>
                                        <p:tav tm="100000">
                                          <p:val>
                                            <p:fltVal val="0"/>
                                          </p:val>
                                        </p:tav>
                                      </p:tavLst>
                                    </p:anim>
                                    <p:anim calcmode="lin" valueType="num">
                                      <p:cBhvr>
                                        <p:cTn id="114" dur="800" decel="100000" fill="hold"/>
                                        <p:tgtEl>
                                          <p:spTgt spid="89130"/>
                                        </p:tgtEl>
                                        <p:attrNameLst>
                                          <p:attrName>ppt_x</p:attrName>
                                        </p:attrNameLst>
                                      </p:cBhvr>
                                      <p:tavLst>
                                        <p:tav tm="0">
                                          <p:val>
                                            <p:strVal val="#ppt_x+0.4"/>
                                          </p:val>
                                        </p:tav>
                                        <p:tav tm="100000">
                                          <p:val>
                                            <p:strVal val="#ppt_x-0.05"/>
                                          </p:val>
                                        </p:tav>
                                      </p:tavLst>
                                    </p:anim>
                                    <p:anim calcmode="lin" valueType="num">
                                      <p:cBhvr>
                                        <p:cTn id="115" dur="800" decel="100000" fill="hold"/>
                                        <p:tgtEl>
                                          <p:spTgt spid="89130"/>
                                        </p:tgtEl>
                                        <p:attrNameLst>
                                          <p:attrName>ppt_y</p:attrName>
                                        </p:attrNameLst>
                                      </p:cBhvr>
                                      <p:tavLst>
                                        <p:tav tm="0">
                                          <p:val>
                                            <p:strVal val="#ppt_y-0.4"/>
                                          </p:val>
                                        </p:tav>
                                        <p:tav tm="100000">
                                          <p:val>
                                            <p:strVal val="#ppt_y+0.1"/>
                                          </p:val>
                                        </p:tav>
                                      </p:tavLst>
                                    </p:anim>
                                    <p:anim calcmode="lin" valueType="num">
                                      <p:cBhvr>
                                        <p:cTn id="116" dur="200" accel="100000" fill="hold">
                                          <p:stCondLst>
                                            <p:cond delay="800"/>
                                          </p:stCondLst>
                                        </p:cTn>
                                        <p:tgtEl>
                                          <p:spTgt spid="89130"/>
                                        </p:tgtEl>
                                        <p:attrNameLst>
                                          <p:attrName>ppt_x</p:attrName>
                                        </p:attrNameLst>
                                      </p:cBhvr>
                                      <p:tavLst>
                                        <p:tav tm="0">
                                          <p:val>
                                            <p:strVal val="#ppt_x-0.05"/>
                                          </p:val>
                                        </p:tav>
                                        <p:tav tm="100000">
                                          <p:val>
                                            <p:strVal val="#ppt_x"/>
                                          </p:val>
                                        </p:tav>
                                      </p:tavLst>
                                    </p:anim>
                                    <p:anim calcmode="lin" valueType="num">
                                      <p:cBhvr>
                                        <p:cTn id="117" dur="200" accel="100000" fill="hold">
                                          <p:stCondLst>
                                            <p:cond delay="800"/>
                                          </p:stCondLst>
                                        </p:cTn>
                                        <p:tgtEl>
                                          <p:spTgt spid="89130"/>
                                        </p:tgtEl>
                                        <p:attrNameLst>
                                          <p:attrName>ppt_y</p:attrName>
                                        </p:attrNameLst>
                                      </p:cBhvr>
                                      <p:tavLst>
                                        <p:tav tm="0">
                                          <p:val>
                                            <p:strVal val="#ppt_y+0.1"/>
                                          </p:val>
                                        </p:tav>
                                        <p:tav tm="100000">
                                          <p:val>
                                            <p:strVal val="#ppt_y"/>
                                          </p:val>
                                        </p:tav>
                                      </p:tavLst>
                                    </p:anim>
                                  </p:childTnLst>
                                </p:cTn>
                              </p:par>
                            </p:childTnLst>
                          </p:cTn>
                        </p:par>
                        <p:par>
                          <p:cTn id="118" fill="hold" nodeType="afterGroup">
                            <p:stCondLst>
                              <p:cond delay="6150"/>
                            </p:stCondLst>
                            <p:childTnLst>
                              <p:par>
                                <p:cTn id="119" presetID="17" presetClass="entr" presetSubtype="10" fill="hold" grpId="0" nodeType="afterEffect">
                                  <p:stCondLst>
                                    <p:cond delay="0"/>
                                  </p:stCondLst>
                                  <p:childTnLst>
                                    <p:set>
                                      <p:cBhvr>
                                        <p:cTn id="120" dur="1" fill="hold">
                                          <p:stCondLst>
                                            <p:cond delay="0"/>
                                          </p:stCondLst>
                                        </p:cTn>
                                        <p:tgtEl>
                                          <p:spTgt spid="89117"/>
                                        </p:tgtEl>
                                        <p:attrNameLst>
                                          <p:attrName>style.visibility</p:attrName>
                                        </p:attrNameLst>
                                      </p:cBhvr>
                                      <p:to>
                                        <p:strVal val="visible"/>
                                      </p:to>
                                    </p:set>
                                    <p:anim calcmode="lin" valueType="num">
                                      <p:cBhvr>
                                        <p:cTn id="121" dur="500" fill="hold"/>
                                        <p:tgtEl>
                                          <p:spTgt spid="89117"/>
                                        </p:tgtEl>
                                        <p:attrNameLst>
                                          <p:attrName>ppt_w</p:attrName>
                                        </p:attrNameLst>
                                      </p:cBhvr>
                                      <p:tavLst>
                                        <p:tav tm="0">
                                          <p:val>
                                            <p:fltVal val="0"/>
                                          </p:val>
                                        </p:tav>
                                        <p:tav tm="100000">
                                          <p:val>
                                            <p:strVal val="#ppt_w"/>
                                          </p:val>
                                        </p:tav>
                                      </p:tavLst>
                                    </p:anim>
                                    <p:anim calcmode="lin" valueType="num">
                                      <p:cBhvr>
                                        <p:cTn id="122" dur="500" fill="hold"/>
                                        <p:tgtEl>
                                          <p:spTgt spid="89117"/>
                                        </p:tgtEl>
                                        <p:attrNameLst>
                                          <p:attrName>ppt_h</p:attrName>
                                        </p:attrNameLst>
                                      </p:cBhvr>
                                      <p:tavLst>
                                        <p:tav tm="0">
                                          <p:val>
                                            <p:strVal val="#ppt_h"/>
                                          </p:val>
                                        </p:tav>
                                        <p:tav tm="100000">
                                          <p:val>
                                            <p:strVal val="#ppt_h"/>
                                          </p:val>
                                        </p:tav>
                                      </p:tavLst>
                                    </p:anim>
                                  </p:childTnLst>
                                </p:cTn>
                              </p:par>
                              <p:par>
                                <p:cTn id="123" presetID="17" presetClass="entr" presetSubtype="10" fill="hold" grpId="0" nodeType="withEffect">
                                  <p:stCondLst>
                                    <p:cond delay="0"/>
                                  </p:stCondLst>
                                  <p:childTnLst>
                                    <p:set>
                                      <p:cBhvr>
                                        <p:cTn id="124" dur="1" fill="hold">
                                          <p:stCondLst>
                                            <p:cond delay="0"/>
                                          </p:stCondLst>
                                        </p:cTn>
                                        <p:tgtEl>
                                          <p:spTgt spid="89123"/>
                                        </p:tgtEl>
                                        <p:attrNameLst>
                                          <p:attrName>style.visibility</p:attrName>
                                        </p:attrNameLst>
                                      </p:cBhvr>
                                      <p:to>
                                        <p:strVal val="visible"/>
                                      </p:to>
                                    </p:set>
                                    <p:anim calcmode="lin" valueType="num">
                                      <p:cBhvr>
                                        <p:cTn id="125" dur="500" fill="hold"/>
                                        <p:tgtEl>
                                          <p:spTgt spid="89123"/>
                                        </p:tgtEl>
                                        <p:attrNameLst>
                                          <p:attrName>ppt_w</p:attrName>
                                        </p:attrNameLst>
                                      </p:cBhvr>
                                      <p:tavLst>
                                        <p:tav tm="0">
                                          <p:val>
                                            <p:fltVal val="0"/>
                                          </p:val>
                                        </p:tav>
                                        <p:tav tm="100000">
                                          <p:val>
                                            <p:strVal val="#ppt_w"/>
                                          </p:val>
                                        </p:tav>
                                      </p:tavLst>
                                    </p:anim>
                                    <p:anim calcmode="lin" valueType="num">
                                      <p:cBhvr>
                                        <p:cTn id="126" dur="500" fill="hold"/>
                                        <p:tgtEl>
                                          <p:spTgt spid="89123"/>
                                        </p:tgtEl>
                                        <p:attrNameLst>
                                          <p:attrName>ppt_h</p:attrName>
                                        </p:attrNameLst>
                                      </p:cBhvr>
                                      <p:tavLst>
                                        <p:tav tm="0">
                                          <p:val>
                                            <p:strVal val="#ppt_h"/>
                                          </p:val>
                                        </p:tav>
                                        <p:tav tm="100000">
                                          <p:val>
                                            <p:strVal val="#ppt_h"/>
                                          </p:val>
                                        </p:tav>
                                      </p:tavLst>
                                    </p:anim>
                                  </p:childTnLst>
                                </p:cTn>
                              </p:par>
                              <p:par>
                                <p:cTn id="127" presetID="17" presetClass="entr" presetSubtype="10" fill="hold" grpId="0" nodeType="withEffect">
                                  <p:stCondLst>
                                    <p:cond delay="0"/>
                                  </p:stCondLst>
                                  <p:childTnLst>
                                    <p:set>
                                      <p:cBhvr>
                                        <p:cTn id="128" dur="1" fill="hold">
                                          <p:stCondLst>
                                            <p:cond delay="0"/>
                                          </p:stCondLst>
                                        </p:cTn>
                                        <p:tgtEl>
                                          <p:spTgt spid="89125"/>
                                        </p:tgtEl>
                                        <p:attrNameLst>
                                          <p:attrName>style.visibility</p:attrName>
                                        </p:attrNameLst>
                                      </p:cBhvr>
                                      <p:to>
                                        <p:strVal val="visible"/>
                                      </p:to>
                                    </p:set>
                                    <p:anim calcmode="lin" valueType="num">
                                      <p:cBhvr>
                                        <p:cTn id="129" dur="500" fill="hold"/>
                                        <p:tgtEl>
                                          <p:spTgt spid="89125"/>
                                        </p:tgtEl>
                                        <p:attrNameLst>
                                          <p:attrName>ppt_w</p:attrName>
                                        </p:attrNameLst>
                                      </p:cBhvr>
                                      <p:tavLst>
                                        <p:tav tm="0">
                                          <p:val>
                                            <p:fltVal val="0"/>
                                          </p:val>
                                        </p:tav>
                                        <p:tav tm="100000">
                                          <p:val>
                                            <p:strVal val="#ppt_w"/>
                                          </p:val>
                                        </p:tav>
                                      </p:tavLst>
                                    </p:anim>
                                    <p:anim calcmode="lin" valueType="num">
                                      <p:cBhvr>
                                        <p:cTn id="130" dur="500" fill="hold"/>
                                        <p:tgtEl>
                                          <p:spTgt spid="891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16" grpId="0" animBg="1"/>
      <p:bldP spid="89117" grpId="0" animBg="1"/>
      <p:bldP spid="89118" grpId="0" animBg="1"/>
      <p:bldP spid="89119" grpId="0" animBg="1"/>
      <p:bldP spid="89120" grpId="0"/>
      <p:bldP spid="89121" grpId="0"/>
      <p:bldP spid="89122" grpId="0"/>
      <p:bldP spid="89123" grpId="0"/>
      <p:bldP spid="89124" grpId="0"/>
      <p:bldP spid="89125" grpId="0"/>
      <p:bldP spid="89126" grpId="0"/>
      <p:bldP spid="89127" grpId="0"/>
      <p:bldP spid="89128" grpId="0"/>
      <p:bldP spid="89129" grpId="0"/>
      <p:bldP spid="89130" grpId="0"/>
      <p:bldP spid="89131" grpId="0"/>
      <p:bldP spid="89132" grpId="0"/>
      <p:bldP spid="891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圆角矩形 53"/>
          <p:cNvSpPr/>
          <p:nvPr/>
        </p:nvSpPr>
        <p:spPr>
          <a:xfrm>
            <a:off x="1980071" y="1595900"/>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圆角矩形 53"/>
          <p:cNvSpPr/>
          <p:nvPr/>
        </p:nvSpPr>
        <p:spPr>
          <a:xfrm>
            <a:off x="4140658" y="1595900"/>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圆角矩形 53"/>
          <p:cNvSpPr/>
          <p:nvPr/>
        </p:nvSpPr>
        <p:spPr>
          <a:xfrm>
            <a:off x="6298071" y="1595900"/>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圆角矩形 53"/>
          <p:cNvSpPr/>
          <p:nvPr/>
        </p:nvSpPr>
        <p:spPr>
          <a:xfrm>
            <a:off x="8458658" y="1595900"/>
            <a:ext cx="1873892" cy="1873941"/>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3200" name="Rectangle 16"/>
          <p:cNvSpPr>
            <a:spLocks noChangeArrowheads="1"/>
          </p:cNvSpPr>
          <p:nvPr/>
        </p:nvSpPr>
        <p:spPr bwMode="auto">
          <a:xfrm>
            <a:off x="2304256" y="2232026"/>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1" name="Rectangle 17"/>
          <p:cNvSpPr>
            <a:spLocks noChangeArrowheads="1"/>
          </p:cNvSpPr>
          <p:nvPr/>
        </p:nvSpPr>
        <p:spPr bwMode="auto">
          <a:xfrm>
            <a:off x="4514056" y="2236789"/>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2" name="Rectangle 18"/>
          <p:cNvSpPr>
            <a:spLocks noChangeArrowheads="1"/>
          </p:cNvSpPr>
          <p:nvPr/>
        </p:nvSpPr>
        <p:spPr bwMode="auto">
          <a:xfrm>
            <a:off x="6673056" y="2236789"/>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3" name="Rectangle 19"/>
          <p:cNvSpPr>
            <a:spLocks noChangeArrowheads="1"/>
          </p:cNvSpPr>
          <p:nvPr/>
        </p:nvSpPr>
        <p:spPr bwMode="auto">
          <a:xfrm>
            <a:off x="8762206" y="2236789"/>
            <a:ext cx="1200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输入文本</a:t>
            </a:r>
          </a:p>
          <a:p>
            <a:r>
              <a:rPr lang="zh-CN" altLang="en-US" sz="2000">
                <a:solidFill>
                  <a:srgbClr val="006CB8"/>
                </a:solidFill>
                <a:latin typeface="方正兰亭大黑_GBK" pitchFamily="2" charset="-122"/>
                <a:ea typeface="方正兰亭大黑_GBK" pitchFamily="2" charset="-122"/>
              </a:rPr>
              <a:t>标题内容</a:t>
            </a:r>
          </a:p>
        </p:txBody>
      </p:sp>
      <p:sp>
        <p:nvSpPr>
          <p:cNvPr id="93204" name="Rectangle 20"/>
          <p:cNvSpPr>
            <a:spLocks noChangeArrowheads="1"/>
          </p:cNvSpPr>
          <p:nvPr/>
        </p:nvSpPr>
        <p:spPr bwMode="auto">
          <a:xfrm>
            <a:off x="2353470" y="3748089"/>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5" name="Line 548"/>
          <p:cNvSpPr>
            <a:spLocks noChangeShapeType="1"/>
          </p:cNvSpPr>
          <p:nvPr/>
        </p:nvSpPr>
        <p:spPr bwMode="auto">
          <a:xfrm flipH="1">
            <a:off x="2280444" y="4324350"/>
            <a:ext cx="14398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06" name="Rectangle 22"/>
          <p:cNvSpPr>
            <a:spLocks noChangeArrowheads="1"/>
          </p:cNvSpPr>
          <p:nvPr/>
        </p:nvSpPr>
        <p:spPr bwMode="auto">
          <a:xfrm>
            <a:off x="1200945" y="4467226"/>
            <a:ext cx="9864725" cy="148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a:t>
            </a:r>
            <a:r>
              <a:rPr lang="zh-CN" altLang="en-US">
                <a:ea typeface="微软雅黑" pitchFamily="34" charset="-122"/>
              </a:rPr>
              <a:t>添加文本内容添加文本内容添加文本内容添加文本内容添加文本内容添加文本内容添加文本</a:t>
            </a:r>
          </a:p>
          <a:p>
            <a:endParaRPr lang="en-US" altLang="zh-CN" sz="1600">
              <a:ea typeface="微软雅黑" pitchFamily="34" charset="-122"/>
            </a:endParaRPr>
          </a:p>
        </p:txBody>
      </p:sp>
      <p:sp>
        <p:nvSpPr>
          <p:cNvPr id="93207" name="Rectangle 23"/>
          <p:cNvSpPr>
            <a:spLocks noChangeArrowheads="1"/>
          </p:cNvSpPr>
          <p:nvPr/>
        </p:nvSpPr>
        <p:spPr bwMode="auto">
          <a:xfrm>
            <a:off x="4514057" y="3748089"/>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8" name="Rectangle 24"/>
          <p:cNvSpPr>
            <a:spLocks noChangeArrowheads="1"/>
          </p:cNvSpPr>
          <p:nvPr/>
        </p:nvSpPr>
        <p:spPr bwMode="auto">
          <a:xfrm>
            <a:off x="6673057" y="3748089"/>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09" name="Rectangle 25"/>
          <p:cNvSpPr>
            <a:spLocks noChangeArrowheads="1"/>
          </p:cNvSpPr>
          <p:nvPr/>
        </p:nvSpPr>
        <p:spPr bwMode="auto">
          <a:xfrm>
            <a:off x="8833645" y="3748089"/>
            <a:ext cx="15843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a:solidFill>
                  <a:srgbClr val="006CB8"/>
                </a:solidFill>
                <a:latin typeface="方正正中黑简体" pitchFamily="2" charset="-122"/>
                <a:ea typeface="方正正中黑简体" pitchFamily="2" charset="-122"/>
              </a:rPr>
              <a:t>添加标题</a:t>
            </a:r>
          </a:p>
        </p:txBody>
      </p:sp>
      <p:sp>
        <p:nvSpPr>
          <p:cNvPr id="93210" name="Line 548"/>
          <p:cNvSpPr>
            <a:spLocks noChangeShapeType="1"/>
          </p:cNvSpPr>
          <p:nvPr/>
        </p:nvSpPr>
        <p:spPr bwMode="auto">
          <a:xfrm flipH="1">
            <a:off x="4369594" y="4324350"/>
            <a:ext cx="1439862"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11" name="Line 548"/>
          <p:cNvSpPr>
            <a:spLocks noChangeShapeType="1"/>
          </p:cNvSpPr>
          <p:nvPr/>
        </p:nvSpPr>
        <p:spPr bwMode="auto">
          <a:xfrm flipH="1">
            <a:off x="6530182" y="4324350"/>
            <a:ext cx="1439863"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3212" name="Line 548"/>
          <p:cNvSpPr>
            <a:spLocks noChangeShapeType="1"/>
          </p:cNvSpPr>
          <p:nvPr/>
        </p:nvSpPr>
        <p:spPr bwMode="auto">
          <a:xfrm flipH="1">
            <a:off x="8689182" y="4324350"/>
            <a:ext cx="1439863" cy="0"/>
          </a:xfrm>
          <a:prstGeom prst="line">
            <a:avLst/>
          </a:prstGeom>
          <a:noFill/>
          <a:ln w="19050">
            <a:solidFill>
              <a:schemeClr val="tx1"/>
            </a:solidFill>
            <a:prstDash val="dash"/>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pic>
        <p:nvPicPr>
          <p:cNvPr id="93213" name="Picture 29"/>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1444" y="5013326"/>
            <a:ext cx="1008062"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214" name="Picture 30"/>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78331" y="1341439"/>
            <a:ext cx="100965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3218" name="Rectangle 34"/>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24" name="组合 23"/>
          <p:cNvGrpSpPr/>
          <p:nvPr/>
        </p:nvGrpSpPr>
        <p:grpSpPr>
          <a:xfrm>
            <a:off x="327874" y="277089"/>
            <a:ext cx="447463" cy="443886"/>
            <a:chOff x="121853" y="604312"/>
            <a:chExt cx="2745946" cy="2723981"/>
          </a:xfrm>
          <a:solidFill>
            <a:srgbClr val="01458E"/>
          </a:solidFill>
        </p:grpSpPr>
        <p:sp>
          <p:nvSpPr>
            <p:cNvPr id="25" name="圆角矩形 2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6" name="圆角矩形 2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7" name="圆角矩形 2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8" name="圆角矩形 2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9" name="圆角矩形 2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30"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63609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3218"/>
                                        </p:tgtEl>
                                        <p:attrNameLst>
                                          <p:attrName>style.visibility</p:attrName>
                                        </p:attrNameLst>
                                      </p:cBhvr>
                                      <p:to>
                                        <p:strVal val="visible"/>
                                      </p:to>
                                    </p:set>
                                    <p:anim calcmode="lin" valueType="num">
                                      <p:cBhvr>
                                        <p:cTn id="7" dur="500" fill="hold"/>
                                        <p:tgtEl>
                                          <p:spTgt spid="932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3218"/>
                                        </p:tgtEl>
                                        <p:attrNameLst>
                                          <p:attrName>ppt_y</p:attrName>
                                        </p:attrNameLst>
                                      </p:cBhvr>
                                      <p:tavLst>
                                        <p:tav tm="0">
                                          <p:val>
                                            <p:strVal val="#ppt_y"/>
                                          </p:val>
                                        </p:tav>
                                        <p:tav tm="100000">
                                          <p:val>
                                            <p:strVal val="#ppt_y"/>
                                          </p:val>
                                        </p:tav>
                                      </p:tavLst>
                                    </p:anim>
                                    <p:anim calcmode="lin" valueType="num">
                                      <p:cBhvr>
                                        <p:cTn id="9" dur="500" fill="hold"/>
                                        <p:tgtEl>
                                          <p:spTgt spid="932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32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3218"/>
                                        </p:tgtEl>
                                      </p:cBhvr>
                                    </p:animEffect>
                                  </p:childTnLst>
                                </p:cTn>
                              </p:par>
                            </p:childTnLst>
                          </p:cTn>
                        </p:par>
                        <p:par>
                          <p:cTn id="12" fill="hold" nodeType="afterGroup">
                            <p:stCondLst>
                              <p:cond delay="1150"/>
                            </p:stCondLst>
                            <p:childTnLst>
                              <p:par>
                                <p:cTn id="13" presetID="12" presetClass="entr" presetSubtype="8"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par>
                                <p:cTn id="16" presetID="12" presetClass="entr" presetSubtype="2"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slide(fromRight)">
                                      <p:cBhvr>
                                        <p:cTn id="18" dur="500"/>
                                        <p:tgtEl>
                                          <p:spTgt spid="2"/>
                                        </p:tgtEl>
                                      </p:cBhvr>
                                    </p:animEffect>
                                  </p:childTnLst>
                                </p:cTn>
                              </p:par>
                              <p:par>
                                <p:cTn id="19" presetID="1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slide(fromLeft)">
                                      <p:cBhvr>
                                        <p:cTn id="21" dur="500"/>
                                        <p:tgtEl>
                                          <p:spTgt spid="3"/>
                                        </p:tgtEl>
                                      </p:cBhvr>
                                    </p:animEffect>
                                  </p:childTnLst>
                                </p:cTn>
                              </p:par>
                              <p:par>
                                <p:cTn id="22" presetID="12" presetClass="entr" presetSubtype="2"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slide(fromRight)">
                                      <p:cBhvr>
                                        <p:cTn id="24" dur="500"/>
                                        <p:tgtEl>
                                          <p:spTgt spid="4"/>
                                        </p:tgtEl>
                                      </p:cBhvr>
                                    </p:animEffect>
                                  </p:childTnLst>
                                </p:cTn>
                              </p:par>
                            </p:childTnLst>
                          </p:cTn>
                        </p:par>
                        <p:par>
                          <p:cTn id="25" fill="hold" nodeType="afterGroup">
                            <p:stCondLst>
                              <p:cond delay="1650"/>
                            </p:stCondLst>
                            <p:childTnLst>
                              <p:par>
                                <p:cTn id="26" presetID="17" presetClass="entr" presetSubtype="10" fill="hold" grpId="0" nodeType="afterEffect">
                                  <p:stCondLst>
                                    <p:cond delay="0"/>
                                  </p:stCondLst>
                                  <p:childTnLst>
                                    <p:set>
                                      <p:cBhvr>
                                        <p:cTn id="27" dur="1" fill="hold">
                                          <p:stCondLst>
                                            <p:cond delay="0"/>
                                          </p:stCondLst>
                                        </p:cTn>
                                        <p:tgtEl>
                                          <p:spTgt spid="93200"/>
                                        </p:tgtEl>
                                        <p:attrNameLst>
                                          <p:attrName>style.visibility</p:attrName>
                                        </p:attrNameLst>
                                      </p:cBhvr>
                                      <p:to>
                                        <p:strVal val="visible"/>
                                      </p:to>
                                    </p:set>
                                    <p:anim calcmode="lin" valueType="num">
                                      <p:cBhvr>
                                        <p:cTn id="28" dur="500" fill="hold"/>
                                        <p:tgtEl>
                                          <p:spTgt spid="93200"/>
                                        </p:tgtEl>
                                        <p:attrNameLst>
                                          <p:attrName>ppt_w</p:attrName>
                                        </p:attrNameLst>
                                      </p:cBhvr>
                                      <p:tavLst>
                                        <p:tav tm="0">
                                          <p:val>
                                            <p:fltVal val="0"/>
                                          </p:val>
                                        </p:tav>
                                        <p:tav tm="100000">
                                          <p:val>
                                            <p:strVal val="#ppt_w"/>
                                          </p:val>
                                        </p:tav>
                                      </p:tavLst>
                                    </p:anim>
                                    <p:anim calcmode="lin" valueType="num">
                                      <p:cBhvr>
                                        <p:cTn id="29" dur="500" fill="hold"/>
                                        <p:tgtEl>
                                          <p:spTgt spid="93200"/>
                                        </p:tgtEl>
                                        <p:attrNameLst>
                                          <p:attrName>ppt_h</p:attrName>
                                        </p:attrNameLst>
                                      </p:cBhvr>
                                      <p:tavLst>
                                        <p:tav tm="0">
                                          <p:val>
                                            <p:strVal val="#ppt_h"/>
                                          </p:val>
                                        </p:tav>
                                        <p:tav tm="100000">
                                          <p:val>
                                            <p:strVal val="#ppt_h"/>
                                          </p:val>
                                        </p:tav>
                                      </p:tavLst>
                                    </p:anim>
                                  </p:childTnLst>
                                </p:cTn>
                              </p:par>
                              <p:par>
                                <p:cTn id="30" presetID="17" presetClass="entr" presetSubtype="10" fill="hold" grpId="0" nodeType="withEffect">
                                  <p:stCondLst>
                                    <p:cond delay="0"/>
                                  </p:stCondLst>
                                  <p:childTnLst>
                                    <p:set>
                                      <p:cBhvr>
                                        <p:cTn id="31" dur="1" fill="hold">
                                          <p:stCondLst>
                                            <p:cond delay="0"/>
                                          </p:stCondLst>
                                        </p:cTn>
                                        <p:tgtEl>
                                          <p:spTgt spid="93201"/>
                                        </p:tgtEl>
                                        <p:attrNameLst>
                                          <p:attrName>style.visibility</p:attrName>
                                        </p:attrNameLst>
                                      </p:cBhvr>
                                      <p:to>
                                        <p:strVal val="visible"/>
                                      </p:to>
                                    </p:set>
                                    <p:anim calcmode="lin" valueType="num">
                                      <p:cBhvr>
                                        <p:cTn id="32" dur="500" fill="hold"/>
                                        <p:tgtEl>
                                          <p:spTgt spid="93201"/>
                                        </p:tgtEl>
                                        <p:attrNameLst>
                                          <p:attrName>ppt_w</p:attrName>
                                        </p:attrNameLst>
                                      </p:cBhvr>
                                      <p:tavLst>
                                        <p:tav tm="0">
                                          <p:val>
                                            <p:fltVal val="0"/>
                                          </p:val>
                                        </p:tav>
                                        <p:tav tm="100000">
                                          <p:val>
                                            <p:strVal val="#ppt_w"/>
                                          </p:val>
                                        </p:tav>
                                      </p:tavLst>
                                    </p:anim>
                                    <p:anim calcmode="lin" valueType="num">
                                      <p:cBhvr>
                                        <p:cTn id="33" dur="500" fill="hold"/>
                                        <p:tgtEl>
                                          <p:spTgt spid="93201"/>
                                        </p:tgtEl>
                                        <p:attrNameLst>
                                          <p:attrName>ppt_h</p:attrName>
                                        </p:attrNameLst>
                                      </p:cBhvr>
                                      <p:tavLst>
                                        <p:tav tm="0">
                                          <p:val>
                                            <p:strVal val="#ppt_h"/>
                                          </p:val>
                                        </p:tav>
                                        <p:tav tm="100000">
                                          <p:val>
                                            <p:strVal val="#ppt_h"/>
                                          </p:val>
                                        </p:tav>
                                      </p:tavLst>
                                    </p:anim>
                                  </p:childTnLst>
                                </p:cTn>
                              </p:par>
                              <p:par>
                                <p:cTn id="34" presetID="17" presetClass="entr" presetSubtype="10" fill="hold" grpId="0" nodeType="withEffect">
                                  <p:stCondLst>
                                    <p:cond delay="0"/>
                                  </p:stCondLst>
                                  <p:childTnLst>
                                    <p:set>
                                      <p:cBhvr>
                                        <p:cTn id="35" dur="1" fill="hold">
                                          <p:stCondLst>
                                            <p:cond delay="0"/>
                                          </p:stCondLst>
                                        </p:cTn>
                                        <p:tgtEl>
                                          <p:spTgt spid="93202"/>
                                        </p:tgtEl>
                                        <p:attrNameLst>
                                          <p:attrName>style.visibility</p:attrName>
                                        </p:attrNameLst>
                                      </p:cBhvr>
                                      <p:to>
                                        <p:strVal val="visible"/>
                                      </p:to>
                                    </p:set>
                                    <p:anim calcmode="lin" valueType="num">
                                      <p:cBhvr>
                                        <p:cTn id="36" dur="500" fill="hold"/>
                                        <p:tgtEl>
                                          <p:spTgt spid="93202"/>
                                        </p:tgtEl>
                                        <p:attrNameLst>
                                          <p:attrName>ppt_w</p:attrName>
                                        </p:attrNameLst>
                                      </p:cBhvr>
                                      <p:tavLst>
                                        <p:tav tm="0">
                                          <p:val>
                                            <p:fltVal val="0"/>
                                          </p:val>
                                        </p:tav>
                                        <p:tav tm="100000">
                                          <p:val>
                                            <p:strVal val="#ppt_w"/>
                                          </p:val>
                                        </p:tav>
                                      </p:tavLst>
                                    </p:anim>
                                    <p:anim calcmode="lin" valueType="num">
                                      <p:cBhvr>
                                        <p:cTn id="37" dur="500" fill="hold"/>
                                        <p:tgtEl>
                                          <p:spTgt spid="93202"/>
                                        </p:tgtEl>
                                        <p:attrNameLst>
                                          <p:attrName>ppt_h</p:attrName>
                                        </p:attrNameLst>
                                      </p:cBhvr>
                                      <p:tavLst>
                                        <p:tav tm="0">
                                          <p:val>
                                            <p:strVal val="#ppt_h"/>
                                          </p:val>
                                        </p:tav>
                                        <p:tav tm="100000">
                                          <p:val>
                                            <p:strVal val="#ppt_h"/>
                                          </p:val>
                                        </p:tav>
                                      </p:tavLst>
                                    </p:anim>
                                  </p:childTnLst>
                                </p:cTn>
                              </p:par>
                              <p:par>
                                <p:cTn id="38" presetID="17" presetClass="entr" presetSubtype="10" fill="hold" grpId="0" nodeType="withEffect">
                                  <p:stCondLst>
                                    <p:cond delay="0"/>
                                  </p:stCondLst>
                                  <p:childTnLst>
                                    <p:set>
                                      <p:cBhvr>
                                        <p:cTn id="39" dur="1" fill="hold">
                                          <p:stCondLst>
                                            <p:cond delay="0"/>
                                          </p:stCondLst>
                                        </p:cTn>
                                        <p:tgtEl>
                                          <p:spTgt spid="93203"/>
                                        </p:tgtEl>
                                        <p:attrNameLst>
                                          <p:attrName>style.visibility</p:attrName>
                                        </p:attrNameLst>
                                      </p:cBhvr>
                                      <p:to>
                                        <p:strVal val="visible"/>
                                      </p:to>
                                    </p:set>
                                    <p:anim calcmode="lin" valueType="num">
                                      <p:cBhvr>
                                        <p:cTn id="40" dur="500" fill="hold"/>
                                        <p:tgtEl>
                                          <p:spTgt spid="93203"/>
                                        </p:tgtEl>
                                        <p:attrNameLst>
                                          <p:attrName>ppt_w</p:attrName>
                                        </p:attrNameLst>
                                      </p:cBhvr>
                                      <p:tavLst>
                                        <p:tav tm="0">
                                          <p:val>
                                            <p:fltVal val="0"/>
                                          </p:val>
                                        </p:tav>
                                        <p:tav tm="100000">
                                          <p:val>
                                            <p:strVal val="#ppt_w"/>
                                          </p:val>
                                        </p:tav>
                                      </p:tavLst>
                                    </p:anim>
                                    <p:anim calcmode="lin" valueType="num">
                                      <p:cBhvr>
                                        <p:cTn id="41" dur="500" fill="hold"/>
                                        <p:tgtEl>
                                          <p:spTgt spid="93203"/>
                                        </p:tgtEl>
                                        <p:attrNameLst>
                                          <p:attrName>ppt_h</p:attrName>
                                        </p:attrNameLst>
                                      </p:cBhvr>
                                      <p:tavLst>
                                        <p:tav tm="0">
                                          <p:val>
                                            <p:strVal val="#ppt_h"/>
                                          </p:val>
                                        </p:tav>
                                        <p:tav tm="100000">
                                          <p:val>
                                            <p:strVal val="#ppt_h"/>
                                          </p:val>
                                        </p:tav>
                                      </p:tavLst>
                                    </p:anim>
                                  </p:childTnLst>
                                </p:cTn>
                              </p:par>
                            </p:childTnLst>
                          </p:cTn>
                        </p:par>
                        <p:par>
                          <p:cTn id="42" fill="hold" nodeType="afterGroup">
                            <p:stCondLst>
                              <p:cond delay="2150"/>
                            </p:stCondLst>
                            <p:childTnLst>
                              <p:par>
                                <p:cTn id="43" presetID="50" presetClass="entr" presetSubtype="0" decel="100000" fill="hold" grpId="0" nodeType="afterEffect">
                                  <p:stCondLst>
                                    <p:cond delay="0"/>
                                  </p:stCondLst>
                                  <p:childTnLst>
                                    <p:set>
                                      <p:cBhvr>
                                        <p:cTn id="44" dur="1" fill="hold">
                                          <p:stCondLst>
                                            <p:cond delay="0"/>
                                          </p:stCondLst>
                                        </p:cTn>
                                        <p:tgtEl>
                                          <p:spTgt spid="93204"/>
                                        </p:tgtEl>
                                        <p:attrNameLst>
                                          <p:attrName>style.visibility</p:attrName>
                                        </p:attrNameLst>
                                      </p:cBhvr>
                                      <p:to>
                                        <p:strVal val="visible"/>
                                      </p:to>
                                    </p:set>
                                    <p:anim calcmode="lin" valueType="num">
                                      <p:cBhvr>
                                        <p:cTn id="45" dur="1000" fill="hold"/>
                                        <p:tgtEl>
                                          <p:spTgt spid="93204"/>
                                        </p:tgtEl>
                                        <p:attrNameLst>
                                          <p:attrName>ppt_w</p:attrName>
                                        </p:attrNameLst>
                                      </p:cBhvr>
                                      <p:tavLst>
                                        <p:tav tm="0">
                                          <p:val>
                                            <p:strVal val="#ppt_w+.3"/>
                                          </p:val>
                                        </p:tav>
                                        <p:tav tm="100000">
                                          <p:val>
                                            <p:strVal val="#ppt_w"/>
                                          </p:val>
                                        </p:tav>
                                      </p:tavLst>
                                    </p:anim>
                                    <p:anim calcmode="lin" valueType="num">
                                      <p:cBhvr>
                                        <p:cTn id="46" dur="1000" fill="hold"/>
                                        <p:tgtEl>
                                          <p:spTgt spid="93204"/>
                                        </p:tgtEl>
                                        <p:attrNameLst>
                                          <p:attrName>ppt_h</p:attrName>
                                        </p:attrNameLst>
                                      </p:cBhvr>
                                      <p:tavLst>
                                        <p:tav tm="0">
                                          <p:val>
                                            <p:strVal val="#ppt_h"/>
                                          </p:val>
                                        </p:tav>
                                        <p:tav tm="100000">
                                          <p:val>
                                            <p:strVal val="#ppt_h"/>
                                          </p:val>
                                        </p:tav>
                                      </p:tavLst>
                                    </p:anim>
                                    <p:animEffect transition="in" filter="fade">
                                      <p:cBhvr>
                                        <p:cTn id="47" dur="1000"/>
                                        <p:tgtEl>
                                          <p:spTgt spid="93204"/>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93205"/>
                                        </p:tgtEl>
                                        <p:attrNameLst>
                                          <p:attrName>style.visibility</p:attrName>
                                        </p:attrNameLst>
                                      </p:cBhvr>
                                      <p:to>
                                        <p:strVal val="visible"/>
                                      </p:to>
                                    </p:set>
                                    <p:anim calcmode="lin" valueType="num">
                                      <p:cBhvr>
                                        <p:cTn id="50" dur="1000" fill="hold"/>
                                        <p:tgtEl>
                                          <p:spTgt spid="93205"/>
                                        </p:tgtEl>
                                        <p:attrNameLst>
                                          <p:attrName>ppt_w</p:attrName>
                                        </p:attrNameLst>
                                      </p:cBhvr>
                                      <p:tavLst>
                                        <p:tav tm="0">
                                          <p:val>
                                            <p:strVal val="#ppt_w+.3"/>
                                          </p:val>
                                        </p:tav>
                                        <p:tav tm="100000">
                                          <p:val>
                                            <p:strVal val="#ppt_w"/>
                                          </p:val>
                                        </p:tav>
                                      </p:tavLst>
                                    </p:anim>
                                    <p:anim calcmode="lin" valueType="num">
                                      <p:cBhvr>
                                        <p:cTn id="51" dur="1000" fill="hold"/>
                                        <p:tgtEl>
                                          <p:spTgt spid="93205"/>
                                        </p:tgtEl>
                                        <p:attrNameLst>
                                          <p:attrName>ppt_h</p:attrName>
                                        </p:attrNameLst>
                                      </p:cBhvr>
                                      <p:tavLst>
                                        <p:tav tm="0">
                                          <p:val>
                                            <p:strVal val="#ppt_h"/>
                                          </p:val>
                                        </p:tav>
                                        <p:tav tm="100000">
                                          <p:val>
                                            <p:strVal val="#ppt_h"/>
                                          </p:val>
                                        </p:tav>
                                      </p:tavLst>
                                    </p:anim>
                                    <p:animEffect transition="in" filter="fade">
                                      <p:cBhvr>
                                        <p:cTn id="52" dur="1000"/>
                                        <p:tgtEl>
                                          <p:spTgt spid="93205"/>
                                        </p:tgtEl>
                                      </p:cBhvr>
                                    </p:animEffect>
                                  </p:childTnLst>
                                </p:cTn>
                              </p:par>
                              <p:par>
                                <p:cTn id="53" presetID="50" presetClass="entr" presetSubtype="0" decel="100000" fill="hold" grpId="0" nodeType="withEffect">
                                  <p:stCondLst>
                                    <p:cond delay="0"/>
                                  </p:stCondLst>
                                  <p:childTnLst>
                                    <p:set>
                                      <p:cBhvr>
                                        <p:cTn id="54" dur="1" fill="hold">
                                          <p:stCondLst>
                                            <p:cond delay="0"/>
                                          </p:stCondLst>
                                        </p:cTn>
                                        <p:tgtEl>
                                          <p:spTgt spid="93207"/>
                                        </p:tgtEl>
                                        <p:attrNameLst>
                                          <p:attrName>style.visibility</p:attrName>
                                        </p:attrNameLst>
                                      </p:cBhvr>
                                      <p:to>
                                        <p:strVal val="visible"/>
                                      </p:to>
                                    </p:set>
                                    <p:anim calcmode="lin" valueType="num">
                                      <p:cBhvr>
                                        <p:cTn id="55" dur="1000" fill="hold"/>
                                        <p:tgtEl>
                                          <p:spTgt spid="93207"/>
                                        </p:tgtEl>
                                        <p:attrNameLst>
                                          <p:attrName>ppt_w</p:attrName>
                                        </p:attrNameLst>
                                      </p:cBhvr>
                                      <p:tavLst>
                                        <p:tav tm="0">
                                          <p:val>
                                            <p:strVal val="#ppt_w+.3"/>
                                          </p:val>
                                        </p:tav>
                                        <p:tav tm="100000">
                                          <p:val>
                                            <p:strVal val="#ppt_w"/>
                                          </p:val>
                                        </p:tav>
                                      </p:tavLst>
                                    </p:anim>
                                    <p:anim calcmode="lin" valueType="num">
                                      <p:cBhvr>
                                        <p:cTn id="56" dur="1000" fill="hold"/>
                                        <p:tgtEl>
                                          <p:spTgt spid="93207"/>
                                        </p:tgtEl>
                                        <p:attrNameLst>
                                          <p:attrName>ppt_h</p:attrName>
                                        </p:attrNameLst>
                                      </p:cBhvr>
                                      <p:tavLst>
                                        <p:tav tm="0">
                                          <p:val>
                                            <p:strVal val="#ppt_h"/>
                                          </p:val>
                                        </p:tav>
                                        <p:tav tm="100000">
                                          <p:val>
                                            <p:strVal val="#ppt_h"/>
                                          </p:val>
                                        </p:tav>
                                      </p:tavLst>
                                    </p:anim>
                                    <p:animEffect transition="in" filter="fade">
                                      <p:cBhvr>
                                        <p:cTn id="57" dur="1000"/>
                                        <p:tgtEl>
                                          <p:spTgt spid="93207"/>
                                        </p:tgtEl>
                                      </p:cBhvr>
                                    </p:animEffect>
                                  </p:childTnLst>
                                </p:cTn>
                              </p:par>
                              <p:par>
                                <p:cTn id="58" presetID="50" presetClass="entr" presetSubtype="0" decel="100000" fill="hold" grpId="0" nodeType="withEffect">
                                  <p:stCondLst>
                                    <p:cond delay="0"/>
                                  </p:stCondLst>
                                  <p:childTnLst>
                                    <p:set>
                                      <p:cBhvr>
                                        <p:cTn id="59" dur="1" fill="hold">
                                          <p:stCondLst>
                                            <p:cond delay="0"/>
                                          </p:stCondLst>
                                        </p:cTn>
                                        <p:tgtEl>
                                          <p:spTgt spid="93208"/>
                                        </p:tgtEl>
                                        <p:attrNameLst>
                                          <p:attrName>style.visibility</p:attrName>
                                        </p:attrNameLst>
                                      </p:cBhvr>
                                      <p:to>
                                        <p:strVal val="visible"/>
                                      </p:to>
                                    </p:set>
                                    <p:anim calcmode="lin" valueType="num">
                                      <p:cBhvr>
                                        <p:cTn id="60" dur="1000" fill="hold"/>
                                        <p:tgtEl>
                                          <p:spTgt spid="93208"/>
                                        </p:tgtEl>
                                        <p:attrNameLst>
                                          <p:attrName>ppt_w</p:attrName>
                                        </p:attrNameLst>
                                      </p:cBhvr>
                                      <p:tavLst>
                                        <p:tav tm="0">
                                          <p:val>
                                            <p:strVal val="#ppt_w+.3"/>
                                          </p:val>
                                        </p:tav>
                                        <p:tav tm="100000">
                                          <p:val>
                                            <p:strVal val="#ppt_w"/>
                                          </p:val>
                                        </p:tav>
                                      </p:tavLst>
                                    </p:anim>
                                    <p:anim calcmode="lin" valueType="num">
                                      <p:cBhvr>
                                        <p:cTn id="61" dur="1000" fill="hold"/>
                                        <p:tgtEl>
                                          <p:spTgt spid="93208"/>
                                        </p:tgtEl>
                                        <p:attrNameLst>
                                          <p:attrName>ppt_h</p:attrName>
                                        </p:attrNameLst>
                                      </p:cBhvr>
                                      <p:tavLst>
                                        <p:tav tm="0">
                                          <p:val>
                                            <p:strVal val="#ppt_h"/>
                                          </p:val>
                                        </p:tav>
                                        <p:tav tm="100000">
                                          <p:val>
                                            <p:strVal val="#ppt_h"/>
                                          </p:val>
                                        </p:tav>
                                      </p:tavLst>
                                    </p:anim>
                                    <p:animEffect transition="in" filter="fade">
                                      <p:cBhvr>
                                        <p:cTn id="62" dur="1000"/>
                                        <p:tgtEl>
                                          <p:spTgt spid="93208"/>
                                        </p:tgtEl>
                                      </p:cBhvr>
                                    </p:animEffect>
                                  </p:childTnLst>
                                </p:cTn>
                              </p:par>
                              <p:par>
                                <p:cTn id="63" presetID="50" presetClass="entr" presetSubtype="0" decel="100000" fill="hold" grpId="0" nodeType="withEffect">
                                  <p:stCondLst>
                                    <p:cond delay="0"/>
                                  </p:stCondLst>
                                  <p:childTnLst>
                                    <p:set>
                                      <p:cBhvr>
                                        <p:cTn id="64" dur="1" fill="hold">
                                          <p:stCondLst>
                                            <p:cond delay="0"/>
                                          </p:stCondLst>
                                        </p:cTn>
                                        <p:tgtEl>
                                          <p:spTgt spid="93209"/>
                                        </p:tgtEl>
                                        <p:attrNameLst>
                                          <p:attrName>style.visibility</p:attrName>
                                        </p:attrNameLst>
                                      </p:cBhvr>
                                      <p:to>
                                        <p:strVal val="visible"/>
                                      </p:to>
                                    </p:set>
                                    <p:anim calcmode="lin" valueType="num">
                                      <p:cBhvr>
                                        <p:cTn id="65" dur="1000" fill="hold"/>
                                        <p:tgtEl>
                                          <p:spTgt spid="93209"/>
                                        </p:tgtEl>
                                        <p:attrNameLst>
                                          <p:attrName>ppt_w</p:attrName>
                                        </p:attrNameLst>
                                      </p:cBhvr>
                                      <p:tavLst>
                                        <p:tav tm="0">
                                          <p:val>
                                            <p:strVal val="#ppt_w+.3"/>
                                          </p:val>
                                        </p:tav>
                                        <p:tav tm="100000">
                                          <p:val>
                                            <p:strVal val="#ppt_w"/>
                                          </p:val>
                                        </p:tav>
                                      </p:tavLst>
                                    </p:anim>
                                    <p:anim calcmode="lin" valueType="num">
                                      <p:cBhvr>
                                        <p:cTn id="66" dur="1000" fill="hold"/>
                                        <p:tgtEl>
                                          <p:spTgt spid="93209"/>
                                        </p:tgtEl>
                                        <p:attrNameLst>
                                          <p:attrName>ppt_h</p:attrName>
                                        </p:attrNameLst>
                                      </p:cBhvr>
                                      <p:tavLst>
                                        <p:tav tm="0">
                                          <p:val>
                                            <p:strVal val="#ppt_h"/>
                                          </p:val>
                                        </p:tav>
                                        <p:tav tm="100000">
                                          <p:val>
                                            <p:strVal val="#ppt_h"/>
                                          </p:val>
                                        </p:tav>
                                      </p:tavLst>
                                    </p:anim>
                                    <p:animEffect transition="in" filter="fade">
                                      <p:cBhvr>
                                        <p:cTn id="67" dur="1000"/>
                                        <p:tgtEl>
                                          <p:spTgt spid="93209"/>
                                        </p:tgtEl>
                                      </p:cBhvr>
                                    </p:animEffect>
                                  </p:childTnLst>
                                </p:cTn>
                              </p:par>
                              <p:par>
                                <p:cTn id="68" presetID="50" presetClass="entr" presetSubtype="0" decel="100000" fill="hold" grpId="0" nodeType="withEffect">
                                  <p:stCondLst>
                                    <p:cond delay="0"/>
                                  </p:stCondLst>
                                  <p:childTnLst>
                                    <p:set>
                                      <p:cBhvr>
                                        <p:cTn id="69" dur="1" fill="hold">
                                          <p:stCondLst>
                                            <p:cond delay="0"/>
                                          </p:stCondLst>
                                        </p:cTn>
                                        <p:tgtEl>
                                          <p:spTgt spid="93210"/>
                                        </p:tgtEl>
                                        <p:attrNameLst>
                                          <p:attrName>style.visibility</p:attrName>
                                        </p:attrNameLst>
                                      </p:cBhvr>
                                      <p:to>
                                        <p:strVal val="visible"/>
                                      </p:to>
                                    </p:set>
                                    <p:anim calcmode="lin" valueType="num">
                                      <p:cBhvr>
                                        <p:cTn id="70" dur="1000" fill="hold"/>
                                        <p:tgtEl>
                                          <p:spTgt spid="93210"/>
                                        </p:tgtEl>
                                        <p:attrNameLst>
                                          <p:attrName>ppt_w</p:attrName>
                                        </p:attrNameLst>
                                      </p:cBhvr>
                                      <p:tavLst>
                                        <p:tav tm="0">
                                          <p:val>
                                            <p:strVal val="#ppt_w+.3"/>
                                          </p:val>
                                        </p:tav>
                                        <p:tav tm="100000">
                                          <p:val>
                                            <p:strVal val="#ppt_w"/>
                                          </p:val>
                                        </p:tav>
                                      </p:tavLst>
                                    </p:anim>
                                    <p:anim calcmode="lin" valueType="num">
                                      <p:cBhvr>
                                        <p:cTn id="71" dur="1000" fill="hold"/>
                                        <p:tgtEl>
                                          <p:spTgt spid="93210"/>
                                        </p:tgtEl>
                                        <p:attrNameLst>
                                          <p:attrName>ppt_h</p:attrName>
                                        </p:attrNameLst>
                                      </p:cBhvr>
                                      <p:tavLst>
                                        <p:tav tm="0">
                                          <p:val>
                                            <p:strVal val="#ppt_h"/>
                                          </p:val>
                                        </p:tav>
                                        <p:tav tm="100000">
                                          <p:val>
                                            <p:strVal val="#ppt_h"/>
                                          </p:val>
                                        </p:tav>
                                      </p:tavLst>
                                    </p:anim>
                                    <p:animEffect transition="in" filter="fade">
                                      <p:cBhvr>
                                        <p:cTn id="72" dur="1000"/>
                                        <p:tgtEl>
                                          <p:spTgt spid="93210"/>
                                        </p:tgtEl>
                                      </p:cBhvr>
                                    </p:animEffect>
                                  </p:childTnLst>
                                </p:cTn>
                              </p:par>
                              <p:par>
                                <p:cTn id="73" presetID="50" presetClass="entr" presetSubtype="0" decel="100000" fill="hold" grpId="0" nodeType="withEffect">
                                  <p:stCondLst>
                                    <p:cond delay="0"/>
                                  </p:stCondLst>
                                  <p:childTnLst>
                                    <p:set>
                                      <p:cBhvr>
                                        <p:cTn id="74" dur="1" fill="hold">
                                          <p:stCondLst>
                                            <p:cond delay="0"/>
                                          </p:stCondLst>
                                        </p:cTn>
                                        <p:tgtEl>
                                          <p:spTgt spid="93211"/>
                                        </p:tgtEl>
                                        <p:attrNameLst>
                                          <p:attrName>style.visibility</p:attrName>
                                        </p:attrNameLst>
                                      </p:cBhvr>
                                      <p:to>
                                        <p:strVal val="visible"/>
                                      </p:to>
                                    </p:set>
                                    <p:anim calcmode="lin" valueType="num">
                                      <p:cBhvr>
                                        <p:cTn id="75" dur="1000" fill="hold"/>
                                        <p:tgtEl>
                                          <p:spTgt spid="93211"/>
                                        </p:tgtEl>
                                        <p:attrNameLst>
                                          <p:attrName>ppt_w</p:attrName>
                                        </p:attrNameLst>
                                      </p:cBhvr>
                                      <p:tavLst>
                                        <p:tav tm="0">
                                          <p:val>
                                            <p:strVal val="#ppt_w+.3"/>
                                          </p:val>
                                        </p:tav>
                                        <p:tav tm="100000">
                                          <p:val>
                                            <p:strVal val="#ppt_w"/>
                                          </p:val>
                                        </p:tav>
                                      </p:tavLst>
                                    </p:anim>
                                    <p:anim calcmode="lin" valueType="num">
                                      <p:cBhvr>
                                        <p:cTn id="76" dur="1000" fill="hold"/>
                                        <p:tgtEl>
                                          <p:spTgt spid="93211"/>
                                        </p:tgtEl>
                                        <p:attrNameLst>
                                          <p:attrName>ppt_h</p:attrName>
                                        </p:attrNameLst>
                                      </p:cBhvr>
                                      <p:tavLst>
                                        <p:tav tm="0">
                                          <p:val>
                                            <p:strVal val="#ppt_h"/>
                                          </p:val>
                                        </p:tav>
                                        <p:tav tm="100000">
                                          <p:val>
                                            <p:strVal val="#ppt_h"/>
                                          </p:val>
                                        </p:tav>
                                      </p:tavLst>
                                    </p:anim>
                                    <p:animEffect transition="in" filter="fade">
                                      <p:cBhvr>
                                        <p:cTn id="77" dur="1000"/>
                                        <p:tgtEl>
                                          <p:spTgt spid="93211"/>
                                        </p:tgtEl>
                                      </p:cBhvr>
                                    </p:animEffect>
                                  </p:childTnLst>
                                </p:cTn>
                              </p:par>
                              <p:par>
                                <p:cTn id="78" presetID="50" presetClass="entr" presetSubtype="0" decel="100000" fill="hold" grpId="0" nodeType="withEffect">
                                  <p:stCondLst>
                                    <p:cond delay="0"/>
                                  </p:stCondLst>
                                  <p:childTnLst>
                                    <p:set>
                                      <p:cBhvr>
                                        <p:cTn id="79" dur="1" fill="hold">
                                          <p:stCondLst>
                                            <p:cond delay="0"/>
                                          </p:stCondLst>
                                        </p:cTn>
                                        <p:tgtEl>
                                          <p:spTgt spid="93212"/>
                                        </p:tgtEl>
                                        <p:attrNameLst>
                                          <p:attrName>style.visibility</p:attrName>
                                        </p:attrNameLst>
                                      </p:cBhvr>
                                      <p:to>
                                        <p:strVal val="visible"/>
                                      </p:to>
                                    </p:set>
                                    <p:anim calcmode="lin" valueType="num">
                                      <p:cBhvr>
                                        <p:cTn id="80" dur="1000" fill="hold"/>
                                        <p:tgtEl>
                                          <p:spTgt spid="93212"/>
                                        </p:tgtEl>
                                        <p:attrNameLst>
                                          <p:attrName>ppt_w</p:attrName>
                                        </p:attrNameLst>
                                      </p:cBhvr>
                                      <p:tavLst>
                                        <p:tav tm="0">
                                          <p:val>
                                            <p:strVal val="#ppt_w+.3"/>
                                          </p:val>
                                        </p:tav>
                                        <p:tav tm="100000">
                                          <p:val>
                                            <p:strVal val="#ppt_w"/>
                                          </p:val>
                                        </p:tav>
                                      </p:tavLst>
                                    </p:anim>
                                    <p:anim calcmode="lin" valueType="num">
                                      <p:cBhvr>
                                        <p:cTn id="81" dur="1000" fill="hold"/>
                                        <p:tgtEl>
                                          <p:spTgt spid="93212"/>
                                        </p:tgtEl>
                                        <p:attrNameLst>
                                          <p:attrName>ppt_h</p:attrName>
                                        </p:attrNameLst>
                                      </p:cBhvr>
                                      <p:tavLst>
                                        <p:tav tm="0">
                                          <p:val>
                                            <p:strVal val="#ppt_h"/>
                                          </p:val>
                                        </p:tav>
                                        <p:tav tm="100000">
                                          <p:val>
                                            <p:strVal val="#ppt_h"/>
                                          </p:val>
                                        </p:tav>
                                      </p:tavLst>
                                    </p:anim>
                                    <p:animEffect transition="in" filter="fade">
                                      <p:cBhvr>
                                        <p:cTn id="82" dur="1000"/>
                                        <p:tgtEl>
                                          <p:spTgt spid="93212"/>
                                        </p:tgtEl>
                                      </p:cBhvr>
                                    </p:animEffect>
                                  </p:childTnLst>
                                </p:cTn>
                              </p:par>
                            </p:childTnLst>
                          </p:cTn>
                        </p:par>
                        <p:par>
                          <p:cTn id="83" fill="hold" nodeType="afterGroup">
                            <p:stCondLst>
                              <p:cond delay="3150"/>
                            </p:stCondLst>
                            <p:childTnLst>
                              <p:par>
                                <p:cTn id="84" presetID="50" presetClass="entr" presetSubtype="0" decel="100000" fill="hold" grpId="0" nodeType="afterEffect">
                                  <p:stCondLst>
                                    <p:cond delay="0"/>
                                  </p:stCondLst>
                                  <p:childTnLst>
                                    <p:set>
                                      <p:cBhvr>
                                        <p:cTn id="85" dur="1" fill="hold">
                                          <p:stCondLst>
                                            <p:cond delay="0"/>
                                          </p:stCondLst>
                                        </p:cTn>
                                        <p:tgtEl>
                                          <p:spTgt spid="93206"/>
                                        </p:tgtEl>
                                        <p:attrNameLst>
                                          <p:attrName>style.visibility</p:attrName>
                                        </p:attrNameLst>
                                      </p:cBhvr>
                                      <p:to>
                                        <p:strVal val="visible"/>
                                      </p:to>
                                    </p:set>
                                    <p:anim calcmode="lin" valueType="num">
                                      <p:cBhvr>
                                        <p:cTn id="86" dur="1000" fill="hold"/>
                                        <p:tgtEl>
                                          <p:spTgt spid="93206"/>
                                        </p:tgtEl>
                                        <p:attrNameLst>
                                          <p:attrName>ppt_w</p:attrName>
                                        </p:attrNameLst>
                                      </p:cBhvr>
                                      <p:tavLst>
                                        <p:tav tm="0">
                                          <p:val>
                                            <p:strVal val="#ppt_w+.3"/>
                                          </p:val>
                                        </p:tav>
                                        <p:tav tm="100000">
                                          <p:val>
                                            <p:strVal val="#ppt_w"/>
                                          </p:val>
                                        </p:tav>
                                      </p:tavLst>
                                    </p:anim>
                                    <p:anim calcmode="lin" valueType="num">
                                      <p:cBhvr>
                                        <p:cTn id="87" dur="1000" fill="hold"/>
                                        <p:tgtEl>
                                          <p:spTgt spid="93206"/>
                                        </p:tgtEl>
                                        <p:attrNameLst>
                                          <p:attrName>ppt_h</p:attrName>
                                        </p:attrNameLst>
                                      </p:cBhvr>
                                      <p:tavLst>
                                        <p:tav tm="0">
                                          <p:val>
                                            <p:strVal val="#ppt_h"/>
                                          </p:val>
                                        </p:tav>
                                        <p:tav tm="100000">
                                          <p:val>
                                            <p:strVal val="#ppt_h"/>
                                          </p:val>
                                        </p:tav>
                                      </p:tavLst>
                                    </p:anim>
                                    <p:animEffect transition="in" filter="fade">
                                      <p:cBhvr>
                                        <p:cTn id="88" dur="1000"/>
                                        <p:tgtEl>
                                          <p:spTgt spid="93206"/>
                                        </p:tgtEl>
                                      </p:cBhvr>
                                    </p:animEffect>
                                  </p:childTnLst>
                                </p:cTn>
                              </p:par>
                            </p:childTnLst>
                          </p:cTn>
                        </p:par>
                        <p:par>
                          <p:cTn id="89" fill="hold" nodeType="afterGroup">
                            <p:stCondLst>
                              <p:cond delay="4150"/>
                            </p:stCondLst>
                            <p:childTnLst>
                              <p:par>
                                <p:cTn id="90" presetID="30" presetClass="entr" presetSubtype="0" fill="hold" nodeType="afterEffect">
                                  <p:stCondLst>
                                    <p:cond delay="0"/>
                                  </p:stCondLst>
                                  <p:childTnLst>
                                    <p:set>
                                      <p:cBhvr>
                                        <p:cTn id="91" dur="1" fill="hold">
                                          <p:stCondLst>
                                            <p:cond delay="0"/>
                                          </p:stCondLst>
                                        </p:cTn>
                                        <p:tgtEl>
                                          <p:spTgt spid="93213"/>
                                        </p:tgtEl>
                                        <p:attrNameLst>
                                          <p:attrName>style.visibility</p:attrName>
                                        </p:attrNameLst>
                                      </p:cBhvr>
                                      <p:to>
                                        <p:strVal val="visible"/>
                                      </p:to>
                                    </p:set>
                                    <p:animEffect transition="in" filter="fade">
                                      <p:cBhvr>
                                        <p:cTn id="92" dur="400" decel="100000"/>
                                        <p:tgtEl>
                                          <p:spTgt spid="93213"/>
                                        </p:tgtEl>
                                      </p:cBhvr>
                                    </p:animEffect>
                                    <p:anim calcmode="lin" valueType="num">
                                      <p:cBhvr>
                                        <p:cTn id="93" dur="400" decel="100000" fill="hold"/>
                                        <p:tgtEl>
                                          <p:spTgt spid="93213"/>
                                        </p:tgtEl>
                                        <p:attrNameLst>
                                          <p:attrName>style.rotation</p:attrName>
                                        </p:attrNameLst>
                                      </p:cBhvr>
                                      <p:tavLst>
                                        <p:tav tm="0">
                                          <p:val>
                                            <p:fltVal val="-90"/>
                                          </p:val>
                                        </p:tav>
                                        <p:tav tm="100000">
                                          <p:val>
                                            <p:fltVal val="0"/>
                                          </p:val>
                                        </p:tav>
                                      </p:tavLst>
                                    </p:anim>
                                    <p:anim calcmode="lin" valueType="num">
                                      <p:cBhvr>
                                        <p:cTn id="94" dur="400" decel="100000" fill="hold"/>
                                        <p:tgtEl>
                                          <p:spTgt spid="93213"/>
                                        </p:tgtEl>
                                        <p:attrNameLst>
                                          <p:attrName>ppt_x</p:attrName>
                                        </p:attrNameLst>
                                      </p:cBhvr>
                                      <p:tavLst>
                                        <p:tav tm="0">
                                          <p:val>
                                            <p:strVal val="#ppt_x+0.4"/>
                                          </p:val>
                                        </p:tav>
                                        <p:tav tm="100000">
                                          <p:val>
                                            <p:strVal val="#ppt_x-0.05"/>
                                          </p:val>
                                        </p:tav>
                                      </p:tavLst>
                                    </p:anim>
                                    <p:anim calcmode="lin" valueType="num">
                                      <p:cBhvr>
                                        <p:cTn id="95" dur="400" decel="100000" fill="hold"/>
                                        <p:tgtEl>
                                          <p:spTgt spid="93213"/>
                                        </p:tgtEl>
                                        <p:attrNameLst>
                                          <p:attrName>ppt_y</p:attrName>
                                        </p:attrNameLst>
                                      </p:cBhvr>
                                      <p:tavLst>
                                        <p:tav tm="0">
                                          <p:val>
                                            <p:strVal val="#ppt_y-0.4"/>
                                          </p:val>
                                        </p:tav>
                                        <p:tav tm="100000">
                                          <p:val>
                                            <p:strVal val="#ppt_y+0.1"/>
                                          </p:val>
                                        </p:tav>
                                      </p:tavLst>
                                    </p:anim>
                                    <p:anim calcmode="lin" valueType="num">
                                      <p:cBhvr>
                                        <p:cTn id="96" dur="100" accel="100000" fill="hold">
                                          <p:stCondLst>
                                            <p:cond delay="400"/>
                                          </p:stCondLst>
                                        </p:cTn>
                                        <p:tgtEl>
                                          <p:spTgt spid="93213"/>
                                        </p:tgtEl>
                                        <p:attrNameLst>
                                          <p:attrName>ppt_x</p:attrName>
                                        </p:attrNameLst>
                                      </p:cBhvr>
                                      <p:tavLst>
                                        <p:tav tm="0">
                                          <p:val>
                                            <p:strVal val="#ppt_x-0.05"/>
                                          </p:val>
                                        </p:tav>
                                        <p:tav tm="100000">
                                          <p:val>
                                            <p:strVal val="#ppt_x"/>
                                          </p:val>
                                        </p:tav>
                                      </p:tavLst>
                                    </p:anim>
                                    <p:anim calcmode="lin" valueType="num">
                                      <p:cBhvr>
                                        <p:cTn id="97" dur="100" accel="100000" fill="hold">
                                          <p:stCondLst>
                                            <p:cond delay="400"/>
                                          </p:stCondLst>
                                        </p:cTn>
                                        <p:tgtEl>
                                          <p:spTgt spid="93213"/>
                                        </p:tgtEl>
                                        <p:attrNameLst>
                                          <p:attrName>ppt_y</p:attrName>
                                        </p:attrNameLst>
                                      </p:cBhvr>
                                      <p:tavLst>
                                        <p:tav tm="0">
                                          <p:val>
                                            <p:strVal val="#ppt_y+0.1"/>
                                          </p:val>
                                        </p:tav>
                                        <p:tav tm="100000">
                                          <p:val>
                                            <p:strVal val="#ppt_y"/>
                                          </p:val>
                                        </p:tav>
                                      </p:tavLst>
                                    </p:anim>
                                  </p:childTnLst>
                                </p:cTn>
                              </p:par>
                            </p:childTnLst>
                          </p:cTn>
                        </p:par>
                        <p:par>
                          <p:cTn id="98" fill="hold" nodeType="afterGroup">
                            <p:stCondLst>
                              <p:cond delay="4650"/>
                            </p:stCondLst>
                            <p:childTnLst>
                              <p:par>
                                <p:cTn id="99" presetID="30" presetClass="entr" presetSubtype="0" fill="hold" nodeType="afterEffect">
                                  <p:stCondLst>
                                    <p:cond delay="0"/>
                                  </p:stCondLst>
                                  <p:childTnLst>
                                    <p:set>
                                      <p:cBhvr>
                                        <p:cTn id="100" dur="1" fill="hold">
                                          <p:stCondLst>
                                            <p:cond delay="0"/>
                                          </p:stCondLst>
                                        </p:cTn>
                                        <p:tgtEl>
                                          <p:spTgt spid="93214"/>
                                        </p:tgtEl>
                                        <p:attrNameLst>
                                          <p:attrName>style.visibility</p:attrName>
                                        </p:attrNameLst>
                                      </p:cBhvr>
                                      <p:to>
                                        <p:strVal val="visible"/>
                                      </p:to>
                                    </p:set>
                                    <p:animEffect transition="in" filter="fade">
                                      <p:cBhvr>
                                        <p:cTn id="101" dur="400" decel="100000"/>
                                        <p:tgtEl>
                                          <p:spTgt spid="93214"/>
                                        </p:tgtEl>
                                      </p:cBhvr>
                                    </p:animEffect>
                                    <p:anim calcmode="lin" valueType="num">
                                      <p:cBhvr>
                                        <p:cTn id="102" dur="400" decel="100000" fill="hold"/>
                                        <p:tgtEl>
                                          <p:spTgt spid="93214"/>
                                        </p:tgtEl>
                                        <p:attrNameLst>
                                          <p:attrName>style.rotation</p:attrName>
                                        </p:attrNameLst>
                                      </p:cBhvr>
                                      <p:tavLst>
                                        <p:tav tm="0">
                                          <p:val>
                                            <p:fltVal val="-90"/>
                                          </p:val>
                                        </p:tav>
                                        <p:tav tm="100000">
                                          <p:val>
                                            <p:fltVal val="0"/>
                                          </p:val>
                                        </p:tav>
                                      </p:tavLst>
                                    </p:anim>
                                    <p:anim calcmode="lin" valueType="num">
                                      <p:cBhvr>
                                        <p:cTn id="103" dur="400" decel="100000" fill="hold"/>
                                        <p:tgtEl>
                                          <p:spTgt spid="93214"/>
                                        </p:tgtEl>
                                        <p:attrNameLst>
                                          <p:attrName>ppt_x</p:attrName>
                                        </p:attrNameLst>
                                      </p:cBhvr>
                                      <p:tavLst>
                                        <p:tav tm="0">
                                          <p:val>
                                            <p:strVal val="#ppt_x+0.4"/>
                                          </p:val>
                                        </p:tav>
                                        <p:tav tm="100000">
                                          <p:val>
                                            <p:strVal val="#ppt_x-0.05"/>
                                          </p:val>
                                        </p:tav>
                                      </p:tavLst>
                                    </p:anim>
                                    <p:anim calcmode="lin" valueType="num">
                                      <p:cBhvr>
                                        <p:cTn id="104" dur="400" decel="100000" fill="hold"/>
                                        <p:tgtEl>
                                          <p:spTgt spid="93214"/>
                                        </p:tgtEl>
                                        <p:attrNameLst>
                                          <p:attrName>ppt_y</p:attrName>
                                        </p:attrNameLst>
                                      </p:cBhvr>
                                      <p:tavLst>
                                        <p:tav tm="0">
                                          <p:val>
                                            <p:strVal val="#ppt_y-0.4"/>
                                          </p:val>
                                        </p:tav>
                                        <p:tav tm="100000">
                                          <p:val>
                                            <p:strVal val="#ppt_y+0.1"/>
                                          </p:val>
                                        </p:tav>
                                      </p:tavLst>
                                    </p:anim>
                                    <p:anim calcmode="lin" valueType="num">
                                      <p:cBhvr>
                                        <p:cTn id="105" dur="100" accel="100000" fill="hold">
                                          <p:stCondLst>
                                            <p:cond delay="400"/>
                                          </p:stCondLst>
                                        </p:cTn>
                                        <p:tgtEl>
                                          <p:spTgt spid="93214"/>
                                        </p:tgtEl>
                                        <p:attrNameLst>
                                          <p:attrName>ppt_x</p:attrName>
                                        </p:attrNameLst>
                                      </p:cBhvr>
                                      <p:tavLst>
                                        <p:tav tm="0">
                                          <p:val>
                                            <p:strVal val="#ppt_x-0.05"/>
                                          </p:val>
                                        </p:tav>
                                        <p:tav tm="100000">
                                          <p:val>
                                            <p:strVal val="#ppt_x"/>
                                          </p:val>
                                        </p:tav>
                                      </p:tavLst>
                                    </p:anim>
                                    <p:anim calcmode="lin" valueType="num">
                                      <p:cBhvr>
                                        <p:cTn id="106" dur="100" accel="100000" fill="hold">
                                          <p:stCondLst>
                                            <p:cond delay="400"/>
                                          </p:stCondLst>
                                        </p:cTn>
                                        <p:tgtEl>
                                          <p:spTgt spid="9321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p:bldP spid="93201" grpId="0"/>
      <p:bldP spid="93202" grpId="0"/>
      <p:bldP spid="93203" grpId="0"/>
      <p:bldP spid="93204" grpId="0"/>
      <p:bldP spid="93205" grpId="0" animBg="1"/>
      <p:bldP spid="93206" grpId="0"/>
      <p:bldP spid="93207" grpId="0"/>
      <p:bldP spid="93208" grpId="0"/>
      <p:bldP spid="93209" grpId="0"/>
      <p:bldP spid="93210" grpId="0" animBg="1"/>
      <p:bldP spid="93211" grpId="0" animBg="1"/>
      <p:bldP spid="93212" grpId="0" animBg="1"/>
      <p:bldP spid="932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圆角矩形 76"/>
          <p:cNvSpPr/>
          <p:nvPr/>
        </p:nvSpPr>
        <p:spPr>
          <a:xfrm>
            <a:off x="-167109" y="1700808"/>
            <a:ext cx="576064"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5"/>
          <p:cNvSpPr>
            <a:spLocks/>
          </p:cNvSpPr>
          <p:nvPr/>
        </p:nvSpPr>
        <p:spPr bwMode="auto">
          <a:xfrm>
            <a:off x="1705099"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9" name="TextBox 78"/>
          <p:cNvSpPr txBox="1"/>
          <p:nvPr/>
        </p:nvSpPr>
        <p:spPr>
          <a:xfrm>
            <a:off x="2182203" y="3624979"/>
            <a:ext cx="1842171" cy="584775"/>
          </a:xfrm>
          <a:prstGeom prst="rect">
            <a:avLst/>
          </a:prstGeom>
          <a:noFill/>
        </p:spPr>
        <p:txBody>
          <a:bodyPr wrap="none" rtlCol="0">
            <a:spAutoFit/>
          </a:bodyPr>
          <a:lstStyle/>
          <a:p>
            <a:r>
              <a:rPr lang="en-US" altLang="zh-CN" sz="3200" b="1" dirty="0" smtClean="0">
                <a:solidFill>
                  <a:srgbClr val="0070C0"/>
                </a:solidFill>
                <a:latin typeface="Impact MT Std" pitchFamily="34" charset="0"/>
                <a:ea typeface="微软雅黑" pitchFamily="34" charset="-122"/>
              </a:rPr>
              <a:t>CONTENTS</a:t>
            </a:r>
            <a:endParaRPr lang="zh-CN" altLang="en-US" sz="3200" b="1" dirty="0">
              <a:solidFill>
                <a:srgbClr val="0070C0"/>
              </a:solidFill>
              <a:latin typeface="Impact MT Std" pitchFamily="34" charset="0"/>
              <a:ea typeface="微软雅黑" pitchFamily="34" charset="-122"/>
            </a:endParaRPr>
          </a:p>
        </p:txBody>
      </p:sp>
      <p:sp>
        <p:nvSpPr>
          <p:cNvPr id="80" name="TextBox 79"/>
          <p:cNvSpPr txBox="1"/>
          <p:nvPr/>
        </p:nvSpPr>
        <p:spPr>
          <a:xfrm>
            <a:off x="2353171" y="2708920"/>
            <a:ext cx="1952779" cy="1015663"/>
          </a:xfrm>
          <a:prstGeom prst="rect">
            <a:avLst/>
          </a:prstGeom>
          <a:noFill/>
        </p:spPr>
        <p:txBody>
          <a:bodyPr wrap="none" rtlCol="0">
            <a:spAutoFit/>
          </a:bodyPr>
          <a:lstStyle/>
          <a:p>
            <a:pPr algn="ctr"/>
            <a:r>
              <a:rPr lang="zh-CN" altLang="en-US" sz="6000" b="1" dirty="0" smtClean="0">
                <a:solidFill>
                  <a:srgbClr val="0070C0"/>
                </a:solidFill>
                <a:latin typeface="微软雅黑" pitchFamily="34" charset="-122"/>
                <a:ea typeface="微软雅黑" pitchFamily="34" charset="-122"/>
              </a:rPr>
              <a:t>目 录</a:t>
            </a:r>
            <a:endParaRPr lang="zh-CN" altLang="en-US" sz="6000" b="1" dirty="0">
              <a:solidFill>
                <a:srgbClr val="0070C0"/>
              </a:solidFill>
              <a:latin typeface="微软雅黑" pitchFamily="34" charset="-122"/>
              <a:ea typeface="微软雅黑" pitchFamily="34" charset="-122"/>
            </a:endParaRPr>
          </a:p>
        </p:txBody>
      </p:sp>
      <p:sp>
        <p:nvSpPr>
          <p:cNvPr id="81" name="圆角矩形 80"/>
          <p:cNvSpPr/>
          <p:nvPr/>
        </p:nvSpPr>
        <p:spPr>
          <a:xfrm>
            <a:off x="5305498" y="2154052"/>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953571" y="2154052"/>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TextBox 82"/>
          <p:cNvSpPr txBox="1"/>
          <p:nvPr/>
        </p:nvSpPr>
        <p:spPr>
          <a:xfrm flipH="1">
            <a:off x="5449514" y="2180474"/>
            <a:ext cx="360040" cy="523220"/>
          </a:xfrm>
          <a:prstGeom prst="rect">
            <a:avLst/>
          </a:prstGeom>
          <a:noFill/>
        </p:spPr>
        <p:txBody>
          <a:bodyPr wrap="square" rtlCol="0">
            <a:spAutoFit/>
          </a:bodyPr>
          <a:lstStyle/>
          <a:p>
            <a:pPr algn="ctr"/>
            <a:r>
              <a:rPr lang="id-ID" sz="2800" b="1" dirty="0" smtClean="0">
                <a:solidFill>
                  <a:schemeClr val="bg1"/>
                </a:solidFill>
                <a:latin typeface="Impact MT Std" pitchFamily="34" charset="0"/>
              </a:rPr>
              <a:t>1</a:t>
            </a:r>
            <a:endParaRPr lang="id-ID" sz="2800" b="1" dirty="0">
              <a:solidFill>
                <a:schemeClr val="bg1"/>
              </a:solidFill>
              <a:latin typeface="Impact MT Std" pitchFamily="34" charset="0"/>
            </a:endParaRPr>
          </a:p>
        </p:txBody>
      </p:sp>
      <p:sp>
        <p:nvSpPr>
          <p:cNvPr id="84" name="文本框 9"/>
          <p:cNvSpPr txBox="1"/>
          <p:nvPr/>
        </p:nvSpPr>
        <p:spPr>
          <a:xfrm>
            <a:off x="6370810" y="2222793"/>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itchFamily="34" charset="-122"/>
                <a:ea typeface="微软雅黑" pitchFamily="34" charset="-122"/>
              </a:rPr>
              <a:t>公司与团队</a:t>
            </a:r>
            <a:endParaRPr lang="zh-CN" altLang="en-US" sz="2400" dirty="0">
              <a:solidFill>
                <a:schemeClr val="bg1"/>
              </a:solidFill>
              <a:latin typeface="微软雅黑" pitchFamily="34" charset="-122"/>
              <a:ea typeface="微软雅黑" pitchFamily="34" charset="-122"/>
            </a:endParaRPr>
          </a:p>
        </p:txBody>
      </p:sp>
      <p:sp>
        <p:nvSpPr>
          <p:cNvPr id="85" name="圆角矩形 84"/>
          <p:cNvSpPr/>
          <p:nvPr/>
        </p:nvSpPr>
        <p:spPr>
          <a:xfrm>
            <a:off x="5305498" y="2874132"/>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5953571" y="2874132"/>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86"/>
          <p:cNvSpPr txBox="1"/>
          <p:nvPr/>
        </p:nvSpPr>
        <p:spPr>
          <a:xfrm flipH="1">
            <a:off x="5449514" y="2900554"/>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2</a:t>
            </a:r>
            <a:endParaRPr lang="id-ID" sz="2800" b="1" dirty="0">
              <a:solidFill>
                <a:schemeClr val="bg1"/>
              </a:solidFill>
              <a:latin typeface="Impact MT Std" pitchFamily="34" charset="0"/>
            </a:endParaRPr>
          </a:p>
        </p:txBody>
      </p:sp>
      <p:sp>
        <p:nvSpPr>
          <p:cNvPr id="88" name="文本框 9"/>
          <p:cNvSpPr txBox="1"/>
          <p:nvPr/>
        </p:nvSpPr>
        <p:spPr>
          <a:xfrm>
            <a:off x="6370810" y="2942873"/>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itchFamily="34" charset="-122"/>
                <a:ea typeface="微软雅黑" pitchFamily="34" charset="-122"/>
              </a:rPr>
              <a:t>项目</a:t>
            </a:r>
            <a:r>
              <a:rPr lang="zh-CN" altLang="en-US" sz="2400" dirty="0">
                <a:solidFill>
                  <a:schemeClr val="bg1"/>
                </a:solidFill>
                <a:latin typeface="微软雅黑" pitchFamily="34" charset="-122"/>
                <a:ea typeface="微软雅黑" pitchFamily="34" charset="-122"/>
              </a:rPr>
              <a:t>介绍</a:t>
            </a:r>
          </a:p>
        </p:txBody>
      </p:sp>
      <p:sp>
        <p:nvSpPr>
          <p:cNvPr id="89" name="圆角矩形 88"/>
          <p:cNvSpPr/>
          <p:nvPr/>
        </p:nvSpPr>
        <p:spPr>
          <a:xfrm>
            <a:off x="5305498" y="3594212"/>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5953571" y="3594212"/>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90"/>
          <p:cNvSpPr txBox="1"/>
          <p:nvPr/>
        </p:nvSpPr>
        <p:spPr>
          <a:xfrm flipH="1">
            <a:off x="5449514" y="3620634"/>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3</a:t>
            </a:r>
            <a:endParaRPr lang="id-ID" sz="2800" b="1" dirty="0">
              <a:solidFill>
                <a:schemeClr val="bg1"/>
              </a:solidFill>
              <a:latin typeface="Impact MT Std" pitchFamily="34" charset="0"/>
            </a:endParaRPr>
          </a:p>
        </p:txBody>
      </p:sp>
      <p:sp>
        <p:nvSpPr>
          <p:cNvPr id="92" name="文本框 9"/>
          <p:cNvSpPr txBox="1"/>
          <p:nvPr/>
        </p:nvSpPr>
        <p:spPr>
          <a:xfrm>
            <a:off x="6370810" y="3662953"/>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itchFamily="34" charset="-122"/>
                <a:ea typeface="微软雅黑" pitchFamily="34" charset="-122"/>
              </a:rPr>
              <a:t>产品与运营</a:t>
            </a:r>
            <a:endParaRPr lang="zh-CN" altLang="en-US" sz="2400" dirty="0">
              <a:solidFill>
                <a:schemeClr val="bg1"/>
              </a:solidFill>
              <a:latin typeface="微软雅黑" pitchFamily="34" charset="-122"/>
              <a:ea typeface="微软雅黑" pitchFamily="34" charset="-122"/>
            </a:endParaRPr>
          </a:p>
        </p:txBody>
      </p:sp>
      <p:sp>
        <p:nvSpPr>
          <p:cNvPr id="93" name="圆角矩形 92"/>
          <p:cNvSpPr/>
          <p:nvPr/>
        </p:nvSpPr>
        <p:spPr>
          <a:xfrm>
            <a:off x="5305498" y="4314292"/>
            <a:ext cx="4248472"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5953571" y="4314292"/>
            <a:ext cx="3456384" cy="57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TextBox 94"/>
          <p:cNvSpPr txBox="1"/>
          <p:nvPr/>
        </p:nvSpPr>
        <p:spPr>
          <a:xfrm flipH="1">
            <a:off x="5449514" y="4340714"/>
            <a:ext cx="360040" cy="523220"/>
          </a:xfrm>
          <a:prstGeom prst="rect">
            <a:avLst/>
          </a:prstGeom>
          <a:noFill/>
        </p:spPr>
        <p:txBody>
          <a:bodyPr wrap="square" rtlCol="0">
            <a:spAutoFit/>
          </a:bodyPr>
          <a:lstStyle/>
          <a:p>
            <a:pPr algn="ctr"/>
            <a:r>
              <a:rPr lang="en-US" sz="2800" b="1" dirty="0">
                <a:solidFill>
                  <a:schemeClr val="bg1"/>
                </a:solidFill>
                <a:latin typeface="Impact MT Std" pitchFamily="34" charset="0"/>
              </a:rPr>
              <a:t>4</a:t>
            </a:r>
            <a:endParaRPr lang="id-ID" sz="2800" b="1" dirty="0">
              <a:solidFill>
                <a:schemeClr val="bg1"/>
              </a:solidFill>
              <a:latin typeface="Impact MT Std" pitchFamily="34" charset="0"/>
            </a:endParaRPr>
          </a:p>
        </p:txBody>
      </p:sp>
      <p:sp>
        <p:nvSpPr>
          <p:cNvPr id="96" name="文本框 9"/>
          <p:cNvSpPr txBox="1"/>
          <p:nvPr/>
        </p:nvSpPr>
        <p:spPr>
          <a:xfrm>
            <a:off x="6370810" y="4383033"/>
            <a:ext cx="2103040" cy="438582"/>
          </a:xfrm>
          <a:prstGeom prst="rect">
            <a:avLst/>
          </a:prstGeom>
          <a:noFill/>
        </p:spPr>
        <p:txBody>
          <a:bodyPr wrap="square" lIns="68580" tIns="34290" rIns="68580" bIns="34290" rtlCol="0">
            <a:spAutoFit/>
          </a:bodyPr>
          <a:lstStyle/>
          <a:p>
            <a:pPr marL="0" lvl="1"/>
            <a:r>
              <a:rPr lang="zh-CN" altLang="en-US" sz="2400" dirty="0" smtClean="0">
                <a:solidFill>
                  <a:schemeClr val="bg1"/>
                </a:solidFill>
                <a:latin typeface="微软雅黑" pitchFamily="34" charset="-122"/>
                <a:ea typeface="微软雅黑" pitchFamily="34" charset="-122"/>
              </a:rPr>
              <a:t>发展前景</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50482193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p:cTn id="12" dur="750" fill="hold"/>
                                        <p:tgtEl>
                                          <p:spTgt spid="78"/>
                                        </p:tgtEl>
                                        <p:attrNameLst>
                                          <p:attrName>ppt_w</p:attrName>
                                        </p:attrNameLst>
                                      </p:cBhvr>
                                      <p:tavLst>
                                        <p:tav tm="0">
                                          <p:val>
                                            <p:fltVal val="0"/>
                                          </p:val>
                                        </p:tav>
                                        <p:tav tm="100000">
                                          <p:val>
                                            <p:strVal val="#ppt_w"/>
                                          </p:val>
                                        </p:tav>
                                      </p:tavLst>
                                    </p:anim>
                                    <p:anim calcmode="lin" valueType="num">
                                      <p:cBhvr>
                                        <p:cTn id="13" dur="750" fill="hold"/>
                                        <p:tgtEl>
                                          <p:spTgt spid="78"/>
                                        </p:tgtEl>
                                        <p:attrNameLst>
                                          <p:attrName>ppt_h</p:attrName>
                                        </p:attrNameLst>
                                      </p:cBhvr>
                                      <p:tavLst>
                                        <p:tav tm="0">
                                          <p:val>
                                            <p:fltVal val="0"/>
                                          </p:val>
                                        </p:tav>
                                        <p:tav tm="100000">
                                          <p:val>
                                            <p:strVal val="#ppt_h"/>
                                          </p:val>
                                        </p:tav>
                                      </p:tavLst>
                                    </p:anim>
                                    <p:anim calcmode="lin" valueType="num">
                                      <p:cBhvr>
                                        <p:cTn id="14" dur="750" fill="hold"/>
                                        <p:tgtEl>
                                          <p:spTgt spid="78"/>
                                        </p:tgtEl>
                                        <p:attrNameLst>
                                          <p:attrName>style.rotation</p:attrName>
                                        </p:attrNameLst>
                                      </p:cBhvr>
                                      <p:tavLst>
                                        <p:tav tm="0">
                                          <p:val>
                                            <p:fltVal val="90"/>
                                          </p:val>
                                        </p:tav>
                                        <p:tav tm="100000">
                                          <p:val>
                                            <p:fltVal val="0"/>
                                          </p:val>
                                        </p:tav>
                                      </p:tavLst>
                                    </p:anim>
                                    <p:animEffect transition="in" filter="fade">
                                      <p:cBhvr>
                                        <p:cTn id="15" dur="750"/>
                                        <p:tgtEl>
                                          <p:spTgt spid="78"/>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80"/>
                                        </p:tgtEl>
                                        <p:attrNameLst>
                                          <p:attrName>style.visibility</p:attrName>
                                        </p:attrNameLst>
                                      </p:cBhvr>
                                      <p:to>
                                        <p:strVal val="visible"/>
                                      </p:to>
                                    </p:set>
                                    <p:anim calcmode="lin" valueType="num">
                                      <p:cBhvr>
                                        <p:cTn id="19"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80"/>
                                        </p:tgtEl>
                                        <p:attrNameLst>
                                          <p:attrName>ppt_y</p:attrName>
                                        </p:attrNameLst>
                                      </p:cBhvr>
                                      <p:tavLst>
                                        <p:tav tm="0">
                                          <p:val>
                                            <p:strVal val="#ppt_y"/>
                                          </p:val>
                                        </p:tav>
                                        <p:tav tm="100000">
                                          <p:val>
                                            <p:strVal val="#ppt_y"/>
                                          </p:val>
                                        </p:tav>
                                      </p:tavLst>
                                    </p:anim>
                                    <p:anim calcmode="lin" valueType="num">
                                      <p:cBhvr>
                                        <p:cTn id="21"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80"/>
                                        </p:tgtEl>
                                      </p:cBhvr>
                                    </p:animEffect>
                                  </p:childTnLst>
                                </p:cTn>
                              </p:par>
                            </p:childTnLst>
                          </p:cTn>
                        </p:par>
                        <p:par>
                          <p:cTn id="24" fill="hold">
                            <p:stCondLst>
                              <p:cond delay="18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79"/>
                                        </p:tgtEl>
                                        <p:attrNameLst>
                                          <p:attrName>ppt_y</p:attrName>
                                        </p:attrNameLst>
                                      </p:cBhvr>
                                      <p:tavLst>
                                        <p:tav tm="0">
                                          <p:val>
                                            <p:strVal val="#ppt_y"/>
                                          </p:val>
                                        </p:tav>
                                        <p:tav tm="100000">
                                          <p:val>
                                            <p:strVal val="#ppt_y"/>
                                          </p:val>
                                        </p:tav>
                                      </p:tavLst>
                                    </p:anim>
                                    <p:anim calcmode="lin" valueType="num">
                                      <p:cBhvr>
                                        <p:cTn id="29"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79"/>
                                        </p:tgtEl>
                                      </p:cBhvr>
                                    </p:animEffect>
                                  </p:childTnLst>
                                </p:cTn>
                              </p:par>
                              <p:par>
                                <p:cTn id="32" presetID="2" presetClass="entr" presetSubtype="8" fill="hold" grpId="0" nodeType="withEffect">
                                  <p:stCondLst>
                                    <p:cond delay="500"/>
                                  </p:stCondLst>
                                  <p:childTnLst>
                                    <p:set>
                                      <p:cBhvr>
                                        <p:cTn id="33" dur="1" fill="hold">
                                          <p:stCondLst>
                                            <p:cond delay="0"/>
                                          </p:stCondLst>
                                        </p:cTn>
                                        <p:tgtEl>
                                          <p:spTgt spid="81"/>
                                        </p:tgtEl>
                                        <p:attrNameLst>
                                          <p:attrName>style.visibility</p:attrName>
                                        </p:attrNameLst>
                                      </p:cBhvr>
                                      <p:to>
                                        <p:strVal val="visible"/>
                                      </p:to>
                                    </p:set>
                                    <p:anim calcmode="lin" valueType="num">
                                      <p:cBhvr additive="base">
                                        <p:cTn id="34" dur="500" fill="hold"/>
                                        <p:tgtEl>
                                          <p:spTgt spid="81"/>
                                        </p:tgtEl>
                                        <p:attrNameLst>
                                          <p:attrName>ppt_x</p:attrName>
                                        </p:attrNameLst>
                                      </p:cBhvr>
                                      <p:tavLst>
                                        <p:tav tm="0">
                                          <p:val>
                                            <p:strVal val="0-#ppt_w/2"/>
                                          </p:val>
                                        </p:tav>
                                        <p:tav tm="100000">
                                          <p:val>
                                            <p:strVal val="#ppt_x"/>
                                          </p:val>
                                        </p:tav>
                                      </p:tavLst>
                                    </p:anim>
                                    <p:anim calcmode="lin" valueType="num">
                                      <p:cBhvr additive="base">
                                        <p:cTn id="35" dur="500" fill="hold"/>
                                        <p:tgtEl>
                                          <p:spTgt spid="8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50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0-#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83"/>
                                        </p:tgtEl>
                                        <p:attrNameLst>
                                          <p:attrName>style.visibility</p:attrName>
                                        </p:attrNameLst>
                                      </p:cBhvr>
                                      <p:to>
                                        <p:strVal val="visible"/>
                                      </p:to>
                                    </p:set>
                                    <p:anim calcmode="lin" valueType="num">
                                      <p:cBhvr additive="base">
                                        <p:cTn id="42" dur="500" fill="hold"/>
                                        <p:tgtEl>
                                          <p:spTgt spid="83"/>
                                        </p:tgtEl>
                                        <p:attrNameLst>
                                          <p:attrName>ppt_x</p:attrName>
                                        </p:attrNameLst>
                                      </p:cBhvr>
                                      <p:tavLst>
                                        <p:tav tm="0">
                                          <p:val>
                                            <p:strVal val="0-#ppt_w/2"/>
                                          </p:val>
                                        </p:tav>
                                        <p:tav tm="100000">
                                          <p:val>
                                            <p:strVal val="#ppt_x"/>
                                          </p:val>
                                        </p:tav>
                                      </p:tavLst>
                                    </p:anim>
                                    <p:anim calcmode="lin" valueType="num">
                                      <p:cBhvr additive="base">
                                        <p:cTn id="43" dur="500" fill="hold"/>
                                        <p:tgtEl>
                                          <p:spTgt spid="8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500"/>
                                  </p:stCondLst>
                                  <p:childTnLst>
                                    <p:set>
                                      <p:cBhvr>
                                        <p:cTn id="45" dur="1" fill="hold">
                                          <p:stCondLst>
                                            <p:cond delay="0"/>
                                          </p:stCondLst>
                                        </p:cTn>
                                        <p:tgtEl>
                                          <p:spTgt spid="84"/>
                                        </p:tgtEl>
                                        <p:attrNameLst>
                                          <p:attrName>style.visibility</p:attrName>
                                        </p:attrNameLst>
                                      </p:cBhvr>
                                      <p:to>
                                        <p:strVal val="visible"/>
                                      </p:to>
                                    </p:set>
                                    <p:anim calcmode="lin" valueType="num">
                                      <p:cBhvr additive="base">
                                        <p:cTn id="46" dur="500" fill="hold"/>
                                        <p:tgtEl>
                                          <p:spTgt spid="84"/>
                                        </p:tgtEl>
                                        <p:attrNameLst>
                                          <p:attrName>ppt_x</p:attrName>
                                        </p:attrNameLst>
                                      </p:cBhvr>
                                      <p:tavLst>
                                        <p:tav tm="0">
                                          <p:val>
                                            <p:strVal val="0-#ppt_w/2"/>
                                          </p:val>
                                        </p:tav>
                                        <p:tav tm="100000">
                                          <p:val>
                                            <p:strVal val="#ppt_x"/>
                                          </p:val>
                                        </p:tav>
                                      </p:tavLst>
                                    </p:anim>
                                    <p:anim calcmode="lin" valueType="num">
                                      <p:cBhvr additive="base">
                                        <p:cTn id="47" dur="500" fill="hold"/>
                                        <p:tgtEl>
                                          <p:spTgt spid="84"/>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85"/>
                                        </p:tgtEl>
                                        <p:attrNameLst>
                                          <p:attrName>style.visibility</p:attrName>
                                        </p:attrNameLst>
                                      </p:cBhvr>
                                      <p:to>
                                        <p:strVal val="visible"/>
                                      </p:to>
                                    </p:set>
                                    <p:anim calcmode="lin" valueType="num">
                                      <p:cBhvr additive="base">
                                        <p:cTn id="50" dur="500" fill="hold"/>
                                        <p:tgtEl>
                                          <p:spTgt spid="85"/>
                                        </p:tgtEl>
                                        <p:attrNameLst>
                                          <p:attrName>ppt_x</p:attrName>
                                        </p:attrNameLst>
                                      </p:cBhvr>
                                      <p:tavLst>
                                        <p:tav tm="0">
                                          <p:val>
                                            <p:strVal val="1+#ppt_w/2"/>
                                          </p:val>
                                        </p:tav>
                                        <p:tav tm="100000">
                                          <p:val>
                                            <p:strVal val="#ppt_x"/>
                                          </p:val>
                                        </p:tav>
                                      </p:tavLst>
                                    </p:anim>
                                    <p:anim calcmode="lin" valueType="num">
                                      <p:cBhvr additive="base">
                                        <p:cTn id="51" dur="500" fill="hold"/>
                                        <p:tgtEl>
                                          <p:spTgt spid="8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1000"/>
                                  </p:stCondLst>
                                  <p:childTnLst>
                                    <p:set>
                                      <p:cBhvr>
                                        <p:cTn id="53" dur="1" fill="hold">
                                          <p:stCondLst>
                                            <p:cond delay="0"/>
                                          </p:stCondLst>
                                        </p:cTn>
                                        <p:tgtEl>
                                          <p:spTgt spid="86"/>
                                        </p:tgtEl>
                                        <p:attrNameLst>
                                          <p:attrName>style.visibility</p:attrName>
                                        </p:attrNameLst>
                                      </p:cBhvr>
                                      <p:to>
                                        <p:strVal val="visible"/>
                                      </p:to>
                                    </p:set>
                                    <p:anim calcmode="lin" valueType="num">
                                      <p:cBhvr additive="base">
                                        <p:cTn id="54" dur="500" fill="hold"/>
                                        <p:tgtEl>
                                          <p:spTgt spid="86"/>
                                        </p:tgtEl>
                                        <p:attrNameLst>
                                          <p:attrName>ppt_x</p:attrName>
                                        </p:attrNameLst>
                                      </p:cBhvr>
                                      <p:tavLst>
                                        <p:tav tm="0">
                                          <p:val>
                                            <p:strVal val="1+#ppt_w/2"/>
                                          </p:val>
                                        </p:tav>
                                        <p:tav tm="100000">
                                          <p:val>
                                            <p:strVal val="#ppt_x"/>
                                          </p:val>
                                        </p:tav>
                                      </p:tavLst>
                                    </p:anim>
                                    <p:anim calcmode="lin" valueType="num">
                                      <p:cBhvr additive="base">
                                        <p:cTn id="55" dur="500" fill="hold"/>
                                        <p:tgtEl>
                                          <p:spTgt spid="86"/>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1000"/>
                                  </p:stCondLst>
                                  <p:childTnLst>
                                    <p:set>
                                      <p:cBhvr>
                                        <p:cTn id="57" dur="1" fill="hold">
                                          <p:stCondLst>
                                            <p:cond delay="0"/>
                                          </p:stCondLst>
                                        </p:cTn>
                                        <p:tgtEl>
                                          <p:spTgt spid="87"/>
                                        </p:tgtEl>
                                        <p:attrNameLst>
                                          <p:attrName>style.visibility</p:attrName>
                                        </p:attrNameLst>
                                      </p:cBhvr>
                                      <p:to>
                                        <p:strVal val="visible"/>
                                      </p:to>
                                    </p:set>
                                    <p:anim calcmode="lin" valueType="num">
                                      <p:cBhvr additive="base">
                                        <p:cTn id="58" dur="500" fill="hold"/>
                                        <p:tgtEl>
                                          <p:spTgt spid="87"/>
                                        </p:tgtEl>
                                        <p:attrNameLst>
                                          <p:attrName>ppt_x</p:attrName>
                                        </p:attrNameLst>
                                      </p:cBhvr>
                                      <p:tavLst>
                                        <p:tav tm="0">
                                          <p:val>
                                            <p:strVal val="1+#ppt_w/2"/>
                                          </p:val>
                                        </p:tav>
                                        <p:tav tm="100000">
                                          <p:val>
                                            <p:strVal val="#ppt_x"/>
                                          </p:val>
                                        </p:tav>
                                      </p:tavLst>
                                    </p:anim>
                                    <p:anim calcmode="lin" valueType="num">
                                      <p:cBhvr additive="base">
                                        <p:cTn id="59" dur="500" fill="hold"/>
                                        <p:tgtEl>
                                          <p:spTgt spid="87"/>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1000"/>
                                  </p:stCondLst>
                                  <p:childTnLst>
                                    <p:set>
                                      <p:cBhvr>
                                        <p:cTn id="61" dur="1" fill="hold">
                                          <p:stCondLst>
                                            <p:cond delay="0"/>
                                          </p:stCondLst>
                                        </p:cTn>
                                        <p:tgtEl>
                                          <p:spTgt spid="88"/>
                                        </p:tgtEl>
                                        <p:attrNameLst>
                                          <p:attrName>style.visibility</p:attrName>
                                        </p:attrNameLst>
                                      </p:cBhvr>
                                      <p:to>
                                        <p:strVal val="visible"/>
                                      </p:to>
                                    </p:set>
                                    <p:anim calcmode="lin" valueType="num">
                                      <p:cBhvr additive="base">
                                        <p:cTn id="62" dur="500" fill="hold"/>
                                        <p:tgtEl>
                                          <p:spTgt spid="88"/>
                                        </p:tgtEl>
                                        <p:attrNameLst>
                                          <p:attrName>ppt_x</p:attrName>
                                        </p:attrNameLst>
                                      </p:cBhvr>
                                      <p:tavLst>
                                        <p:tav tm="0">
                                          <p:val>
                                            <p:strVal val="1+#ppt_w/2"/>
                                          </p:val>
                                        </p:tav>
                                        <p:tav tm="100000">
                                          <p:val>
                                            <p:strVal val="#ppt_x"/>
                                          </p:val>
                                        </p:tav>
                                      </p:tavLst>
                                    </p:anim>
                                    <p:anim calcmode="lin" valueType="num">
                                      <p:cBhvr additive="base">
                                        <p:cTn id="63" dur="500" fill="hold"/>
                                        <p:tgtEl>
                                          <p:spTgt spid="88"/>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1500"/>
                                  </p:stCondLst>
                                  <p:childTnLst>
                                    <p:set>
                                      <p:cBhvr>
                                        <p:cTn id="65" dur="1" fill="hold">
                                          <p:stCondLst>
                                            <p:cond delay="0"/>
                                          </p:stCondLst>
                                        </p:cTn>
                                        <p:tgtEl>
                                          <p:spTgt spid="89"/>
                                        </p:tgtEl>
                                        <p:attrNameLst>
                                          <p:attrName>style.visibility</p:attrName>
                                        </p:attrNameLst>
                                      </p:cBhvr>
                                      <p:to>
                                        <p:strVal val="visible"/>
                                      </p:to>
                                    </p:set>
                                    <p:anim calcmode="lin" valueType="num">
                                      <p:cBhvr additive="base">
                                        <p:cTn id="66" dur="500" fill="hold"/>
                                        <p:tgtEl>
                                          <p:spTgt spid="89"/>
                                        </p:tgtEl>
                                        <p:attrNameLst>
                                          <p:attrName>ppt_x</p:attrName>
                                        </p:attrNameLst>
                                      </p:cBhvr>
                                      <p:tavLst>
                                        <p:tav tm="0">
                                          <p:val>
                                            <p:strVal val="0-#ppt_w/2"/>
                                          </p:val>
                                        </p:tav>
                                        <p:tav tm="100000">
                                          <p:val>
                                            <p:strVal val="#ppt_x"/>
                                          </p:val>
                                        </p:tav>
                                      </p:tavLst>
                                    </p:anim>
                                    <p:anim calcmode="lin" valueType="num">
                                      <p:cBhvr additive="base">
                                        <p:cTn id="67" dur="500" fill="hold"/>
                                        <p:tgtEl>
                                          <p:spTgt spid="89"/>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1500"/>
                                  </p:stCondLst>
                                  <p:childTnLst>
                                    <p:set>
                                      <p:cBhvr>
                                        <p:cTn id="69" dur="1" fill="hold">
                                          <p:stCondLst>
                                            <p:cond delay="0"/>
                                          </p:stCondLst>
                                        </p:cTn>
                                        <p:tgtEl>
                                          <p:spTgt spid="90"/>
                                        </p:tgtEl>
                                        <p:attrNameLst>
                                          <p:attrName>style.visibility</p:attrName>
                                        </p:attrNameLst>
                                      </p:cBhvr>
                                      <p:to>
                                        <p:strVal val="visible"/>
                                      </p:to>
                                    </p:set>
                                    <p:anim calcmode="lin" valueType="num">
                                      <p:cBhvr additive="base">
                                        <p:cTn id="70" dur="500" fill="hold"/>
                                        <p:tgtEl>
                                          <p:spTgt spid="90"/>
                                        </p:tgtEl>
                                        <p:attrNameLst>
                                          <p:attrName>ppt_x</p:attrName>
                                        </p:attrNameLst>
                                      </p:cBhvr>
                                      <p:tavLst>
                                        <p:tav tm="0">
                                          <p:val>
                                            <p:strVal val="0-#ppt_w/2"/>
                                          </p:val>
                                        </p:tav>
                                        <p:tav tm="100000">
                                          <p:val>
                                            <p:strVal val="#ppt_x"/>
                                          </p:val>
                                        </p:tav>
                                      </p:tavLst>
                                    </p:anim>
                                    <p:anim calcmode="lin" valueType="num">
                                      <p:cBhvr additive="base">
                                        <p:cTn id="71" dur="500" fill="hold"/>
                                        <p:tgtEl>
                                          <p:spTgt spid="90"/>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1500"/>
                                  </p:stCondLst>
                                  <p:childTnLst>
                                    <p:set>
                                      <p:cBhvr>
                                        <p:cTn id="73" dur="1" fill="hold">
                                          <p:stCondLst>
                                            <p:cond delay="0"/>
                                          </p:stCondLst>
                                        </p:cTn>
                                        <p:tgtEl>
                                          <p:spTgt spid="91"/>
                                        </p:tgtEl>
                                        <p:attrNameLst>
                                          <p:attrName>style.visibility</p:attrName>
                                        </p:attrNameLst>
                                      </p:cBhvr>
                                      <p:to>
                                        <p:strVal val="visible"/>
                                      </p:to>
                                    </p:set>
                                    <p:anim calcmode="lin" valueType="num">
                                      <p:cBhvr additive="base">
                                        <p:cTn id="74" dur="500" fill="hold"/>
                                        <p:tgtEl>
                                          <p:spTgt spid="91"/>
                                        </p:tgtEl>
                                        <p:attrNameLst>
                                          <p:attrName>ppt_x</p:attrName>
                                        </p:attrNameLst>
                                      </p:cBhvr>
                                      <p:tavLst>
                                        <p:tav tm="0">
                                          <p:val>
                                            <p:strVal val="0-#ppt_w/2"/>
                                          </p:val>
                                        </p:tav>
                                        <p:tav tm="100000">
                                          <p:val>
                                            <p:strVal val="#ppt_x"/>
                                          </p:val>
                                        </p:tav>
                                      </p:tavLst>
                                    </p:anim>
                                    <p:anim calcmode="lin" valueType="num">
                                      <p:cBhvr additive="base">
                                        <p:cTn id="75" dur="500" fill="hold"/>
                                        <p:tgtEl>
                                          <p:spTgt spid="91"/>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1500"/>
                                  </p:stCondLst>
                                  <p:childTnLst>
                                    <p:set>
                                      <p:cBhvr>
                                        <p:cTn id="77" dur="1" fill="hold">
                                          <p:stCondLst>
                                            <p:cond delay="0"/>
                                          </p:stCondLst>
                                        </p:cTn>
                                        <p:tgtEl>
                                          <p:spTgt spid="92"/>
                                        </p:tgtEl>
                                        <p:attrNameLst>
                                          <p:attrName>style.visibility</p:attrName>
                                        </p:attrNameLst>
                                      </p:cBhvr>
                                      <p:to>
                                        <p:strVal val="visible"/>
                                      </p:to>
                                    </p:set>
                                    <p:anim calcmode="lin" valueType="num">
                                      <p:cBhvr additive="base">
                                        <p:cTn id="78" dur="500" fill="hold"/>
                                        <p:tgtEl>
                                          <p:spTgt spid="92"/>
                                        </p:tgtEl>
                                        <p:attrNameLst>
                                          <p:attrName>ppt_x</p:attrName>
                                        </p:attrNameLst>
                                      </p:cBhvr>
                                      <p:tavLst>
                                        <p:tav tm="0">
                                          <p:val>
                                            <p:strVal val="0-#ppt_w/2"/>
                                          </p:val>
                                        </p:tav>
                                        <p:tav tm="100000">
                                          <p:val>
                                            <p:strVal val="#ppt_x"/>
                                          </p:val>
                                        </p:tav>
                                      </p:tavLst>
                                    </p:anim>
                                    <p:anim calcmode="lin" valueType="num">
                                      <p:cBhvr additive="base">
                                        <p:cTn id="79" dur="500" fill="hold"/>
                                        <p:tgtEl>
                                          <p:spTgt spid="92"/>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2000"/>
                                  </p:stCondLst>
                                  <p:childTnLst>
                                    <p:set>
                                      <p:cBhvr>
                                        <p:cTn id="81" dur="1" fill="hold">
                                          <p:stCondLst>
                                            <p:cond delay="0"/>
                                          </p:stCondLst>
                                        </p:cTn>
                                        <p:tgtEl>
                                          <p:spTgt spid="93"/>
                                        </p:tgtEl>
                                        <p:attrNameLst>
                                          <p:attrName>style.visibility</p:attrName>
                                        </p:attrNameLst>
                                      </p:cBhvr>
                                      <p:to>
                                        <p:strVal val="visible"/>
                                      </p:to>
                                    </p:set>
                                    <p:anim calcmode="lin" valueType="num">
                                      <p:cBhvr additive="base">
                                        <p:cTn id="82" dur="500" fill="hold"/>
                                        <p:tgtEl>
                                          <p:spTgt spid="93"/>
                                        </p:tgtEl>
                                        <p:attrNameLst>
                                          <p:attrName>ppt_x</p:attrName>
                                        </p:attrNameLst>
                                      </p:cBhvr>
                                      <p:tavLst>
                                        <p:tav tm="0">
                                          <p:val>
                                            <p:strVal val="1+#ppt_w/2"/>
                                          </p:val>
                                        </p:tav>
                                        <p:tav tm="100000">
                                          <p:val>
                                            <p:strVal val="#ppt_x"/>
                                          </p:val>
                                        </p:tav>
                                      </p:tavLst>
                                    </p:anim>
                                    <p:anim calcmode="lin" valueType="num">
                                      <p:cBhvr additive="base">
                                        <p:cTn id="83" dur="500" fill="hold"/>
                                        <p:tgtEl>
                                          <p:spTgt spid="93"/>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500" fill="hold"/>
                                        <p:tgtEl>
                                          <p:spTgt spid="94"/>
                                        </p:tgtEl>
                                        <p:attrNameLst>
                                          <p:attrName>ppt_x</p:attrName>
                                        </p:attrNameLst>
                                      </p:cBhvr>
                                      <p:tavLst>
                                        <p:tav tm="0">
                                          <p:val>
                                            <p:strVal val="1+#ppt_w/2"/>
                                          </p:val>
                                        </p:tav>
                                        <p:tav tm="100000">
                                          <p:val>
                                            <p:strVal val="#ppt_x"/>
                                          </p:val>
                                        </p:tav>
                                      </p:tavLst>
                                    </p:anim>
                                    <p:anim calcmode="lin" valueType="num">
                                      <p:cBhvr additive="base">
                                        <p:cTn id="87" dur="500" fill="hold"/>
                                        <p:tgtEl>
                                          <p:spTgt spid="94"/>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00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1+#ppt_w/2"/>
                                          </p:val>
                                        </p:tav>
                                        <p:tav tm="100000">
                                          <p:val>
                                            <p:strVal val="#ppt_x"/>
                                          </p:val>
                                        </p:tav>
                                      </p:tavLst>
                                    </p:anim>
                                    <p:anim calcmode="lin" valueType="num">
                                      <p:cBhvr additive="base">
                                        <p:cTn id="91" dur="500" fill="hold"/>
                                        <p:tgtEl>
                                          <p:spTgt spid="95"/>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200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1+#ppt_w/2"/>
                                          </p:val>
                                        </p:tav>
                                        <p:tav tm="100000">
                                          <p:val>
                                            <p:strVal val="#ppt_x"/>
                                          </p:val>
                                        </p:tav>
                                      </p:tavLst>
                                    </p:anim>
                                    <p:anim calcmode="lin" valueType="num">
                                      <p:cBhvr additive="base">
                                        <p:cTn id="95"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p:bldP spid="80" grpId="0"/>
      <p:bldP spid="81" grpId="0" animBg="1"/>
      <p:bldP spid="82" grpId="0" animBg="1"/>
      <p:bldP spid="83" grpId="0"/>
      <p:bldP spid="84" grpId="0"/>
      <p:bldP spid="85" grpId="0" animBg="1"/>
      <p:bldP spid="86" grpId="0" animBg="1"/>
      <p:bldP spid="87" grpId="0"/>
      <p:bldP spid="88" grpId="0"/>
      <p:bldP spid="89" grpId="0" animBg="1"/>
      <p:bldP spid="90" grpId="0" animBg="1"/>
      <p:bldP spid="91" grpId="0"/>
      <p:bldP spid="92" grpId="0"/>
      <p:bldP spid="93" grpId="0" animBg="1"/>
      <p:bldP spid="94" grpId="0" animBg="1"/>
      <p:bldP spid="95" grpId="0"/>
      <p:bldP spid="9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1" name="任意多边形 15"/>
          <p:cNvSpPr>
            <a:spLocks/>
          </p:cNvSpPr>
          <p:nvPr/>
        </p:nvSpPr>
        <p:spPr bwMode="auto">
          <a:xfrm>
            <a:off x="1561306" y="1384301"/>
            <a:ext cx="2476500" cy="3268663"/>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18" name="Oval 53"/>
          <p:cNvGrpSpPr>
            <a:grpSpLocks/>
          </p:cNvGrpSpPr>
          <p:nvPr/>
        </p:nvGrpSpPr>
        <p:grpSpPr bwMode="auto">
          <a:xfrm rot="5400000">
            <a:off x="1135063" y="1119982"/>
            <a:ext cx="3128962" cy="3140075"/>
            <a:chOff x="1981200" y="4718304"/>
            <a:chExt cx="1908048" cy="1914144"/>
          </a:xfrm>
        </p:grpSpPr>
        <p:pic>
          <p:nvPicPr>
            <p:cNvPr id="67593"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4" name="Text Box 1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596" name="任意多边形 15"/>
          <p:cNvSpPr>
            <a:spLocks/>
          </p:cNvSpPr>
          <p:nvPr/>
        </p:nvSpPr>
        <p:spPr bwMode="auto">
          <a:xfrm>
            <a:off x="4872831" y="1341438"/>
            <a:ext cx="2476500" cy="326866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2" name="Oval 53"/>
          <p:cNvGrpSpPr>
            <a:grpSpLocks/>
          </p:cNvGrpSpPr>
          <p:nvPr/>
        </p:nvGrpSpPr>
        <p:grpSpPr bwMode="auto">
          <a:xfrm rot="5400000">
            <a:off x="4446588" y="1119982"/>
            <a:ext cx="3128962" cy="3140075"/>
            <a:chOff x="1981200" y="4718304"/>
            <a:chExt cx="1908048" cy="1914144"/>
          </a:xfrm>
        </p:grpSpPr>
        <p:pic>
          <p:nvPicPr>
            <p:cNvPr id="67598"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599" name="Text Box 15"/>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1" name="任意多边形 15"/>
          <p:cNvSpPr>
            <a:spLocks/>
          </p:cNvSpPr>
          <p:nvPr/>
        </p:nvSpPr>
        <p:spPr bwMode="auto">
          <a:xfrm>
            <a:off x="7897019" y="1341438"/>
            <a:ext cx="2476500" cy="3268662"/>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006CB8"/>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grpSp>
        <p:nvGrpSpPr>
          <p:cNvPr id="3" name="Oval 53"/>
          <p:cNvGrpSpPr>
            <a:grpSpLocks/>
          </p:cNvGrpSpPr>
          <p:nvPr/>
        </p:nvGrpSpPr>
        <p:grpSpPr bwMode="auto">
          <a:xfrm rot="5400000">
            <a:off x="7470776" y="1119982"/>
            <a:ext cx="3128962" cy="3140075"/>
            <a:chOff x="1981200" y="4718304"/>
            <a:chExt cx="1908048" cy="1914144"/>
          </a:xfrm>
        </p:grpSpPr>
        <p:pic>
          <p:nvPicPr>
            <p:cNvPr id="67603" name="Oval 5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4718304"/>
              <a:ext cx="1908048" cy="1914144"/>
            </a:xfrm>
            <a:prstGeom prst="rect">
              <a:avLst/>
            </a:prstGeom>
            <a:noFill/>
            <a:extLst>
              <a:ext uri="{909E8E84-426E-40DD-AFC4-6F175D3DCCD1}">
                <a14:hiddenFill xmlns:a14="http://schemas.microsoft.com/office/drawing/2010/main">
                  <a:solidFill>
                    <a:srgbClr val="FFFFFF"/>
                  </a:solidFill>
                </a14:hiddenFill>
              </a:ext>
            </a:extLst>
          </p:spPr>
        </p:pic>
        <p:sp>
          <p:nvSpPr>
            <p:cNvPr id="67604" name="Text Box 20"/>
            <p:cNvSpPr txBox="1">
              <a:spLocks noChangeArrowheads="1"/>
            </p:cNvSpPr>
            <p:nvPr/>
          </p:nvSpPr>
          <p:spPr bwMode="auto">
            <a:xfrm>
              <a:off x="2412130" y="5153507"/>
              <a:ext cx="914505" cy="9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67605" name="Text Box 21"/>
          <p:cNvSpPr txBox="1">
            <a:spLocks noChangeArrowheads="1"/>
          </p:cNvSpPr>
          <p:nvPr/>
        </p:nvSpPr>
        <p:spPr bwMode="auto">
          <a:xfrm>
            <a:off x="8401845" y="2078039"/>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销售额突破</a:t>
            </a:r>
          </a:p>
        </p:txBody>
      </p:sp>
      <p:sp>
        <p:nvSpPr>
          <p:cNvPr id="67606" name="Text Box 22"/>
          <p:cNvSpPr txBox="1">
            <a:spLocks noChangeArrowheads="1"/>
          </p:cNvSpPr>
          <p:nvPr/>
        </p:nvSpPr>
        <p:spPr bwMode="auto">
          <a:xfrm>
            <a:off x="5377657" y="2112964"/>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加盟店超过</a:t>
            </a:r>
          </a:p>
        </p:txBody>
      </p:sp>
      <p:sp>
        <p:nvSpPr>
          <p:cNvPr id="67607" name="Text Box 23"/>
          <p:cNvSpPr txBox="1">
            <a:spLocks noChangeArrowheads="1"/>
          </p:cNvSpPr>
          <p:nvPr/>
        </p:nvSpPr>
        <p:spPr bwMode="auto">
          <a:xfrm>
            <a:off x="1993107" y="2078039"/>
            <a:ext cx="1800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solidFill>
                  <a:srgbClr val="006CB8"/>
                </a:solidFill>
                <a:ea typeface="方正兰亭大黑_GBK" pitchFamily="2" charset="-122"/>
              </a:rPr>
              <a:t>产品销售覆盖</a:t>
            </a:r>
          </a:p>
        </p:txBody>
      </p:sp>
      <p:sp>
        <p:nvSpPr>
          <p:cNvPr id="67608" name="Text Box 24"/>
          <p:cNvSpPr txBox="1">
            <a:spLocks noChangeArrowheads="1"/>
          </p:cNvSpPr>
          <p:nvPr/>
        </p:nvSpPr>
        <p:spPr bwMode="auto">
          <a:xfrm>
            <a:off x="8330407" y="2403476"/>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8</a:t>
            </a:r>
            <a:r>
              <a:rPr lang="zh-CN" altLang="en-US" sz="4000">
                <a:solidFill>
                  <a:srgbClr val="006CB8"/>
                </a:solidFill>
                <a:latin typeface="方正兰亭大黑_GBK" pitchFamily="2" charset="-122"/>
                <a:ea typeface="方正兰亭大黑_GBK" pitchFamily="2" charset="-122"/>
              </a:rPr>
              <a:t>个亿</a:t>
            </a:r>
          </a:p>
        </p:txBody>
      </p:sp>
      <p:sp>
        <p:nvSpPr>
          <p:cNvPr id="67609" name="Text Box 25"/>
          <p:cNvSpPr txBox="1">
            <a:spLocks noChangeArrowheads="1"/>
          </p:cNvSpPr>
          <p:nvPr/>
        </p:nvSpPr>
        <p:spPr bwMode="auto">
          <a:xfrm>
            <a:off x="5304632" y="2438401"/>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6</a:t>
            </a:r>
            <a:r>
              <a:rPr lang="zh-CN" altLang="en-US" sz="4000">
                <a:solidFill>
                  <a:srgbClr val="006CB8"/>
                </a:solidFill>
                <a:latin typeface="方正兰亭大黑_GBK" pitchFamily="2" charset="-122"/>
                <a:ea typeface="方正兰亭大黑_GBK" pitchFamily="2" charset="-122"/>
              </a:rPr>
              <a:t>千家</a:t>
            </a:r>
          </a:p>
        </p:txBody>
      </p:sp>
      <p:sp>
        <p:nvSpPr>
          <p:cNvPr id="67610" name="Text Box 26"/>
          <p:cNvSpPr txBox="1">
            <a:spLocks noChangeArrowheads="1"/>
          </p:cNvSpPr>
          <p:nvPr/>
        </p:nvSpPr>
        <p:spPr bwMode="auto">
          <a:xfrm>
            <a:off x="2066132" y="2438401"/>
            <a:ext cx="18002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a:solidFill>
                  <a:srgbClr val="006CB8"/>
                </a:solidFill>
                <a:latin typeface="方正兰亭大黑_GBK" pitchFamily="2" charset="-122"/>
                <a:ea typeface="方正兰亭大黑_GBK" pitchFamily="2" charset="-122"/>
              </a:rPr>
              <a:t>5</a:t>
            </a:r>
            <a:r>
              <a:rPr lang="zh-CN" altLang="en-US" sz="4000">
                <a:solidFill>
                  <a:srgbClr val="006CB8"/>
                </a:solidFill>
                <a:latin typeface="方正兰亭大黑_GBK" pitchFamily="2" charset="-122"/>
                <a:ea typeface="方正兰亭大黑_GBK" pitchFamily="2" charset="-122"/>
              </a:rPr>
              <a:t>大洲</a:t>
            </a:r>
          </a:p>
        </p:txBody>
      </p:sp>
      <p:sp>
        <p:nvSpPr>
          <p:cNvPr id="67611" name="Rectangle 27"/>
          <p:cNvSpPr>
            <a:spLocks noChangeArrowheads="1"/>
          </p:cNvSpPr>
          <p:nvPr/>
        </p:nvSpPr>
        <p:spPr bwMode="auto">
          <a:xfrm>
            <a:off x="1921670" y="4549775"/>
            <a:ext cx="1944687"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2" name="Rectangle 28"/>
          <p:cNvSpPr>
            <a:spLocks noChangeArrowheads="1"/>
          </p:cNvSpPr>
          <p:nvPr/>
        </p:nvSpPr>
        <p:spPr bwMode="auto">
          <a:xfrm>
            <a:off x="5161756" y="4549775"/>
            <a:ext cx="1944688"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3" name="Rectangle 29"/>
          <p:cNvSpPr>
            <a:spLocks noChangeArrowheads="1"/>
          </p:cNvSpPr>
          <p:nvPr/>
        </p:nvSpPr>
        <p:spPr bwMode="auto">
          <a:xfrm>
            <a:off x="8257381" y="4581525"/>
            <a:ext cx="1944688"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a:t>
            </a:r>
          </a:p>
        </p:txBody>
      </p:sp>
      <p:sp>
        <p:nvSpPr>
          <p:cNvPr id="67617" name="Rectangle 33"/>
          <p:cNvSpPr>
            <a:spLocks noChangeArrowheads="1"/>
          </p:cNvSpPr>
          <p:nvPr/>
        </p:nvSpPr>
        <p:spPr bwMode="auto">
          <a:xfrm>
            <a:off x="1993106" y="442914"/>
            <a:ext cx="231635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 Intro Operation </a:t>
            </a:r>
          </a:p>
        </p:txBody>
      </p:sp>
      <p:grpSp>
        <p:nvGrpSpPr>
          <p:cNvPr id="26" name="组合 25"/>
          <p:cNvGrpSpPr/>
          <p:nvPr/>
        </p:nvGrpSpPr>
        <p:grpSpPr>
          <a:xfrm>
            <a:off x="327874" y="277089"/>
            <a:ext cx="447463" cy="443886"/>
            <a:chOff x="121853" y="604312"/>
            <a:chExt cx="2745946" cy="2723981"/>
          </a:xfrm>
          <a:solidFill>
            <a:srgbClr val="01458E"/>
          </a:solidFill>
        </p:grpSpPr>
        <p:sp>
          <p:nvSpPr>
            <p:cNvPr id="27" name="圆角矩形 2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8" name="圆角矩形 2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9" name="圆角矩形 2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0" name="圆角矩形 2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1" name="圆角矩形 3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32"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27896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7617"/>
                                        </p:tgtEl>
                                        <p:attrNameLst>
                                          <p:attrName>style.visibility</p:attrName>
                                        </p:attrNameLst>
                                      </p:cBhvr>
                                      <p:to>
                                        <p:strVal val="visible"/>
                                      </p:to>
                                    </p:set>
                                    <p:anim calcmode="lin" valueType="num">
                                      <p:cBhvr>
                                        <p:cTn id="7" dur="500" fill="hold"/>
                                        <p:tgtEl>
                                          <p:spTgt spid="676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7617"/>
                                        </p:tgtEl>
                                        <p:attrNameLst>
                                          <p:attrName>ppt_y</p:attrName>
                                        </p:attrNameLst>
                                      </p:cBhvr>
                                      <p:tavLst>
                                        <p:tav tm="0">
                                          <p:val>
                                            <p:strVal val="#ppt_y"/>
                                          </p:val>
                                        </p:tav>
                                        <p:tav tm="100000">
                                          <p:val>
                                            <p:strVal val="#ppt_y"/>
                                          </p:val>
                                        </p:tav>
                                      </p:tavLst>
                                    </p:anim>
                                    <p:anim calcmode="lin" valueType="num">
                                      <p:cBhvr>
                                        <p:cTn id="9" dur="500" fill="hold"/>
                                        <p:tgtEl>
                                          <p:spTgt spid="676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76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7617"/>
                                        </p:tgtEl>
                                      </p:cBhvr>
                                    </p:animEffect>
                                  </p:childTnLst>
                                </p:cTn>
                              </p:par>
                            </p:childTnLst>
                          </p:cTn>
                        </p:par>
                        <p:par>
                          <p:cTn id="12" fill="hold" nodeType="afterGroup">
                            <p:stCondLst>
                              <p:cond delay="1150"/>
                            </p:stCondLst>
                            <p:childTnLst>
                              <p:par>
                                <p:cTn id="13" presetID="42" presetClass="entr" presetSubtype="0" fill="hold" grpId="0" nodeType="afterEffect">
                                  <p:stCondLst>
                                    <p:cond delay="0"/>
                                  </p:stCondLst>
                                  <p:childTnLst>
                                    <p:set>
                                      <p:cBhvr>
                                        <p:cTn id="14" dur="1" fill="hold">
                                          <p:stCondLst>
                                            <p:cond delay="0"/>
                                          </p:stCondLst>
                                        </p:cTn>
                                        <p:tgtEl>
                                          <p:spTgt spid="67591"/>
                                        </p:tgtEl>
                                        <p:attrNameLst>
                                          <p:attrName>style.visibility</p:attrName>
                                        </p:attrNameLst>
                                      </p:cBhvr>
                                      <p:to>
                                        <p:strVal val="visible"/>
                                      </p:to>
                                    </p:set>
                                    <p:animEffect transition="in" filter="fade">
                                      <p:cBhvr>
                                        <p:cTn id="15" dur="500"/>
                                        <p:tgtEl>
                                          <p:spTgt spid="67591"/>
                                        </p:tgtEl>
                                      </p:cBhvr>
                                    </p:animEffect>
                                    <p:anim calcmode="lin" valueType="num">
                                      <p:cBhvr>
                                        <p:cTn id="16" dur="500" fill="hold"/>
                                        <p:tgtEl>
                                          <p:spTgt spid="67591"/>
                                        </p:tgtEl>
                                        <p:attrNameLst>
                                          <p:attrName>ppt_x</p:attrName>
                                        </p:attrNameLst>
                                      </p:cBhvr>
                                      <p:tavLst>
                                        <p:tav tm="0">
                                          <p:val>
                                            <p:strVal val="#ppt_x"/>
                                          </p:val>
                                        </p:tav>
                                        <p:tav tm="100000">
                                          <p:val>
                                            <p:strVal val="#ppt_x"/>
                                          </p:val>
                                        </p:tav>
                                      </p:tavLst>
                                    </p:anim>
                                    <p:anim calcmode="lin" valueType="num">
                                      <p:cBhvr>
                                        <p:cTn id="17" dur="500" fill="hold"/>
                                        <p:tgtEl>
                                          <p:spTgt spid="67591"/>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650"/>
                            </p:stCondLst>
                            <p:childTnLst>
                              <p:par>
                                <p:cTn id="19" presetID="42" presetClass="entr" presetSubtype="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anim calcmode="lin" valueType="num">
                                      <p:cBhvr>
                                        <p:cTn id="22" dur="500" fill="hold"/>
                                        <p:tgtEl>
                                          <p:spTgt spid="18"/>
                                        </p:tgtEl>
                                        <p:attrNameLst>
                                          <p:attrName>ppt_x</p:attrName>
                                        </p:attrNameLst>
                                      </p:cBhvr>
                                      <p:tavLst>
                                        <p:tav tm="0">
                                          <p:val>
                                            <p:strVal val="#ppt_x"/>
                                          </p:val>
                                        </p:tav>
                                        <p:tav tm="100000">
                                          <p:val>
                                            <p:strVal val="#ppt_x"/>
                                          </p:val>
                                        </p:tav>
                                      </p:tavLst>
                                    </p:anim>
                                    <p:anim calcmode="lin" valueType="num">
                                      <p:cBhvr>
                                        <p:cTn id="23" dur="500" fill="hold"/>
                                        <p:tgtEl>
                                          <p:spTgt spid="18"/>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150"/>
                            </p:stCondLst>
                            <p:childTnLst>
                              <p:par>
                                <p:cTn id="25" presetID="42" presetClass="entr" presetSubtype="0" fill="hold" grpId="0" nodeType="afterEffect">
                                  <p:stCondLst>
                                    <p:cond delay="0"/>
                                  </p:stCondLst>
                                  <p:childTnLst>
                                    <p:set>
                                      <p:cBhvr>
                                        <p:cTn id="26" dur="1" fill="hold">
                                          <p:stCondLst>
                                            <p:cond delay="0"/>
                                          </p:stCondLst>
                                        </p:cTn>
                                        <p:tgtEl>
                                          <p:spTgt spid="67596"/>
                                        </p:tgtEl>
                                        <p:attrNameLst>
                                          <p:attrName>style.visibility</p:attrName>
                                        </p:attrNameLst>
                                      </p:cBhvr>
                                      <p:to>
                                        <p:strVal val="visible"/>
                                      </p:to>
                                    </p:set>
                                    <p:animEffect transition="in" filter="fade">
                                      <p:cBhvr>
                                        <p:cTn id="27" dur="500"/>
                                        <p:tgtEl>
                                          <p:spTgt spid="67596"/>
                                        </p:tgtEl>
                                      </p:cBhvr>
                                    </p:animEffect>
                                    <p:anim calcmode="lin" valueType="num">
                                      <p:cBhvr>
                                        <p:cTn id="28" dur="500" fill="hold"/>
                                        <p:tgtEl>
                                          <p:spTgt spid="67596"/>
                                        </p:tgtEl>
                                        <p:attrNameLst>
                                          <p:attrName>ppt_x</p:attrName>
                                        </p:attrNameLst>
                                      </p:cBhvr>
                                      <p:tavLst>
                                        <p:tav tm="0">
                                          <p:val>
                                            <p:strVal val="#ppt_x"/>
                                          </p:val>
                                        </p:tav>
                                        <p:tav tm="100000">
                                          <p:val>
                                            <p:strVal val="#ppt_x"/>
                                          </p:val>
                                        </p:tav>
                                      </p:tavLst>
                                    </p:anim>
                                    <p:anim calcmode="lin" valueType="num">
                                      <p:cBhvr>
                                        <p:cTn id="29" dur="500" fill="hold"/>
                                        <p:tgtEl>
                                          <p:spTgt spid="67596"/>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650"/>
                            </p:stCondLst>
                            <p:childTnLst>
                              <p:par>
                                <p:cTn id="31" presetID="42"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anim calcmode="lin" valueType="num">
                                      <p:cBhvr>
                                        <p:cTn id="34" dur="500" fill="hold"/>
                                        <p:tgtEl>
                                          <p:spTgt spid="2"/>
                                        </p:tgtEl>
                                        <p:attrNameLst>
                                          <p:attrName>ppt_x</p:attrName>
                                        </p:attrNameLst>
                                      </p:cBhvr>
                                      <p:tavLst>
                                        <p:tav tm="0">
                                          <p:val>
                                            <p:strVal val="#ppt_x"/>
                                          </p:val>
                                        </p:tav>
                                        <p:tav tm="100000">
                                          <p:val>
                                            <p:strVal val="#ppt_x"/>
                                          </p:val>
                                        </p:tav>
                                      </p:tavLst>
                                    </p:anim>
                                    <p:anim calcmode="lin" valueType="num">
                                      <p:cBhvr>
                                        <p:cTn id="35" dur="500" fill="hold"/>
                                        <p:tgtEl>
                                          <p:spTgt spid="2"/>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150"/>
                            </p:stCondLst>
                            <p:childTnLst>
                              <p:par>
                                <p:cTn id="37" presetID="42" presetClass="entr" presetSubtype="0" fill="hold" grpId="0" nodeType="afterEffect">
                                  <p:stCondLst>
                                    <p:cond delay="0"/>
                                  </p:stCondLst>
                                  <p:childTnLst>
                                    <p:set>
                                      <p:cBhvr>
                                        <p:cTn id="38" dur="1" fill="hold">
                                          <p:stCondLst>
                                            <p:cond delay="0"/>
                                          </p:stCondLst>
                                        </p:cTn>
                                        <p:tgtEl>
                                          <p:spTgt spid="67601"/>
                                        </p:tgtEl>
                                        <p:attrNameLst>
                                          <p:attrName>style.visibility</p:attrName>
                                        </p:attrNameLst>
                                      </p:cBhvr>
                                      <p:to>
                                        <p:strVal val="visible"/>
                                      </p:to>
                                    </p:set>
                                    <p:animEffect transition="in" filter="fade">
                                      <p:cBhvr>
                                        <p:cTn id="39" dur="500"/>
                                        <p:tgtEl>
                                          <p:spTgt spid="67601"/>
                                        </p:tgtEl>
                                      </p:cBhvr>
                                    </p:animEffect>
                                    <p:anim calcmode="lin" valueType="num">
                                      <p:cBhvr>
                                        <p:cTn id="40" dur="500" fill="hold"/>
                                        <p:tgtEl>
                                          <p:spTgt spid="67601"/>
                                        </p:tgtEl>
                                        <p:attrNameLst>
                                          <p:attrName>ppt_x</p:attrName>
                                        </p:attrNameLst>
                                      </p:cBhvr>
                                      <p:tavLst>
                                        <p:tav tm="0">
                                          <p:val>
                                            <p:strVal val="#ppt_x"/>
                                          </p:val>
                                        </p:tav>
                                        <p:tav tm="100000">
                                          <p:val>
                                            <p:strVal val="#ppt_x"/>
                                          </p:val>
                                        </p:tav>
                                      </p:tavLst>
                                    </p:anim>
                                    <p:anim calcmode="lin" valueType="num">
                                      <p:cBhvr>
                                        <p:cTn id="41" dur="500" fill="hold"/>
                                        <p:tgtEl>
                                          <p:spTgt spid="67601"/>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650"/>
                            </p:stCondLst>
                            <p:childTnLst>
                              <p:par>
                                <p:cTn id="43" presetID="42"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anim calcmode="lin" valueType="num">
                                      <p:cBhvr>
                                        <p:cTn id="46" dur="500" fill="hold"/>
                                        <p:tgtEl>
                                          <p:spTgt spid="3"/>
                                        </p:tgtEl>
                                        <p:attrNameLst>
                                          <p:attrName>ppt_x</p:attrName>
                                        </p:attrNameLst>
                                      </p:cBhvr>
                                      <p:tavLst>
                                        <p:tav tm="0">
                                          <p:val>
                                            <p:strVal val="#ppt_x"/>
                                          </p:val>
                                        </p:tav>
                                        <p:tav tm="100000">
                                          <p:val>
                                            <p:strVal val="#ppt_x"/>
                                          </p:val>
                                        </p:tav>
                                      </p:tavLst>
                                    </p:anim>
                                    <p:anim calcmode="lin" valueType="num">
                                      <p:cBhvr>
                                        <p:cTn id="47" dur="500" fill="hold"/>
                                        <p:tgtEl>
                                          <p:spTgt spid="3"/>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4150"/>
                            </p:stCondLst>
                            <p:childTnLst>
                              <p:par>
                                <p:cTn id="49" presetID="49" presetClass="entr" presetSubtype="0" decel="100000" fill="hold" grpId="0" nodeType="afterEffect">
                                  <p:stCondLst>
                                    <p:cond delay="0"/>
                                  </p:stCondLst>
                                  <p:childTnLst>
                                    <p:set>
                                      <p:cBhvr>
                                        <p:cTn id="50" dur="1" fill="hold">
                                          <p:stCondLst>
                                            <p:cond delay="0"/>
                                          </p:stCondLst>
                                        </p:cTn>
                                        <p:tgtEl>
                                          <p:spTgt spid="67607"/>
                                        </p:tgtEl>
                                        <p:attrNameLst>
                                          <p:attrName>style.visibility</p:attrName>
                                        </p:attrNameLst>
                                      </p:cBhvr>
                                      <p:to>
                                        <p:strVal val="visible"/>
                                      </p:to>
                                    </p:set>
                                    <p:anim calcmode="lin" valueType="num">
                                      <p:cBhvr>
                                        <p:cTn id="51" dur="500" fill="hold"/>
                                        <p:tgtEl>
                                          <p:spTgt spid="67607"/>
                                        </p:tgtEl>
                                        <p:attrNameLst>
                                          <p:attrName>ppt_w</p:attrName>
                                        </p:attrNameLst>
                                      </p:cBhvr>
                                      <p:tavLst>
                                        <p:tav tm="0">
                                          <p:val>
                                            <p:fltVal val="0"/>
                                          </p:val>
                                        </p:tav>
                                        <p:tav tm="100000">
                                          <p:val>
                                            <p:strVal val="#ppt_w"/>
                                          </p:val>
                                        </p:tav>
                                      </p:tavLst>
                                    </p:anim>
                                    <p:anim calcmode="lin" valueType="num">
                                      <p:cBhvr>
                                        <p:cTn id="52" dur="500" fill="hold"/>
                                        <p:tgtEl>
                                          <p:spTgt spid="67607"/>
                                        </p:tgtEl>
                                        <p:attrNameLst>
                                          <p:attrName>ppt_h</p:attrName>
                                        </p:attrNameLst>
                                      </p:cBhvr>
                                      <p:tavLst>
                                        <p:tav tm="0">
                                          <p:val>
                                            <p:fltVal val="0"/>
                                          </p:val>
                                        </p:tav>
                                        <p:tav tm="100000">
                                          <p:val>
                                            <p:strVal val="#ppt_h"/>
                                          </p:val>
                                        </p:tav>
                                      </p:tavLst>
                                    </p:anim>
                                    <p:anim calcmode="lin" valueType="num">
                                      <p:cBhvr>
                                        <p:cTn id="53" dur="500" fill="hold"/>
                                        <p:tgtEl>
                                          <p:spTgt spid="67607"/>
                                        </p:tgtEl>
                                        <p:attrNameLst>
                                          <p:attrName>style.rotation</p:attrName>
                                        </p:attrNameLst>
                                      </p:cBhvr>
                                      <p:tavLst>
                                        <p:tav tm="0">
                                          <p:val>
                                            <p:fltVal val="360"/>
                                          </p:val>
                                        </p:tav>
                                        <p:tav tm="100000">
                                          <p:val>
                                            <p:fltVal val="0"/>
                                          </p:val>
                                        </p:tav>
                                      </p:tavLst>
                                    </p:anim>
                                    <p:animEffect transition="in" filter="fade">
                                      <p:cBhvr>
                                        <p:cTn id="54" dur="500"/>
                                        <p:tgtEl>
                                          <p:spTgt spid="67607"/>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67610"/>
                                        </p:tgtEl>
                                        <p:attrNameLst>
                                          <p:attrName>style.visibility</p:attrName>
                                        </p:attrNameLst>
                                      </p:cBhvr>
                                      <p:to>
                                        <p:strVal val="visible"/>
                                      </p:to>
                                    </p:set>
                                    <p:anim calcmode="lin" valueType="num">
                                      <p:cBhvr>
                                        <p:cTn id="57" dur="500" fill="hold"/>
                                        <p:tgtEl>
                                          <p:spTgt spid="67610"/>
                                        </p:tgtEl>
                                        <p:attrNameLst>
                                          <p:attrName>ppt_w</p:attrName>
                                        </p:attrNameLst>
                                      </p:cBhvr>
                                      <p:tavLst>
                                        <p:tav tm="0">
                                          <p:val>
                                            <p:fltVal val="0"/>
                                          </p:val>
                                        </p:tav>
                                        <p:tav tm="100000">
                                          <p:val>
                                            <p:strVal val="#ppt_w"/>
                                          </p:val>
                                        </p:tav>
                                      </p:tavLst>
                                    </p:anim>
                                    <p:anim calcmode="lin" valueType="num">
                                      <p:cBhvr>
                                        <p:cTn id="58" dur="500" fill="hold"/>
                                        <p:tgtEl>
                                          <p:spTgt spid="67610"/>
                                        </p:tgtEl>
                                        <p:attrNameLst>
                                          <p:attrName>ppt_h</p:attrName>
                                        </p:attrNameLst>
                                      </p:cBhvr>
                                      <p:tavLst>
                                        <p:tav tm="0">
                                          <p:val>
                                            <p:fltVal val="0"/>
                                          </p:val>
                                        </p:tav>
                                        <p:tav tm="100000">
                                          <p:val>
                                            <p:strVal val="#ppt_h"/>
                                          </p:val>
                                        </p:tav>
                                      </p:tavLst>
                                    </p:anim>
                                    <p:anim calcmode="lin" valueType="num">
                                      <p:cBhvr>
                                        <p:cTn id="59" dur="500" fill="hold"/>
                                        <p:tgtEl>
                                          <p:spTgt spid="67610"/>
                                        </p:tgtEl>
                                        <p:attrNameLst>
                                          <p:attrName>style.rotation</p:attrName>
                                        </p:attrNameLst>
                                      </p:cBhvr>
                                      <p:tavLst>
                                        <p:tav tm="0">
                                          <p:val>
                                            <p:fltVal val="360"/>
                                          </p:val>
                                        </p:tav>
                                        <p:tav tm="100000">
                                          <p:val>
                                            <p:fltVal val="0"/>
                                          </p:val>
                                        </p:tav>
                                      </p:tavLst>
                                    </p:anim>
                                    <p:animEffect transition="in" filter="fade">
                                      <p:cBhvr>
                                        <p:cTn id="60" dur="500"/>
                                        <p:tgtEl>
                                          <p:spTgt spid="67610"/>
                                        </p:tgtEl>
                                      </p:cBhvr>
                                    </p:animEffect>
                                  </p:childTnLst>
                                </p:cTn>
                              </p:par>
                            </p:childTnLst>
                          </p:cTn>
                        </p:par>
                        <p:par>
                          <p:cTn id="61" fill="hold" nodeType="afterGroup">
                            <p:stCondLst>
                              <p:cond delay="4650"/>
                            </p:stCondLst>
                            <p:childTnLst>
                              <p:par>
                                <p:cTn id="62" presetID="17" presetClass="entr" presetSubtype="10" fill="hold" grpId="0" nodeType="afterEffect">
                                  <p:stCondLst>
                                    <p:cond delay="0"/>
                                  </p:stCondLst>
                                  <p:childTnLst>
                                    <p:set>
                                      <p:cBhvr>
                                        <p:cTn id="63" dur="1" fill="hold">
                                          <p:stCondLst>
                                            <p:cond delay="0"/>
                                          </p:stCondLst>
                                        </p:cTn>
                                        <p:tgtEl>
                                          <p:spTgt spid="67611"/>
                                        </p:tgtEl>
                                        <p:attrNameLst>
                                          <p:attrName>style.visibility</p:attrName>
                                        </p:attrNameLst>
                                      </p:cBhvr>
                                      <p:to>
                                        <p:strVal val="visible"/>
                                      </p:to>
                                    </p:set>
                                    <p:anim calcmode="lin" valueType="num">
                                      <p:cBhvr>
                                        <p:cTn id="64" dur="500" fill="hold"/>
                                        <p:tgtEl>
                                          <p:spTgt spid="67611"/>
                                        </p:tgtEl>
                                        <p:attrNameLst>
                                          <p:attrName>ppt_w</p:attrName>
                                        </p:attrNameLst>
                                      </p:cBhvr>
                                      <p:tavLst>
                                        <p:tav tm="0">
                                          <p:val>
                                            <p:fltVal val="0"/>
                                          </p:val>
                                        </p:tav>
                                        <p:tav tm="100000">
                                          <p:val>
                                            <p:strVal val="#ppt_w"/>
                                          </p:val>
                                        </p:tav>
                                      </p:tavLst>
                                    </p:anim>
                                    <p:anim calcmode="lin" valueType="num">
                                      <p:cBhvr>
                                        <p:cTn id="65" dur="500" fill="hold"/>
                                        <p:tgtEl>
                                          <p:spTgt spid="67611"/>
                                        </p:tgtEl>
                                        <p:attrNameLst>
                                          <p:attrName>ppt_h</p:attrName>
                                        </p:attrNameLst>
                                      </p:cBhvr>
                                      <p:tavLst>
                                        <p:tav tm="0">
                                          <p:val>
                                            <p:strVal val="#ppt_h"/>
                                          </p:val>
                                        </p:tav>
                                        <p:tav tm="100000">
                                          <p:val>
                                            <p:strVal val="#ppt_h"/>
                                          </p:val>
                                        </p:tav>
                                      </p:tavLst>
                                    </p:anim>
                                  </p:childTnLst>
                                </p:cTn>
                              </p:par>
                            </p:childTnLst>
                          </p:cTn>
                        </p:par>
                        <p:par>
                          <p:cTn id="66" fill="hold" nodeType="afterGroup">
                            <p:stCondLst>
                              <p:cond delay="51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67606"/>
                                        </p:tgtEl>
                                        <p:attrNameLst>
                                          <p:attrName>style.visibility</p:attrName>
                                        </p:attrNameLst>
                                      </p:cBhvr>
                                      <p:to>
                                        <p:strVal val="visible"/>
                                      </p:to>
                                    </p:set>
                                    <p:anim calcmode="lin" valueType="num">
                                      <p:cBhvr>
                                        <p:cTn id="69" dur="500" fill="hold"/>
                                        <p:tgtEl>
                                          <p:spTgt spid="6760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67606"/>
                                        </p:tgtEl>
                                        <p:attrNameLst>
                                          <p:attrName>ppt_y</p:attrName>
                                        </p:attrNameLst>
                                      </p:cBhvr>
                                      <p:tavLst>
                                        <p:tav tm="0">
                                          <p:val>
                                            <p:strVal val="#ppt_y"/>
                                          </p:val>
                                        </p:tav>
                                        <p:tav tm="100000">
                                          <p:val>
                                            <p:strVal val="#ppt_y"/>
                                          </p:val>
                                        </p:tav>
                                      </p:tavLst>
                                    </p:anim>
                                    <p:anim calcmode="lin" valueType="num">
                                      <p:cBhvr>
                                        <p:cTn id="71" dur="500" fill="hold"/>
                                        <p:tgtEl>
                                          <p:spTgt spid="6760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6760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67606"/>
                                        </p:tgtEl>
                                      </p:cBhvr>
                                    </p:animEffect>
                                  </p:childTnLst>
                                </p:cTn>
                              </p:par>
                              <p:par>
                                <p:cTn id="74" presetID="41" presetClass="entr" presetSubtype="0" fill="hold" grpId="0" nodeType="withEffect">
                                  <p:stCondLst>
                                    <p:cond delay="0"/>
                                  </p:stCondLst>
                                  <p:iterate type="lt">
                                    <p:tmPct val="10000"/>
                                  </p:iterate>
                                  <p:childTnLst>
                                    <p:set>
                                      <p:cBhvr>
                                        <p:cTn id="75" dur="1" fill="hold">
                                          <p:stCondLst>
                                            <p:cond delay="0"/>
                                          </p:stCondLst>
                                        </p:cTn>
                                        <p:tgtEl>
                                          <p:spTgt spid="67609"/>
                                        </p:tgtEl>
                                        <p:attrNameLst>
                                          <p:attrName>style.visibility</p:attrName>
                                        </p:attrNameLst>
                                      </p:cBhvr>
                                      <p:to>
                                        <p:strVal val="visible"/>
                                      </p:to>
                                    </p:set>
                                    <p:anim calcmode="lin" valueType="num">
                                      <p:cBhvr>
                                        <p:cTn id="76" dur="500" fill="hold"/>
                                        <p:tgtEl>
                                          <p:spTgt spid="67609"/>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67609"/>
                                        </p:tgtEl>
                                        <p:attrNameLst>
                                          <p:attrName>ppt_y</p:attrName>
                                        </p:attrNameLst>
                                      </p:cBhvr>
                                      <p:tavLst>
                                        <p:tav tm="0">
                                          <p:val>
                                            <p:strVal val="#ppt_y"/>
                                          </p:val>
                                        </p:tav>
                                        <p:tav tm="100000">
                                          <p:val>
                                            <p:strVal val="#ppt_y"/>
                                          </p:val>
                                        </p:tav>
                                      </p:tavLst>
                                    </p:anim>
                                    <p:anim calcmode="lin" valueType="num">
                                      <p:cBhvr>
                                        <p:cTn id="78" dur="500" fill="hold"/>
                                        <p:tgtEl>
                                          <p:spTgt spid="67609"/>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67609"/>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67609"/>
                                        </p:tgtEl>
                                      </p:cBhvr>
                                    </p:animEffect>
                                  </p:childTnLst>
                                </p:cTn>
                              </p:par>
                            </p:childTnLst>
                          </p:cTn>
                        </p:par>
                        <p:par>
                          <p:cTn id="81" fill="hold" nodeType="afterGroup">
                            <p:stCondLst>
                              <p:cond delay="5850"/>
                            </p:stCondLst>
                            <p:childTnLst>
                              <p:par>
                                <p:cTn id="82" presetID="2" presetClass="entr" presetSubtype="4" fill="hold" grpId="0" nodeType="afterEffect">
                                  <p:stCondLst>
                                    <p:cond delay="0"/>
                                  </p:stCondLst>
                                  <p:childTnLst>
                                    <p:set>
                                      <p:cBhvr>
                                        <p:cTn id="83" dur="1" fill="hold">
                                          <p:stCondLst>
                                            <p:cond delay="0"/>
                                          </p:stCondLst>
                                        </p:cTn>
                                        <p:tgtEl>
                                          <p:spTgt spid="67612"/>
                                        </p:tgtEl>
                                        <p:attrNameLst>
                                          <p:attrName>style.visibility</p:attrName>
                                        </p:attrNameLst>
                                      </p:cBhvr>
                                      <p:to>
                                        <p:strVal val="visible"/>
                                      </p:to>
                                    </p:set>
                                    <p:anim calcmode="lin" valueType="num">
                                      <p:cBhvr additive="base">
                                        <p:cTn id="84" dur="500" fill="hold"/>
                                        <p:tgtEl>
                                          <p:spTgt spid="67612"/>
                                        </p:tgtEl>
                                        <p:attrNameLst>
                                          <p:attrName>ppt_x</p:attrName>
                                        </p:attrNameLst>
                                      </p:cBhvr>
                                      <p:tavLst>
                                        <p:tav tm="0">
                                          <p:val>
                                            <p:strVal val="#ppt_x"/>
                                          </p:val>
                                        </p:tav>
                                        <p:tav tm="100000">
                                          <p:val>
                                            <p:strVal val="#ppt_x"/>
                                          </p:val>
                                        </p:tav>
                                      </p:tavLst>
                                    </p:anim>
                                    <p:anim calcmode="lin" valueType="num">
                                      <p:cBhvr additive="base">
                                        <p:cTn id="85" dur="500" fill="hold"/>
                                        <p:tgtEl>
                                          <p:spTgt spid="67612"/>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6350"/>
                            </p:stCondLst>
                            <p:childTnLst>
                              <p:par>
                                <p:cTn id="87" presetID="30" presetClass="entr" presetSubtype="0" fill="hold" grpId="0" nodeType="afterEffect">
                                  <p:stCondLst>
                                    <p:cond delay="0"/>
                                  </p:stCondLst>
                                  <p:childTnLst>
                                    <p:set>
                                      <p:cBhvr>
                                        <p:cTn id="88" dur="1" fill="hold">
                                          <p:stCondLst>
                                            <p:cond delay="0"/>
                                          </p:stCondLst>
                                        </p:cTn>
                                        <p:tgtEl>
                                          <p:spTgt spid="67608"/>
                                        </p:tgtEl>
                                        <p:attrNameLst>
                                          <p:attrName>style.visibility</p:attrName>
                                        </p:attrNameLst>
                                      </p:cBhvr>
                                      <p:to>
                                        <p:strVal val="visible"/>
                                      </p:to>
                                    </p:set>
                                    <p:animEffect transition="in" filter="fade">
                                      <p:cBhvr>
                                        <p:cTn id="89" dur="800" decel="100000"/>
                                        <p:tgtEl>
                                          <p:spTgt spid="67608"/>
                                        </p:tgtEl>
                                      </p:cBhvr>
                                    </p:animEffect>
                                    <p:anim calcmode="lin" valueType="num">
                                      <p:cBhvr>
                                        <p:cTn id="90" dur="800" decel="100000" fill="hold"/>
                                        <p:tgtEl>
                                          <p:spTgt spid="67608"/>
                                        </p:tgtEl>
                                        <p:attrNameLst>
                                          <p:attrName>style.rotation</p:attrName>
                                        </p:attrNameLst>
                                      </p:cBhvr>
                                      <p:tavLst>
                                        <p:tav tm="0">
                                          <p:val>
                                            <p:fltVal val="-90"/>
                                          </p:val>
                                        </p:tav>
                                        <p:tav tm="100000">
                                          <p:val>
                                            <p:fltVal val="0"/>
                                          </p:val>
                                        </p:tav>
                                      </p:tavLst>
                                    </p:anim>
                                    <p:anim calcmode="lin" valueType="num">
                                      <p:cBhvr>
                                        <p:cTn id="91" dur="800" decel="100000" fill="hold"/>
                                        <p:tgtEl>
                                          <p:spTgt spid="67608"/>
                                        </p:tgtEl>
                                        <p:attrNameLst>
                                          <p:attrName>ppt_x</p:attrName>
                                        </p:attrNameLst>
                                      </p:cBhvr>
                                      <p:tavLst>
                                        <p:tav tm="0">
                                          <p:val>
                                            <p:strVal val="#ppt_x+0.4"/>
                                          </p:val>
                                        </p:tav>
                                        <p:tav tm="100000">
                                          <p:val>
                                            <p:strVal val="#ppt_x-0.05"/>
                                          </p:val>
                                        </p:tav>
                                      </p:tavLst>
                                    </p:anim>
                                    <p:anim calcmode="lin" valueType="num">
                                      <p:cBhvr>
                                        <p:cTn id="92" dur="800" decel="100000" fill="hold"/>
                                        <p:tgtEl>
                                          <p:spTgt spid="67608"/>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67608"/>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67608"/>
                                        </p:tgtEl>
                                        <p:attrNameLst>
                                          <p:attrName>ppt_y</p:attrName>
                                        </p:attrNameLst>
                                      </p:cBhvr>
                                      <p:tavLst>
                                        <p:tav tm="0">
                                          <p:val>
                                            <p:strVal val="#ppt_y+0.1"/>
                                          </p:val>
                                        </p:tav>
                                        <p:tav tm="100000">
                                          <p:val>
                                            <p:strVal val="#ppt_y"/>
                                          </p:val>
                                        </p:tav>
                                      </p:tavLst>
                                    </p:anim>
                                  </p:childTnLst>
                                </p:cTn>
                              </p:par>
                              <p:par>
                                <p:cTn id="95" presetID="30" presetClass="entr" presetSubtype="0" fill="hold" grpId="0" nodeType="withEffect">
                                  <p:stCondLst>
                                    <p:cond delay="0"/>
                                  </p:stCondLst>
                                  <p:childTnLst>
                                    <p:set>
                                      <p:cBhvr>
                                        <p:cTn id="96" dur="1" fill="hold">
                                          <p:stCondLst>
                                            <p:cond delay="0"/>
                                          </p:stCondLst>
                                        </p:cTn>
                                        <p:tgtEl>
                                          <p:spTgt spid="67605"/>
                                        </p:tgtEl>
                                        <p:attrNameLst>
                                          <p:attrName>style.visibility</p:attrName>
                                        </p:attrNameLst>
                                      </p:cBhvr>
                                      <p:to>
                                        <p:strVal val="visible"/>
                                      </p:to>
                                    </p:set>
                                    <p:animEffect transition="in" filter="fade">
                                      <p:cBhvr>
                                        <p:cTn id="97" dur="800" decel="100000"/>
                                        <p:tgtEl>
                                          <p:spTgt spid="67605"/>
                                        </p:tgtEl>
                                      </p:cBhvr>
                                    </p:animEffect>
                                    <p:anim calcmode="lin" valueType="num">
                                      <p:cBhvr>
                                        <p:cTn id="98" dur="800" decel="100000" fill="hold"/>
                                        <p:tgtEl>
                                          <p:spTgt spid="67605"/>
                                        </p:tgtEl>
                                        <p:attrNameLst>
                                          <p:attrName>style.rotation</p:attrName>
                                        </p:attrNameLst>
                                      </p:cBhvr>
                                      <p:tavLst>
                                        <p:tav tm="0">
                                          <p:val>
                                            <p:fltVal val="-90"/>
                                          </p:val>
                                        </p:tav>
                                        <p:tav tm="100000">
                                          <p:val>
                                            <p:fltVal val="0"/>
                                          </p:val>
                                        </p:tav>
                                      </p:tavLst>
                                    </p:anim>
                                    <p:anim calcmode="lin" valueType="num">
                                      <p:cBhvr>
                                        <p:cTn id="99" dur="800" decel="100000" fill="hold"/>
                                        <p:tgtEl>
                                          <p:spTgt spid="67605"/>
                                        </p:tgtEl>
                                        <p:attrNameLst>
                                          <p:attrName>ppt_x</p:attrName>
                                        </p:attrNameLst>
                                      </p:cBhvr>
                                      <p:tavLst>
                                        <p:tav tm="0">
                                          <p:val>
                                            <p:strVal val="#ppt_x+0.4"/>
                                          </p:val>
                                        </p:tav>
                                        <p:tav tm="100000">
                                          <p:val>
                                            <p:strVal val="#ppt_x-0.05"/>
                                          </p:val>
                                        </p:tav>
                                      </p:tavLst>
                                    </p:anim>
                                    <p:anim calcmode="lin" valueType="num">
                                      <p:cBhvr>
                                        <p:cTn id="100" dur="800" decel="100000" fill="hold"/>
                                        <p:tgtEl>
                                          <p:spTgt spid="67605"/>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67605"/>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67605"/>
                                        </p:tgtEl>
                                        <p:attrNameLst>
                                          <p:attrName>ppt_y</p:attrName>
                                        </p:attrNameLst>
                                      </p:cBhvr>
                                      <p:tavLst>
                                        <p:tav tm="0">
                                          <p:val>
                                            <p:strVal val="#ppt_y+0.1"/>
                                          </p:val>
                                        </p:tav>
                                        <p:tav tm="100000">
                                          <p:val>
                                            <p:strVal val="#ppt_y"/>
                                          </p:val>
                                        </p:tav>
                                      </p:tavLst>
                                    </p:anim>
                                  </p:childTnLst>
                                </p:cTn>
                              </p:par>
                            </p:childTnLst>
                          </p:cTn>
                        </p:par>
                        <p:par>
                          <p:cTn id="103" fill="hold" nodeType="afterGroup">
                            <p:stCondLst>
                              <p:cond delay="7350"/>
                            </p:stCondLst>
                            <p:childTnLst>
                              <p:par>
                                <p:cTn id="104" presetID="17" presetClass="entr" presetSubtype="10" fill="hold" grpId="0" nodeType="afterEffect">
                                  <p:stCondLst>
                                    <p:cond delay="0"/>
                                  </p:stCondLst>
                                  <p:childTnLst>
                                    <p:set>
                                      <p:cBhvr>
                                        <p:cTn id="105" dur="1" fill="hold">
                                          <p:stCondLst>
                                            <p:cond delay="0"/>
                                          </p:stCondLst>
                                        </p:cTn>
                                        <p:tgtEl>
                                          <p:spTgt spid="67613"/>
                                        </p:tgtEl>
                                        <p:attrNameLst>
                                          <p:attrName>style.visibility</p:attrName>
                                        </p:attrNameLst>
                                      </p:cBhvr>
                                      <p:to>
                                        <p:strVal val="visible"/>
                                      </p:to>
                                    </p:set>
                                    <p:anim calcmode="lin" valueType="num">
                                      <p:cBhvr>
                                        <p:cTn id="106" dur="500" fill="hold"/>
                                        <p:tgtEl>
                                          <p:spTgt spid="67613"/>
                                        </p:tgtEl>
                                        <p:attrNameLst>
                                          <p:attrName>ppt_w</p:attrName>
                                        </p:attrNameLst>
                                      </p:cBhvr>
                                      <p:tavLst>
                                        <p:tav tm="0">
                                          <p:val>
                                            <p:fltVal val="0"/>
                                          </p:val>
                                        </p:tav>
                                        <p:tav tm="100000">
                                          <p:val>
                                            <p:strVal val="#ppt_w"/>
                                          </p:val>
                                        </p:tav>
                                      </p:tavLst>
                                    </p:anim>
                                    <p:anim calcmode="lin" valueType="num">
                                      <p:cBhvr>
                                        <p:cTn id="107" dur="500" fill="hold"/>
                                        <p:tgtEl>
                                          <p:spTgt spid="676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1" grpId="0" animBg="1"/>
      <p:bldP spid="67596" grpId="0" animBg="1"/>
      <p:bldP spid="67601" grpId="0" animBg="1"/>
      <p:bldP spid="67605" grpId="0"/>
      <p:bldP spid="67606" grpId="0"/>
      <p:bldP spid="67607" grpId="0"/>
      <p:bldP spid="67608" grpId="0"/>
      <p:bldP spid="67609" grpId="0"/>
      <p:bldP spid="67610" grpId="0"/>
      <p:bldP spid="67611" grpId="0"/>
      <p:bldP spid="67612" grpId="0"/>
      <p:bldP spid="67613" grpId="0"/>
      <p:bldP spid="676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Freeform 5"/>
          <p:cNvSpPr>
            <a:spLocks/>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圆角矩形 59"/>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p:cNvSpPr txBox="1"/>
          <p:nvPr/>
        </p:nvSpPr>
        <p:spPr>
          <a:xfrm flipH="1">
            <a:off x="5881563" y="2788464"/>
            <a:ext cx="360040" cy="1107996"/>
          </a:xfrm>
          <a:prstGeom prst="rect">
            <a:avLst/>
          </a:prstGeom>
          <a:noFill/>
        </p:spPr>
        <p:txBody>
          <a:bodyPr wrap="square" rtlCol="0">
            <a:spAutoFit/>
          </a:bodyPr>
          <a:lstStyle/>
          <a:p>
            <a:pPr algn="ctr"/>
            <a:r>
              <a:rPr lang="en-US" sz="6600" b="1" dirty="0">
                <a:solidFill>
                  <a:schemeClr val="bg1"/>
                </a:solidFill>
                <a:latin typeface="Impact MT Std" pitchFamily="34" charset="0"/>
              </a:rPr>
              <a:t>4</a:t>
            </a:r>
            <a:endParaRPr lang="id-ID" sz="6600" b="1" dirty="0">
              <a:solidFill>
                <a:schemeClr val="bg1"/>
              </a:solidFill>
              <a:latin typeface="Impact MT Std" pitchFamily="34" charset="0"/>
            </a:endParaRPr>
          </a:p>
        </p:txBody>
      </p:sp>
      <p:sp>
        <p:nvSpPr>
          <p:cNvPr id="63"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itchFamily="34" charset="-122"/>
                <a:ea typeface="微软雅黑" pitchFamily="34" charset="-122"/>
              </a:rPr>
              <a:t>发展前景</a:t>
            </a:r>
            <a:endParaRPr lang="zh-CN" altLang="en-US" sz="2800" dirty="0">
              <a:solidFill>
                <a:schemeClr val="bg1"/>
              </a:solidFill>
              <a:latin typeface="微软雅黑" pitchFamily="34" charset="-122"/>
              <a:ea typeface="微软雅黑" pitchFamily="34" charset="-122"/>
            </a:endParaRPr>
          </a:p>
        </p:txBody>
      </p:sp>
      <p:grpSp>
        <p:nvGrpSpPr>
          <p:cNvPr id="64" name="组合 63"/>
          <p:cNvGrpSpPr/>
          <p:nvPr/>
        </p:nvGrpSpPr>
        <p:grpSpPr>
          <a:xfrm>
            <a:off x="7037176" y="3248388"/>
            <a:ext cx="1436675" cy="215444"/>
            <a:chOff x="4369395" y="3284984"/>
            <a:chExt cx="1436675" cy="215444"/>
          </a:xfrm>
        </p:grpSpPr>
        <p:sp>
          <p:nvSpPr>
            <p:cNvPr id="6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产品开发计划</a:t>
              </a:r>
              <a:endParaRPr lang="zh-CN" altLang="en-US" sz="1400" dirty="0">
                <a:solidFill>
                  <a:schemeClr val="bg1"/>
                </a:solidFill>
                <a:latin typeface="微软雅黑" pitchFamily="34" charset="-122"/>
                <a:ea typeface="微软雅黑" pitchFamily="34" charset="-122"/>
              </a:endParaRP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等腰三角形 6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0" name="组合 69"/>
          <p:cNvGrpSpPr/>
          <p:nvPr/>
        </p:nvGrpSpPr>
        <p:grpSpPr>
          <a:xfrm>
            <a:off x="8477336" y="3248388"/>
            <a:ext cx="1436675" cy="215444"/>
            <a:chOff x="4369395" y="3284984"/>
            <a:chExt cx="1436675" cy="215444"/>
          </a:xfrm>
        </p:grpSpPr>
        <p:sp>
          <p:nvSpPr>
            <p:cNvPr id="7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市场拓展计划</a:t>
              </a:r>
              <a:endParaRPr lang="zh-CN" altLang="en-US" sz="1400" dirty="0">
                <a:solidFill>
                  <a:schemeClr val="bg1"/>
                </a:solidFill>
                <a:latin typeface="微软雅黑" pitchFamily="34" charset="-122"/>
                <a:ea typeface="微软雅黑" pitchFamily="34" charset="-122"/>
              </a:endParaRP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4" name="等腰三角形 7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5" name="组合 74"/>
          <p:cNvGrpSpPr/>
          <p:nvPr/>
        </p:nvGrpSpPr>
        <p:grpSpPr>
          <a:xfrm>
            <a:off x="9917496" y="3248388"/>
            <a:ext cx="1724707" cy="215444"/>
            <a:chOff x="4369395" y="3284984"/>
            <a:chExt cx="1724707" cy="215444"/>
          </a:xfrm>
        </p:grpSpPr>
        <p:sp>
          <p:nvSpPr>
            <p:cNvPr id="76"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五年发展计划</a:t>
              </a:r>
              <a:endParaRPr lang="zh-CN" altLang="en-US" sz="1400" dirty="0">
                <a:solidFill>
                  <a:schemeClr val="bg1"/>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89" name="椭圆 88"/>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0" name="等腰三角形 8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1" name="组合 90"/>
          <p:cNvGrpSpPr/>
          <p:nvPr/>
        </p:nvGrpSpPr>
        <p:grpSpPr>
          <a:xfrm>
            <a:off x="7033691" y="3537000"/>
            <a:ext cx="1436675" cy="215444"/>
            <a:chOff x="4369395" y="3284984"/>
            <a:chExt cx="1436675" cy="215444"/>
          </a:xfrm>
        </p:grpSpPr>
        <p:sp>
          <p:nvSpPr>
            <p:cNvPr id="9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销售网络布局</a:t>
              </a:r>
              <a:endParaRPr lang="zh-CN" altLang="en-US" sz="1400" dirty="0">
                <a:solidFill>
                  <a:schemeClr val="bg1"/>
                </a:solidFill>
                <a:latin typeface="微软雅黑" pitchFamily="34" charset="-122"/>
                <a:ea typeface="微软雅黑" pitchFamily="34" charset="-122"/>
              </a:endParaRPr>
            </a:p>
          </p:txBody>
        </p:sp>
        <p:grpSp>
          <p:nvGrpSpPr>
            <p:cNvPr id="93" name="组合 92"/>
            <p:cNvGrpSpPr/>
            <p:nvPr/>
          </p:nvGrpSpPr>
          <p:grpSpPr>
            <a:xfrm>
              <a:off x="4369395" y="3316401"/>
              <a:ext cx="168551" cy="168551"/>
              <a:chOff x="5005199" y="3717032"/>
              <a:chExt cx="168551" cy="168551"/>
            </a:xfrm>
          </p:grpSpPr>
          <p:sp>
            <p:nvSpPr>
              <p:cNvPr id="94" name="椭圆 9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5" name="等腰三角形 9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6" name="组合 95"/>
          <p:cNvGrpSpPr/>
          <p:nvPr/>
        </p:nvGrpSpPr>
        <p:grpSpPr>
          <a:xfrm>
            <a:off x="8477336" y="3536420"/>
            <a:ext cx="1436675" cy="215444"/>
            <a:chOff x="4369395" y="3284984"/>
            <a:chExt cx="1436675" cy="215444"/>
          </a:xfrm>
        </p:grpSpPr>
        <p:sp>
          <p:nvSpPr>
            <p:cNvPr id="9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短期盈利计划</a:t>
              </a:r>
              <a:endParaRPr lang="zh-CN" altLang="en-US" sz="1400" dirty="0">
                <a:solidFill>
                  <a:schemeClr val="bg1"/>
                </a:solidFill>
                <a:latin typeface="微软雅黑" pitchFamily="34" charset="-122"/>
                <a:ea typeface="微软雅黑" pitchFamily="34" charset="-122"/>
              </a:endParaRPr>
            </a:p>
          </p:txBody>
        </p:sp>
        <p:grpSp>
          <p:nvGrpSpPr>
            <p:cNvPr id="98" name="组合 97"/>
            <p:cNvGrpSpPr/>
            <p:nvPr/>
          </p:nvGrpSpPr>
          <p:grpSpPr>
            <a:xfrm>
              <a:off x="4369395" y="3316401"/>
              <a:ext cx="168551" cy="168551"/>
              <a:chOff x="5005199" y="3717032"/>
              <a:chExt cx="168551" cy="168551"/>
            </a:xfrm>
          </p:grpSpPr>
          <p:sp>
            <p:nvSpPr>
              <p:cNvPr id="99" name="椭圆 98"/>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0" name="等腰三角形 9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1" name="组合 100"/>
          <p:cNvGrpSpPr/>
          <p:nvPr/>
        </p:nvGrpSpPr>
        <p:grpSpPr>
          <a:xfrm>
            <a:off x="9917496" y="3536420"/>
            <a:ext cx="1436675" cy="215444"/>
            <a:chOff x="4369395" y="3284984"/>
            <a:chExt cx="1436675" cy="215444"/>
          </a:xfrm>
        </p:grpSpPr>
        <p:sp>
          <p:nvSpPr>
            <p:cNvPr id="10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风险保障措施</a:t>
              </a:r>
              <a:endParaRPr lang="zh-CN" altLang="en-US" sz="1400" dirty="0">
                <a:solidFill>
                  <a:schemeClr val="bg1"/>
                </a:solidFill>
                <a:latin typeface="微软雅黑" pitchFamily="34" charset="-122"/>
                <a:ea typeface="微软雅黑" pitchFamily="34" charset="-122"/>
              </a:endParaRPr>
            </a:p>
          </p:txBody>
        </p:sp>
        <p:grpSp>
          <p:nvGrpSpPr>
            <p:cNvPr id="103" name="组合 102"/>
            <p:cNvGrpSpPr/>
            <p:nvPr/>
          </p:nvGrpSpPr>
          <p:grpSpPr>
            <a:xfrm>
              <a:off x="4369395" y="3316401"/>
              <a:ext cx="168551" cy="168551"/>
              <a:chOff x="5005199" y="3717032"/>
              <a:chExt cx="168551" cy="168551"/>
            </a:xfrm>
          </p:grpSpPr>
          <p:sp>
            <p:nvSpPr>
              <p:cNvPr id="104" name="椭圆 10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5" name="等腰三角形 10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1" name="矩形 110"/>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标题 4"/>
          <p:cNvSpPr txBox="1">
            <a:spLocks/>
          </p:cNvSpPr>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第四章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15" name="KSO_Shape"/>
          <p:cNvSpPr>
            <a:spLocks/>
          </p:cNvSpPr>
          <p:nvPr/>
        </p:nvSpPr>
        <p:spPr bwMode="auto">
          <a:xfrm>
            <a:off x="207251" y="236417"/>
            <a:ext cx="489736" cy="416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16" name="KSO_Shape"/>
          <p:cNvSpPr>
            <a:spLocks/>
          </p:cNvSpPr>
          <p:nvPr/>
        </p:nvSpPr>
        <p:spPr bwMode="auto">
          <a:xfrm>
            <a:off x="2641203" y="2647250"/>
            <a:ext cx="1721032" cy="146287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B0F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extLst>
      <p:ext uri="{BB962C8B-B14F-4D97-AF65-F5344CB8AC3E}">
        <p14:creationId xmlns:p14="http://schemas.microsoft.com/office/powerpoint/2010/main" val="202201180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additive="base">
                                        <p:cTn id="7" dur="500" fill="hold"/>
                                        <p:tgtEl>
                                          <p:spTgt spid="112"/>
                                        </p:tgtEl>
                                        <p:attrNameLst>
                                          <p:attrName>ppt_x</p:attrName>
                                        </p:attrNameLst>
                                      </p:cBhvr>
                                      <p:tavLst>
                                        <p:tav tm="0">
                                          <p:val>
                                            <p:strVal val="0-#ppt_w/2"/>
                                          </p:val>
                                        </p:tav>
                                        <p:tav tm="100000">
                                          <p:val>
                                            <p:strVal val="#ppt_x"/>
                                          </p:val>
                                        </p:tav>
                                      </p:tavLst>
                                    </p:anim>
                                    <p:anim calcmode="lin" valueType="num">
                                      <p:cBhvr additive="base">
                                        <p:cTn id="8" dur="500" fill="hold"/>
                                        <p:tgtEl>
                                          <p:spTgt spid="1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1"/>
                                        </p:tgtEl>
                                        <p:attrNameLst>
                                          <p:attrName>style.visibility</p:attrName>
                                        </p:attrNameLst>
                                      </p:cBhvr>
                                      <p:to>
                                        <p:strVal val="visible"/>
                                      </p:to>
                                    </p:set>
                                    <p:anim calcmode="lin" valueType="num">
                                      <p:cBhvr additive="base">
                                        <p:cTn id="11" dur="250" fill="hold"/>
                                        <p:tgtEl>
                                          <p:spTgt spid="111"/>
                                        </p:tgtEl>
                                        <p:attrNameLst>
                                          <p:attrName>ppt_x</p:attrName>
                                        </p:attrNameLst>
                                      </p:cBhvr>
                                      <p:tavLst>
                                        <p:tav tm="0">
                                          <p:val>
                                            <p:strVal val="0-#ppt_w/2"/>
                                          </p:val>
                                        </p:tav>
                                        <p:tav tm="100000">
                                          <p:val>
                                            <p:strVal val="#ppt_x"/>
                                          </p:val>
                                        </p:tav>
                                      </p:tavLst>
                                    </p:anim>
                                    <p:anim calcmode="lin" valueType="num">
                                      <p:cBhvr additive="base">
                                        <p:cTn id="12" dur="250" fill="hold"/>
                                        <p:tgtEl>
                                          <p:spTgt spid="111"/>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fade">
                                      <p:cBhvr>
                                        <p:cTn id="15" dur="1000"/>
                                        <p:tgtEl>
                                          <p:spTgt spid="115"/>
                                        </p:tgtEl>
                                      </p:cBhvr>
                                    </p:animEffect>
                                    <p:anim calcmode="lin" valueType="num">
                                      <p:cBhvr>
                                        <p:cTn id="16" dur="1000" fill="hold"/>
                                        <p:tgtEl>
                                          <p:spTgt spid="115"/>
                                        </p:tgtEl>
                                        <p:attrNameLst>
                                          <p:attrName>ppt_x</p:attrName>
                                        </p:attrNameLst>
                                      </p:cBhvr>
                                      <p:tavLst>
                                        <p:tav tm="0">
                                          <p:val>
                                            <p:strVal val="#ppt_x"/>
                                          </p:val>
                                        </p:tav>
                                        <p:tav tm="100000">
                                          <p:val>
                                            <p:strVal val="#ppt_x"/>
                                          </p:val>
                                        </p:tav>
                                      </p:tavLst>
                                    </p:anim>
                                    <p:anim calcmode="lin" valueType="num">
                                      <p:cBhvr>
                                        <p:cTn id="17" dur="1000" fill="hold"/>
                                        <p:tgtEl>
                                          <p:spTgt spid="115"/>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0-#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p:cTn id="26" dur="750" fill="hold"/>
                                        <p:tgtEl>
                                          <p:spTgt spid="59"/>
                                        </p:tgtEl>
                                        <p:attrNameLst>
                                          <p:attrName>ppt_w</p:attrName>
                                        </p:attrNameLst>
                                      </p:cBhvr>
                                      <p:tavLst>
                                        <p:tav tm="0">
                                          <p:val>
                                            <p:fltVal val="0"/>
                                          </p:val>
                                        </p:tav>
                                        <p:tav tm="100000">
                                          <p:val>
                                            <p:strVal val="#ppt_w"/>
                                          </p:val>
                                        </p:tav>
                                      </p:tavLst>
                                    </p:anim>
                                    <p:anim calcmode="lin" valueType="num">
                                      <p:cBhvr>
                                        <p:cTn id="27" dur="750" fill="hold"/>
                                        <p:tgtEl>
                                          <p:spTgt spid="59"/>
                                        </p:tgtEl>
                                        <p:attrNameLst>
                                          <p:attrName>ppt_h</p:attrName>
                                        </p:attrNameLst>
                                      </p:cBhvr>
                                      <p:tavLst>
                                        <p:tav tm="0">
                                          <p:val>
                                            <p:fltVal val="0"/>
                                          </p:val>
                                        </p:tav>
                                        <p:tav tm="100000">
                                          <p:val>
                                            <p:strVal val="#ppt_h"/>
                                          </p:val>
                                        </p:tav>
                                      </p:tavLst>
                                    </p:anim>
                                    <p:anim calcmode="lin" valueType="num">
                                      <p:cBhvr>
                                        <p:cTn id="28" dur="750" fill="hold"/>
                                        <p:tgtEl>
                                          <p:spTgt spid="59"/>
                                        </p:tgtEl>
                                        <p:attrNameLst>
                                          <p:attrName>style.rotation</p:attrName>
                                        </p:attrNameLst>
                                      </p:cBhvr>
                                      <p:tavLst>
                                        <p:tav tm="0">
                                          <p:val>
                                            <p:fltVal val="90"/>
                                          </p:val>
                                        </p:tav>
                                        <p:tav tm="100000">
                                          <p:val>
                                            <p:fltVal val="0"/>
                                          </p:val>
                                        </p:tav>
                                      </p:tavLst>
                                    </p:anim>
                                    <p:animEffect transition="in" filter="fade">
                                      <p:cBhvr>
                                        <p:cTn id="29" dur="750"/>
                                        <p:tgtEl>
                                          <p:spTgt spid="59"/>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fade">
                                      <p:cBhvr>
                                        <p:cTn id="32" dur="1000"/>
                                        <p:tgtEl>
                                          <p:spTgt spid="116"/>
                                        </p:tgtEl>
                                      </p:cBhvr>
                                    </p:animEffect>
                                    <p:anim calcmode="lin" valueType="num">
                                      <p:cBhvr>
                                        <p:cTn id="33" dur="1000" fill="hold"/>
                                        <p:tgtEl>
                                          <p:spTgt spid="116"/>
                                        </p:tgtEl>
                                        <p:attrNameLst>
                                          <p:attrName>ppt_x</p:attrName>
                                        </p:attrNameLst>
                                      </p:cBhvr>
                                      <p:tavLst>
                                        <p:tav tm="0">
                                          <p:val>
                                            <p:strVal val="#ppt_x"/>
                                          </p:val>
                                        </p:tav>
                                        <p:tav tm="100000">
                                          <p:val>
                                            <p:strVal val="#ppt_x"/>
                                          </p:val>
                                        </p:tav>
                                      </p:tavLst>
                                    </p:anim>
                                    <p:anim calcmode="lin" valueType="num">
                                      <p:cBhvr>
                                        <p:cTn id="34" dur="1000" fill="hold"/>
                                        <p:tgtEl>
                                          <p:spTgt spid="116"/>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0-#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2"/>
                                        </p:tgtEl>
                                        <p:attrNameLst>
                                          <p:attrName>style.visibility</p:attrName>
                                        </p:attrNameLst>
                                      </p:cBhvr>
                                      <p:to>
                                        <p:strVal val="visible"/>
                                      </p:to>
                                    </p:set>
                                    <p:anim calcmode="lin" valueType="num">
                                      <p:cBhvr additive="base">
                                        <p:cTn id="45" dur="500" fill="hold"/>
                                        <p:tgtEl>
                                          <p:spTgt spid="62"/>
                                        </p:tgtEl>
                                        <p:attrNameLst>
                                          <p:attrName>ppt_x</p:attrName>
                                        </p:attrNameLst>
                                      </p:cBhvr>
                                      <p:tavLst>
                                        <p:tav tm="0">
                                          <p:val>
                                            <p:strVal val="0-#ppt_w/2"/>
                                          </p:val>
                                        </p:tav>
                                        <p:tav tm="100000">
                                          <p:val>
                                            <p:strVal val="#ppt_x"/>
                                          </p:val>
                                        </p:tav>
                                      </p:tavLst>
                                    </p:anim>
                                    <p:anim calcmode="lin" valueType="num">
                                      <p:cBhvr additive="base">
                                        <p:cTn id="46" dur="500" fill="hold"/>
                                        <p:tgtEl>
                                          <p:spTgt spid="62"/>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63"/>
                                        </p:tgtEl>
                                        <p:attrNameLst>
                                          <p:attrName>style.visibility</p:attrName>
                                        </p:attrNameLst>
                                      </p:cBhvr>
                                      <p:to>
                                        <p:strVal val="visible"/>
                                      </p:to>
                                    </p:set>
                                    <p:anim calcmode="lin" valueType="num">
                                      <p:cBhvr additive="base">
                                        <p:cTn id="49" dur="500" fill="hold"/>
                                        <p:tgtEl>
                                          <p:spTgt spid="63"/>
                                        </p:tgtEl>
                                        <p:attrNameLst>
                                          <p:attrName>ppt_x</p:attrName>
                                        </p:attrNameLst>
                                      </p:cBhvr>
                                      <p:tavLst>
                                        <p:tav tm="0">
                                          <p:val>
                                            <p:strVal val="0-#ppt_w/2"/>
                                          </p:val>
                                        </p:tav>
                                        <p:tav tm="100000">
                                          <p:val>
                                            <p:strVal val="#ppt_x"/>
                                          </p:val>
                                        </p:tav>
                                      </p:tavLst>
                                    </p:anim>
                                    <p:anim calcmode="lin" valueType="num">
                                      <p:cBhvr additive="base">
                                        <p:cTn id="50" dur="500" fill="hold"/>
                                        <p:tgtEl>
                                          <p:spTgt spid="63"/>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par>
                                <p:cTn id="56" presetID="53" presetClass="entr" presetSubtype="16" fill="hold" nodeType="withEffect">
                                  <p:stCondLst>
                                    <p:cond delay="50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par>
                                <p:cTn id="61" presetID="53" presetClass="entr" presetSubtype="16" fill="hold" nodeType="withEffect">
                                  <p:stCondLst>
                                    <p:cond delay="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53" presetClass="entr" presetSubtype="16" fill="hold" nodeType="withEffect">
                                  <p:stCondLst>
                                    <p:cond delay="500"/>
                                  </p:stCondLst>
                                  <p:childTnLst>
                                    <p:set>
                                      <p:cBhvr>
                                        <p:cTn id="67" dur="1" fill="hold">
                                          <p:stCondLst>
                                            <p:cond delay="0"/>
                                          </p:stCondLst>
                                        </p:cTn>
                                        <p:tgtEl>
                                          <p:spTgt spid="91"/>
                                        </p:tgtEl>
                                        <p:attrNameLst>
                                          <p:attrName>style.visibility</p:attrName>
                                        </p:attrNameLst>
                                      </p:cBhvr>
                                      <p:to>
                                        <p:strVal val="visible"/>
                                      </p:to>
                                    </p:set>
                                    <p:anim calcmode="lin" valueType="num">
                                      <p:cBhvr>
                                        <p:cTn id="68" dur="500" fill="hold"/>
                                        <p:tgtEl>
                                          <p:spTgt spid="91"/>
                                        </p:tgtEl>
                                        <p:attrNameLst>
                                          <p:attrName>ppt_w</p:attrName>
                                        </p:attrNameLst>
                                      </p:cBhvr>
                                      <p:tavLst>
                                        <p:tav tm="0">
                                          <p:val>
                                            <p:fltVal val="0"/>
                                          </p:val>
                                        </p:tav>
                                        <p:tav tm="100000">
                                          <p:val>
                                            <p:strVal val="#ppt_w"/>
                                          </p:val>
                                        </p:tav>
                                      </p:tavLst>
                                    </p:anim>
                                    <p:anim calcmode="lin" valueType="num">
                                      <p:cBhvr>
                                        <p:cTn id="69" dur="500" fill="hold"/>
                                        <p:tgtEl>
                                          <p:spTgt spid="91"/>
                                        </p:tgtEl>
                                        <p:attrNameLst>
                                          <p:attrName>ppt_h</p:attrName>
                                        </p:attrNameLst>
                                      </p:cBhvr>
                                      <p:tavLst>
                                        <p:tav tm="0">
                                          <p:val>
                                            <p:fltVal val="0"/>
                                          </p:val>
                                        </p:tav>
                                        <p:tav tm="100000">
                                          <p:val>
                                            <p:strVal val="#ppt_h"/>
                                          </p:val>
                                        </p:tav>
                                      </p:tavLst>
                                    </p:anim>
                                    <p:animEffect transition="in" filter="fade">
                                      <p:cBhvr>
                                        <p:cTn id="70" dur="500"/>
                                        <p:tgtEl>
                                          <p:spTgt spid="91"/>
                                        </p:tgtEl>
                                      </p:cBhvr>
                                    </p:animEffect>
                                  </p:childTnLst>
                                </p:cTn>
                              </p:par>
                              <p:par>
                                <p:cTn id="71" presetID="53" presetClass="entr" presetSubtype="16" fill="hold" nodeType="withEffect">
                                  <p:stCondLst>
                                    <p:cond delay="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500" fill="hold"/>
                                        <p:tgtEl>
                                          <p:spTgt spid="96"/>
                                        </p:tgtEl>
                                        <p:attrNameLst>
                                          <p:attrName>ppt_w</p:attrName>
                                        </p:attrNameLst>
                                      </p:cBhvr>
                                      <p:tavLst>
                                        <p:tav tm="0">
                                          <p:val>
                                            <p:fltVal val="0"/>
                                          </p:val>
                                        </p:tav>
                                        <p:tav tm="100000">
                                          <p:val>
                                            <p:strVal val="#ppt_w"/>
                                          </p:val>
                                        </p:tav>
                                      </p:tavLst>
                                    </p:anim>
                                    <p:anim calcmode="lin" valueType="num">
                                      <p:cBhvr>
                                        <p:cTn id="74" dur="500" fill="hold"/>
                                        <p:tgtEl>
                                          <p:spTgt spid="96"/>
                                        </p:tgtEl>
                                        <p:attrNameLst>
                                          <p:attrName>ppt_h</p:attrName>
                                        </p:attrNameLst>
                                      </p:cBhvr>
                                      <p:tavLst>
                                        <p:tav tm="0">
                                          <p:val>
                                            <p:fltVal val="0"/>
                                          </p:val>
                                        </p:tav>
                                        <p:tav tm="100000">
                                          <p:val>
                                            <p:strVal val="#ppt_h"/>
                                          </p:val>
                                        </p:tav>
                                      </p:tavLst>
                                    </p:anim>
                                    <p:animEffect transition="in" filter="fade">
                                      <p:cBhvr>
                                        <p:cTn id="75" dur="500"/>
                                        <p:tgtEl>
                                          <p:spTgt spid="96"/>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1"/>
                                        </p:tgtEl>
                                        <p:attrNameLst>
                                          <p:attrName>style.visibility</p:attrName>
                                        </p:attrNameLst>
                                      </p:cBhvr>
                                      <p:to>
                                        <p:strVal val="visible"/>
                                      </p:to>
                                    </p:set>
                                    <p:anim calcmode="lin" valueType="num">
                                      <p:cBhvr>
                                        <p:cTn id="78" dur="500" fill="hold"/>
                                        <p:tgtEl>
                                          <p:spTgt spid="101"/>
                                        </p:tgtEl>
                                        <p:attrNameLst>
                                          <p:attrName>ppt_w</p:attrName>
                                        </p:attrNameLst>
                                      </p:cBhvr>
                                      <p:tavLst>
                                        <p:tav tm="0">
                                          <p:val>
                                            <p:fltVal val="0"/>
                                          </p:val>
                                        </p:tav>
                                        <p:tav tm="100000">
                                          <p:val>
                                            <p:strVal val="#ppt_w"/>
                                          </p:val>
                                        </p:tav>
                                      </p:tavLst>
                                    </p:anim>
                                    <p:anim calcmode="lin" valueType="num">
                                      <p:cBhvr>
                                        <p:cTn id="79" dur="500" fill="hold"/>
                                        <p:tgtEl>
                                          <p:spTgt spid="101"/>
                                        </p:tgtEl>
                                        <p:attrNameLst>
                                          <p:attrName>ppt_h</p:attrName>
                                        </p:attrNameLst>
                                      </p:cBhvr>
                                      <p:tavLst>
                                        <p:tav tm="0">
                                          <p:val>
                                            <p:fltVal val="0"/>
                                          </p:val>
                                        </p:tav>
                                        <p:tav tm="100000">
                                          <p:val>
                                            <p:strVal val="#ppt_h"/>
                                          </p:val>
                                        </p:tav>
                                      </p:tavLst>
                                    </p:anim>
                                    <p:animEffect transition="in" filter="fade">
                                      <p:cBhvr>
                                        <p:cTn id="80"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p:bldP spid="63" grpId="0"/>
      <p:bldP spid="111" grpId="0" animBg="1"/>
      <p:bldP spid="112" grpId="0"/>
      <p:bldP spid="115" grpId="0" animBg="1"/>
      <p:bldP spid="1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70" name="Picture 5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38244" y="1773238"/>
            <a:ext cx="4291012" cy="417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0116" name="Group 4"/>
          <p:cNvGrpSpPr>
            <a:grpSpLocks/>
          </p:cNvGrpSpPr>
          <p:nvPr/>
        </p:nvGrpSpPr>
        <p:grpSpPr bwMode="auto">
          <a:xfrm>
            <a:off x="1488281" y="4795838"/>
            <a:ext cx="1727200" cy="1547812"/>
            <a:chOff x="1118" y="2750"/>
            <a:chExt cx="1346" cy="1206"/>
          </a:xfrm>
        </p:grpSpPr>
        <p:sp>
          <p:nvSpPr>
            <p:cNvPr id="90117"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90121" name="圆角矩形 4"/>
          <p:cNvSpPr>
            <a:spLocks noChangeArrowheads="1"/>
          </p:cNvSpPr>
          <p:nvPr/>
        </p:nvSpPr>
        <p:spPr bwMode="auto">
          <a:xfrm>
            <a:off x="3432970" y="5013326"/>
            <a:ext cx="7058025" cy="1008063"/>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22" name="Rectangle 10"/>
          <p:cNvSpPr>
            <a:spLocks noChangeArrowheads="1"/>
          </p:cNvSpPr>
          <p:nvPr/>
        </p:nvSpPr>
        <p:spPr bwMode="auto">
          <a:xfrm>
            <a:off x="1921669" y="5216526"/>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3</a:t>
            </a:r>
          </a:p>
        </p:txBody>
      </p:sp>
      <p:sp>
        <p:nvSpPr>
          <p:cNvPr id="90123" name="Rectangle 11"/>
          <p:cNvSpPr>
            <a:spLocks noChangeArrowheads="1"/>
          </p:cNvSpPr>
          <p:nvPr/>
        </p:nvSpPr>
        <p:spPr bwMode="auto">
          <a:xfrm>
            <a:off x="5088731" y="5046663"/>
            <a:ext cx="51831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r>
              <a:rPr lang="en-US" altLang="zh-CN" sz="1400">
                <a:solidFill>
                  <a:schemeClr val="bg1"/>
                </a:solidFill>
                <a:ea typeface="微软雅黑" pitchFamily="34" charset="-122"/>
              </a:rPr>
              <a:t>`</a:t>
            </a:r>
          </a:p>
        </p:txBody>
      </p:sp>
      <p:sp>
        <p:nvSpPr>
          <p:cNvPr id="90124" name="圆角矩形 30"/>
          <p:cNvSpPr>
            <a:spLocks noChangeArrowheads="1"/>
          </p:cNvSpPr>
          <p:nvPr/>
        </p:nvSpPr>
        <p:spPr bwMode="auto">
          <a:xfrm>
            <a:off x="3431381" y="4992688"/>
            <a:ext cx="1468438" cy="1027112"/>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25" name="组合 23"/>
          <p:cNvGrpSpPr>
            <a:grpSpLocks/>
          </p:cNvGrpSpPr>
          <p:nvPr/>
        </p:nvGrpSpPr>
        <p:grpSpPr bwMode="auto">
          <a:xfrm>
            <a:off x="3255170" y="4581525"/>
            <a:ext cx="1760537" cy="1760538"/>
            <a:chOff x="3733576" y="3930057"/>
            <a:chExt cx="1800000" cy="1800000"/>
          </a:xfrm>
        </p:grpSpPr>
        <p:sp>
          <p:nvSpPr>
            <p:cNvPr id="3"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5"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90133" name="Text Box 21"/>
          <p:cNvSpPr txBox="1">
            <a:spLocks noChangeArrowheads="1"/>
          </p:cNvSpPr>
          <p:nvPr/>
        </p:nvSpPr>
        <p:spPr bwMode="auto">
          <a:xfrm>
            <a:off x="3720307" y="5281613"/>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grpSp>
        <p:nvGrpSpPr>
          <p:cNvPr id="90134" name="Group 22"/>
          <p:cNvGrpSpPr>
            <a:grpSpLocks/>
          </p:cNvGrpSpPr>
          <p:nvPr/>
        </p:nvGrpSpPr>
        <p:grpSpPr bwMode="auto">
          <a:xfrm>
            <a:off x="1488281" y="3067051"/>
            <a:ext cx="1727200" cy="1547813"/>
            <a:chOff x="1118" y="2750"/>
            <a:chExt cx="1346" cy="1206"/>
          </a:xfrm>
        </p:grpSpPr>
        <p:sp>
          <p:nvSpPr>
            <p:cNvPr id="90135"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6"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90139" name="圆角矩形 4"/>
          <p:cNvSpPr>
            <a:spLocks noChangeArrowheads="1"/>
          </p:cNvSpPr>
          <p:nvPr/>
        </p:nvSpPr>
        <p:spPr bwMode="auto">
          <a:xfrm>
            <a:off x="3432970" y="3262313"/>
            <a:ext cx="7058025" cy="1008062"/>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40" name="Rectangle 28"/>
          <p:cNvSpPr>
            <a:spLocks noChangeArrowheads="1"/>
          </p:cNvSpPr>
          <p:nvPr/>
        </p:nvSpPr>
        <p:spPr bwMode="auto">
          <a:xfrm>
            <a:off x="1993106" y="3487739"/>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90141" name="Rectangle 29"/>
          <p:cNvSpPr>
            <a:spLocks noChangeArrowheads="1"/>
          </p:cNvSpPr>
          <p:nvPr/>
        </p:nvSpPr>
        <p:spPr bwMode="auto">
          <a:xfrm>
            <a:off x="5088731" y="3317875"/>
            <a:ext cx="51831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p>
        </p:txBody>
      </p:sp>
      <p:sp>
        <p:nvSpPr>
          <p:cNvPr id="90142" name="圆角矩形 30"/>
          <p:cNvSpPr>
            <a:spLocks noChangeArrowheads="1"/>
          </p:cNvSpPr>
          <p:nvPr/>
        </p:nvSpPr>
        <p:spPr bwMode="auto">
          <a:xfrm>
            <a:off x="3431381" y="3263901"/>
            <a:ext cx="1468438" cy="1027113"/>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43" name="组合 23"/>
          <p:cNvGrpSpPr>
            <a:grpSpLocks/>
          </p:cNvGrpSpPr>
          <p:nvPr/>
        </p:nvGrpSpPr>
        <p:grpSpPr bwMode="auto">
          <a:xfrm>
            <a:off x="3255170" y="2852739"/>
            <a:ext cx="1760537" cy="1760537"/>
            <a:chOff x="3733576" y="3930057"/>
            <a:chExt cx="1800000" cy="1800000"/>
          </a:xfrm>
        </p:grpSpPr>
        <p:sp>
          <p:nvSpPr>
            <p:cNvPr id="7"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9"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90151" name="Text Box 39"/>
          <p:cNvSpPr txBox="1">
            <a:spLocks noChangeArrowheads="1"/>
          </p:cNvSpPr>
          <p:nvPr/>
        </p:nvSpPr>
        <p:spPr bwMode="auto">
          <a:xfrm>
            <a:off x="3720307" y="3552825"/>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grpSp>
        <p:nvGrpSpPr>
          <p:cNvPr id="90152" name="Group 40"/>
          <p:cNvGrpSpPr>
            <a:grpSpLocks/>
          </p:cNvGrpSpPr>
          <p:nvPr/>
        </p:nvGrpSpPr>
        <p:grpSpPr bwMode="auto">
          <a:xfrm>
            <a:off x="1488281" y="1289051"/>
            <a:ext cx="1727200" cy="1547813"/>
            <a:chOff x="1118" y="2750"/>
            <a:chExt cx="1346" cy="1206"/>
          </a:xfrm>
        </p:grpSpPr>
        <p:sp>
          <p:nvSpPr>
            <p:cNvPr id="90153"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90157" name="圆角矩形 4"/>
          <p:cNvSpPr>
            <a:spLocks noChangeArrowheads="1"/>
          </p:cNvSpPr>
          <p:nvPr/>
        </p:nvSpPr>
        <p:spPr bwMode="auto">
          <a:xfrm>
            <a:off x="3432970" y="1484313"/>
            <a:ext cx="7058025" cy="1008062"/>
          </a:xfrm>
          <a:prstGeom prst="roundRect">
            <a:avLst>
              <a:gd name="adj" fmla="val 10213"/>
            </a:avLst>
          </a:prstGeom>
          <a:solidFill>
            <a:srgbClr val="006CB8"/>
          </a:solidFill>
          <a:ln>
            <a:noFill/>
          </a:ln>
          <a:effectLst>
            <a:outerShdw dist="53882" dir="2700000" algn="ctr" rotWithShape="0">
              <a:srgbClr val="DDDDDD"/>
            </a:outerShdw>
          </a:effectLst>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sp>
        <p:nvSpPr>
          <p:cNvPr id="90158" name="Rectangle 46"/>
          <p:cNvSpPr>
            <a:spLocks noChangeArrowheads="1"/>
          </p:cNvSpPr>
          <p:nvPr/>
        </p:nvSpPr>
        <p:spPr bwMode="auto">
          <a:xfrm>
            <a:off x="1993106" y="1709739"/>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90159" name="Rectangle 47"/>
          <p:cNvSpPr>
            <a:spLocks noChangeArrowheads="1"/>
          </p:cNvSpPr>
          <p:nvPr/>
        </p:nvSpPr>
        <p:spPr bwMode="auto">
          <a:xfrm>
            <a:off x="5088731" y="1539875"/>
            <a:ext cx="518318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添加文本内容添加文本内容添加文本内容添加文本内容添加文本内容添加文本内容添加文本内容</a:t>
            </a:r>
          </a:p>
        </p:txBody>
      </p:sp>
      <p:sp>
        <p:nvSpPr>
          <p:cNvPr id="90160" name="圆角矩形 30"/>
          <p:cNvSpPr>
            <a:spLocks noChangeArrowheads="1"/>
          </p:cNvSpPr>
          <p:nvPr/>
        </p:nvSpPr>
        <p:spPr bwMode="auto">
          <a:xfrm>
            <a:off x="3431381" y="1485901"/>
            <a:ext cx="1468438" cy="1027113"/>
          </a:xfrm>
          <a:prstGeom prst="roundRect">
            <a:avLst>
              <a:gd name="adj" fmla="val 10213"/>
            </a:avLst>
          </a:prstGeom>
          <a:solidFill>
            <a:srgbClr val="C0C0C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nvGrpSpPr>
          <p:cNvPr id="90161" name="组合 23"/>
          <p:cNvGrpSpPr>
            <a:grpSpLocks/>
          </p:cNvGrpSpPr>
          <p:nvPr/>
        </p:nvGrpSpPr>
        <p:grpSpPr bwMode="auto">
          <a:xfrm>
            <a:off x="3255170" y="1074739"/>
            <a:ext cx="1760537" cy="1760537"/>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7"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90169" name="Text Box 57"/>
          <p:cNvSpPr txBox="1">
            <a:spLocks noChangeArrowheads="1"/>
          </p:cNvSpPr>
          <p:nvPr/>
        </p:nvSpPr>
        <p:spPr bwMode="auto">
          <a:xfrm>
            <a:off x="3720307" y="1774825"/>
            <a:ext cx="100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6CB8"/>
                </a:solidFill>
                <a:ea typeface="方正兰亭大黑_GBK" pitchFamily="2" charset="-122"/>
              </a:rPr>
              <a:t>主题</a:t>
            </a:r>
          </a:p>
        </p:txBody>
      </p:sp>
      <p:sp>
        <p:nvSpPr>
          <p:cNvPr id="90174" name="Rectangle 62"/>
          <p:cNvSpPr>
            <a:spLocks noChangeArrowheads="1"/>
          </p:cNvSpPr>
          <p:nvPr/>
        </p:nvSpPr>
        <p:spPr bwMode="auto">
          <a:xfrm>
            <a:off x="1632744" y="442914"/>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Expectation article</a:t>
            </a:r>
          </a:p>
        </p:txBody>
      </p:sp>
      <p:grpSp>
        <p:nvGrpSpPr>
          <p:cNvPr id="42" name="组合 41"/>
          <p:cNvGrpSpPr/>
          <p:nvPr/>
        </p:nvGrpSpPr>
        <p:grpSpPr>
          <a:xfrm>
            <a:off x="327874" y="277089"/>
            <a:ext cx="447463" cy="443886"/>
            <a:chOff x="121853" y="604312"/>
            <a:chExt cx="2745946" cy="2723981"/>
          </a:xfrm>
          <a:solidFill>
            <a:srgbClr val="01458E"/>
          </a:solidFill>
        </p:grpSpPr>
        <p:sp>
          <p:nvSpPr>
            <p:cNvPr id="43" name="圆角矩形 4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4" name="圆角矩形 4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5" name="圆角矩形 4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6" name="圆角矩形 4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7" name="圆角矩形 4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48"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18910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0174"/>
                                        </p:tgtEl>
                                        <p:attrNameLst>
                                          <p:attrName>style.visibility</p:attrName>
                                        </p:attrNameLst>
                                      </p:cBhvr>
                                      <p:to>
                                        <p:strVal val="visible"/>
                                      </p:to>
                                    </p:set>
                                    <p:anim calcmode="lin" valueType="num">
                                      <p:cBhvr>
                                        <p:cTn id="7" dur="500" fill="hold"/>
                                        <p:tgtEl>
                                          <p:spTgt spid="901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0174"/>
                                        </p:tgtEl>
                                        <p:attrNameLst>
                                          <p:attrName>ppt_y</p:attrName>
                                        </p:attrNameLst>
                                      </p:cBhvr>
                                      <p:tavLst>
                                        <p:tav tm="0">
                                          <p:val>
                                            <p:strVal val="#ppt_y"/>
                                          </p:val>
                                        </p:tav>
                                        <p:tav tm="100000">
                                          <p:val>
                                            <p:strVal val="#ppt_y"/>
                                          </p:val>
                                        </p:tav>
                                      </p:tavLst>
                                    </p:anim>
                                    <p:anim calcmode="lin" valueType="num">
                                      <p:cBhvr>
                                        <p:cTn id="9" dur="500" fill="hold"/>
                                        <p:tgtEl>
                                          <p:spTgt spid="901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01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0174"/>
                                        </p:tgtEl>
                                      </p:cBhvr>
                                    </p:animEffect>
                                  </p:childTnLst>
                                </p:cTn>
                              </p:par>
                            </p:childTnLst>
                          </p:cTn>
                        </p:par>
                        <p:par>
                          <p:cTn id="12" fill="hold" nodeType="afterGroup">
                            <p:stCondLst>
                              <p:cond delay="1350"/>
                            </p:stCondLst>
                            <p:childTnLst>
                              <p:par>
                                <p:cTn id="13" presetID="2" presetClass="entr" presetSubtype="8" fill="hold" nodeType="afterEffect">
                                  <p:stCondLst>
                                    <p:cond delay="0"/>
                                  </p:stCondLst>
                                  <p:childTnLst>
                                    <p:set>
                                      <p:cBhvr>
                                        <p:cTn id="14" dur="1" fill="hold">
                                          <p:stCondLst>
                                            <p:cond delay="0"/>
                                          </p:stCondLst>
                                        </p:cTn>
                                        <p:tgtEl>
                                          <p:spTgt spid="90152"/>
                                        </p:tgtEl>
                                        <p:attrNameLst>
                                          <p:attrName>style.visibility</p:attrName>
                                        </p:attrNameLst>
                                      </p:cBhvr>
                                      <p:to>
                                        <p:strVal val="visible"/>
                                      </p:to>
                                    </p:set>
                                    <p:anim calcmode="lin" valueType="num">
                                      <p:cBhvr additive="base">
                                        <p:cTn id="15" dur="500" fill="hold"/>
                                        <p:tgtEl>
                                          <p:spTgt spid="90152"/>
                                        </p:tgtEl>
                                        <p:attrNameLst>
                                          <p:attrName>ppt_x</p:attrName>
                                        </p:attrNameLst>
                                      </p:cBhvr>
                                      <p:tavLst>
                                        <p:tav tm="0">
                                          <p:val>
                                            <p:strVal val="0-#ppt_w/2"/>
                                          </p:val>
                                        </p:tav>
                                        <p:tav tm="100000">
                                          <p:val>
                                            <p:strVal val="#ppt_x"/>
                                          </p:val>
                                        </p:tav>
                                      </p:tavLst>
                                    </p:anim>
                                    <p:anim calcmode="lin" valueType="num">
                                      <p:cBhvr additive="base">
                                        <p:cTn id="16" dur="500" fill="hold"/>
                                        <p:tgtEl>
                                          <p:spTgt spid="90152"/>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850"/>
                            </p:stCondLst>
                            <p:childTnLst>
                              <p:par>
                                <p:cTn id="18" presetID="2" presetClass="entr" presetSubtype="8" fill="hold" nodeType="afterEffect">
                                  <p:stCondLst>
                                    <p:cond delay="0"/>
                                  </p:stCondLst>
                                  <p:childTnLst>
                                    <p:set>
                                      <p:cBhvr>
                                        <p:cTn id="19" dur="1" fill="hold">
                                          <p:stCondLst>
                                            <p:cond delay="0"/>
                                          </p:stCondLst>
                                        </p:cTn>
                                        <p:tgtEl>
                                          <p:spTgt spid="90134"/>
                                        </p:tgtEl>
                                        <p:attrNameLst>
                                          <p:attrName>style.visibility</p:attrName>
                                        </p:attrNameLst>
                                      </p:cBhvr>
                                      <p:to>
                                        <p:strVal val="visible"/>
                                      </p:to>
                                    </p:set>
                                    <p:anim calcmode="lin" valueType="num">
                                      <p:cBhvr additive="base">
                                        <p:cTn id="20" dur="500" fill="hold"/>
                                        <p:tgtEl>
                                          <p:spTgt spid="90134"/>
                                        </p:tgtEl>
                                        <p:attrNameLst>
                                          <p:attrName>ppt_x</p:attrName>
                                        </p:attrNameLst>
                                      </p:cBhvr>
                                      <p:tavLst>
                                        <p:tav tm="0">
                                          <p:val>
                                            <p:strVal val="0-#ppt_w/2"/>
                                          </p:val>
                                        </p:tav>
                                        <p:tav tm="100000">
                                          <p:val>
                                            <p:strVal val="#ppt_x"/>
                                          </p:val>
                                        </p:tav>
                                      </p:tavLst>
                                    </p:anim>
                                    <p:anim calcmode="lin" valueType="num">
                                      <p:cBhvr additive="base">
                                        <p:cTn id="21" dur="500" fill="hold"/>
                                        <p:tgtEl>
                                          <p:spTgt spid="90134"/>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350"/>
                            </p:stCondLst>
                            <p:childTnLst>
                              <p:par>
                                <p:cTn id="23" presetID="2" presetClass="entr" presetSubtype="8" fill="hold" nodeType="afterEffect">
                                  <p:stCondLst>
                                    <p:cond delay="0"/>
                                  </p:stCondLst>
                                  <p:childTnLst>
                                    <p:set>
                                      <p:cBhvr>
                                        <p:cTn id="24" dur="1" fill="hold">
                                          <p:stCondLst>
                                            <p:cond delay="0"/>
                                          </p:stCondLst>
                                        </p:cTn>
                                        <p:tgtEl>
                                          <p:spTgt spid="90116"/>
                                        </p:tgtEl>
                                        <p:attrNameLst>
                                          <p:attrName>style.visibility</p:attrName>
                                        </p:attrNameLst>
                                      </p:cBhvr>
                                      <p:to>
                                        <p:strVal val="visible"/>
                                      </p:to>
                                    </p:set>
                                    <p:anim calcmode="lin" valueType="num">
                                      <p:cBhvr additive="base">
                                        <p:cTn id="25" dur="500" fill="hold"/>
                                        <p:tgtEl>
                                          <p:spTgt spid="90116"/>
                                        </p:tgtEl>
                                        <p:attrNameLst>
                                          <p:attrName>ppt_x</p:attrName>
                                        </p:attrNameLst>
                                      </p:cBhvr>
                                      <p:tavLst>
                                        <p:tav tm="0">
                                          <p:val>
                                            <p:strVal val="0-#ppt_w/2"/>
                                          </p:val>
                                        </p:tav>
                                        <p:tav tm="100000">
                                          <p:val>
                                            <p:strVal val="#ppt_x"/>
                                          </p:val>
                                        </p:tav>
                                      </p:tavLst>
                                    </p:anim>
                                    <p:anim calcmode="lin" valueType="num">
                                      <p:cBhvr additive="base">
                                        <p:cTn id="26" dur="500" fill="hold"/>
                                        <p:tgtEl>
                                          <p:spTgt spid="90116"/>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28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90122"/>
                                        </p:tgtEl>
                                        <p:attrNameLst>
                                          <p:attrName>style.visibility</p:attrName>
                                        </p:attrNameLst>
                                      </p:cBhvr>
                                      <p:to>
                                        <p:strVal val="visible"/>
                                      </p:to>
                                    </p:set>
                                    <p:anim calcmode="lin" valueType="num">
                                      <p:cBhvr>
                                        <p:cTn id="30" dur="500" fill="hold"/>
                                        <p:tgtEl>
                                          <p:spTgt spid="9012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0122"/>
                                        </p:tgtEl>
                                        <p:attrNameLst>
                                          <p:attrName>ppt_y</p:attrName>
                                        </p:attrNameLst>
                                      </p:cBhvr>
                                      <p:tavLst>
                                        <p:tav tm="0">
                                          <p:val>
                                            <p:strVal val="#ppt_y"/>
                                          </p:val>
                                        </p:tav>
                                        <p:tav tm="100000">
                                          <p:val>
                                            <p:strVal val="#ppt_y"/>
                                          </p:val>
                                        </p:tav>
                                      </p:tavLst>
                                    </p:anim>
                                    <p:anim calcmode="lin" valueType="num">
                                      <p:cBhvr>
                                        <p:cTn id="32" dur="500" fill="hold"/>
                                        <p:tgtEl>
                                          <p:spTgt spid="9012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01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012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90140"/>
                                        </p:tgtEl>
                                        <p:attrNameLst>
                                          <p:attrName>style.visibility</p:attrName>
                                        </p:attrNameLst>
                                      </p:cBhvr>
                                      <p:to>
                                        <p:strVal val="visible"/>
                                      </p:to>
                                    </p:set>
                                    <p:anim calcmode="lin" valueType="num">
                                      <p:cBhvr>
                                        <p:cTn id="37" dur="500" fill="hold"/>
                                        <p:tgtEl>
                                          <p:spTgt spid="9014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0140"/>
                                        </p:tgtEl>
                                        <p:attrNameLst>
                                          <p:attrName>ppt_y</p:attrName>
                                        </p:attrNameLst>
                                      </p:cBhvr>
                                      <p:tavLst>
                                        <p:tav tm="0">
                                          <p:val>
                                            <p:strVal val="#ppt_y"/>
                                          </p:val>
                                        </p:tav>
                                        <p:tav tm="100000">
                                          <p:val>
                                            <p:strVal val="#ppt_y"/>
                                          </p:val>
                                        </p:tav>
                                      </p:tavLst>
                                    </p:anim>
                                    <p:anim calcmode="lin" valueType="num">
                                      <p:cBhvr>
                                        <p:cTn id="39" dur="500" fill="hold"/>
                                        <p:tgtEl>
                                          <p:spTgt spid="9014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014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0140"/>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0158"/>
                                        </p:tgtEl>
                                        <p:attrNameLst>
                                          <p:attrName>style.visibility</p:attrName>
                                        </p:attrNameLst>
                                      </p:cBhvr>
                                      <p:to>
                                        <p:strVal val="visible"/>
                                      </p:to>
                                    </p:set>
                                    <p:anim calcmode="lin" valueType="num">
                                      <p:cBhvr>
                                        <p:cTn id="44" dur="500" fill="hold"/>
                                        <p:tgtEl>
                                          <p:spTgt spid="90158"/>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0158"/>
                                        </p:tgtEl>
                                        <p:attrNameLst>
                                          <p:attrName>ppt_y</p:attrName>
                                        </p:attrNameLst>
                                      </p:cBhvr>
                                      <p:tavLst>
                                        <p:tav tm="0">
                                          <p:val>
                                            <p:strVal val="#ppt_y"/>
                                          </p:val>
                                        </p:tav>
                                        <p:tav tm="100000">
                                          <p:val>
                                            <p:strVal val="#ppt_y"/>
                                          </p:val>
                                        </p:tav>
                                      </p:tavLst>
                                    </p:anim>
                                    <p:anim calcmode="lin" valueType="num">
                                      <p:cBhvr>
                                        <p:cTn id="46" dur="500" fill="hold"/>
                                        <p:tgtEl>
                                          <p:spTgt spid="90158"/>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015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0158"/>
                                        </p:tgtEl>
                                      </p:cBhvr>
                                    </p:animEffect>
                                  </p:childTnLst>
                                </p:cTn>
                              </p:par>
                            </p:childTnLst>
                          </p:cTn>
                        </p:par>
                        <p:par>
                          <p:cTn id="49" fill="hold" nodeType="afterGroup">
                            <p:stCondLst>
                              <p:cond delay="3350"/>
                            </p:stCondLst>
                            <p:childTnLst>
                              <p:par>
                                <p:cTn id="50" presetID="29" presetClass="entr" presetSubtype="0" fill="hold" grpId="0" nodeType="afterEffect">
                                  <p:stCondLst>
                                    <p:cond delay="0"/>
                                  </p:stCondLst>
                                  <p:childTnLst>
                                    <p:set>
                                      <p:cBhvr>
                                        <p:cTn id="51" dur="1" fill="hold">
                                          <p:stCondLst>
                                            <p:cond delay="0"/>
                                          </p:stCondLst>
                                        </p:cTn>
                                        <p:tgtEl>
                                          <p:spTgt spid="90124"/>
                                        </p:tgtEl>
                                        <p:attrNameLst>
                                          <p:attrName>style.visibility</p:attrName>
                                        </p:attrNameLst>
                                      </p:cBhvr>
                                      <p:to>
                                        <p:strVal val="visible"/>
                                      </p:to>
                                    </p:set>
                                    <p:anim calcmode="lin" valueType="num">
                                      <p:cBhvr>
                                        <p:cTn id="52" dur="1000" fill="hold"/>
                                        <p:tgtEl>
                                          <p:spTgt spid="90124"/>
                                        </p:tgtEl>
                                        <p:attrNameLst>
                                          <p:attrName>ppt_x</p:attrName>
                                        </p:attrNameLst>
                                      </p:cBhvr>
                                      <p:tavLst>
                                        <p:tav tm="0">
                                          <p:val>
                                            <p:strVal val="#ppt_x-.2"/>
                                          </p:val>
                                        </p:tav>
                                        <p:tav tm="100000">
                                          <p:val>
                                            <p:strVal val="#ppt_x"/>
                                          </p:val>
                                        </p:tav>
                                      </p:tavLst>
                                    </p:anim>
                                    <p:anim calcmode="lin" valueType="num">
                                      <p:cBhvr>
                                        <p:cTn id="53" dur="1000" fill="hold"/>
                                        <p:tgtEl>
                                          <p:spTgt spid="90124"/>
                                        </p:tgtEl>
                                        <p:attrNameLst>
                                          <p:attrName>ppt_y</p:attrName>
                                        </p:attrNameLst>
                                      </p:cBhvr>
                                      <p:tavLst>
                                        <p:tav tm="0">
                                          <p:val>
                                            <p:strVal val="#ppt_y"/>
                                          </p:val>
                                        </p:tav>
                                        <p:tav tm="100000">
                                          <p:val>
                                            <p:strVal val="#ppt_y"/>
                                          </p:val>
                                        </p:tav>
                                      </p:tavLst>
                                    </p:anim>
                                    <p:animEffect transition="in" filter="wipe(right)" prLst="gradientSize: 0.1">
                                      <p:cBhvr>
                                        <p:cTn id="54" dur="1000"/>
                                        <p:tgtEl>
                                          <p:spTgt spid="90124"/>
                                        </p:tgtEl>
                                      </p:cBhvr>
                                    </p:animEffect>
                                  </p:childTnLst>
                                </p:cTn>
                              </p:par>
                              <p:par>
                                <p:cTn id="55" presetID="29" presetClass="entr" presetSubtype="0" fill="hold" nodeType="withEffect">
                                  <p:stCondLst>
                                    <p:cond delay="0"/>
                                  </p:stCondLst>
                                  <p:childTnLst>
                                    <p:set>
                                      <p:cBhvr>
                                        <p:cTn id="56" dur="1" fill="hold">
                                          <p:stCondLst>
                                            <p:cond delay="0"/>
                                          </p:stCondLst>
                                        </p:cTn>
                                        <p:tgtEl>
                                          <p:spTgt spid="90125"/>
                                        </p:tgtEl>
                                        <p:attrNameLst>
                                          <p:attrName>style.visibility</p:attrName>
                                        </p:attrNameLst>
                                      </p:cBhvr>
                                      <p:to>
                                        <p:strVal val="visible"/>
                                      </p:to>
                                    </p:set>
                                    <p:anim calcmode="lin" valueType="num">
                                      <p:cBhvr>
                                        <p:cTn id="57" dur="1000" fill="hold"/>
                                        <p:tgtEl>
                                          <p:spTgt spid="90125"/>
                                        </p:tgtEl>
                                        <p:attrNameLst>
                                          <p:attrName>ppt_x</p:attrName>
                                        </p:attrNameLst>
                                      </p:cBhvr>
                                      <p:tavLst>
                                        <p:tav tm="0">
                                          <p:val>
                                            <p:strVal val="#ppt_x-.2"/>
                                          </p:val>
                                        </p:tav>
                                        <p:tav tm="100000">
                                          <p:val>
                                            <p:strVal val="#ppt_x"/>
                                          </p:val>
                                        </p:tav>
                                      </p:tavLst>
                                    </p:anim>
                                    <p:anim calcmode="lin" valueType="num">
                                      <p:cBhvr>
                                        <p:cTn id="58" dur="1000" fill="hold"/>
                                        <p:tgtEl>
                                          <p:spTgt spid="90125"/>
                                        </p:tgtEl>
                                        <p:attrNameLst>
                                          <p:attrName>ppt_y</p:attrName>
                                        </p:attrNameLst>
                                      </p:cBhvr>
                                      <p:tavLst>
                                        <p:tav tm="0">
                                          <p:val>
                                            <p:strVal val="#ppt_y"/>
                                          </p:val>
                                        </p:tav>
                                        <p:tav tm="100000">
                                          <p:val>
                                            <p:strVal val="#ppt_y"/>
                                          </p:val>
                                        </p:tav>
                                      </p:tavLst>
                                    </p:anim>
                                    <p:animEffect transition="in" filter="wipe(right)" prLst="gradientSize: 0.1">
                                      <p:cBhvr>
                                        <p:cTn id="59" dur="1000"/>
                                        <p:tgtEl>
                                          <p:spTgt spid="90125"/>
                                        </p:tgtEl>
                                      </p:cBhvr>
                                    </p:animEffect>
                                  </p:childTnLst>
                                </p:cTn>
                              </p:par>
                              <p:par>
                                <p:cTn id="60" presetID="29" presetClass="entr" presetSubtype="0" fill="hold" grpId="0" nodeType="withEffect">
                                  <p:stCondLst>
                                    <p:cond delay="0"/>
                                  </p:stCondLst>
                                  <p:childTnLst>
                                    <p:set>
                                      <p:cBhvr>
                                        <p:cTn id="61" dur="1" fill="hold">
                                          <p:stCondLst>
                                            <p:cond delay="0"/>
                                          </p:stCondLst>
                                        </p:cTn>
                                        <p:tgtEl>
                                          <p:spTgt spid="90133"/>
                                        </p:tgtEl>
                                        <p:attrNameLst>
                                          <p:attrName>style.visibility</p:attrName>
                                        </p:attrNameLst>
                                      </p:cBhvr>
                                      <p:to>
                                        <p:strVal val="visible"/>
                                      </p:to>
                                    </p:set>
                                    <p:anim calcmode="lin" valueType="num">
                                      <p:cBhvr>
                                        <p:cTn id="62" dur="1000" fill="hold"/>
                                        <p:tgtEl>
                                          <p:spTgt spid="90133"/>
                                        </p:tgtEl>
                                        <p:attrNameLst>
                                          <p:attrName>ppt_x</p:attrName>
                                        </p:attrNameLst>
                                      </p:cBhvr>
                                      <p:tavLst>
                                        <p:tav tm="0">
                                          <p:val>
                                            <p:strVal val="#ppt_x-.2"/>
                                          </p:val>
                                        </p:tav>
                                        <p:tav tm="100000">
                                          <p:val>
                                            <p:strVal val="#ppt_x"/>
                                          </p:val>
                                        </p:tav>
                                      </p:tavLst>
                                    </p:anim>
                                    <p:anim calcmode="lin" valueType="num">
                                      <p:cBhvr>
                                        <p:cTn id="63" dur="1000" fill="hold"/>
                                        <p:tgtEl>
                                          <p:spTgt spid="90133"/>
                                        </p:tgtEl>
                                        <p:attrNameLst>
                                          <p:attrName>ppt_y</p:attrName>
                                        </p:attrNameLst>
                                      </p:cBhvr>
                                      <p:tavLst>
                                        <p:tav tm="0">
                                          <p:val>
                                            <p:strVal val="#ppt_y"/>
                                          </p:val>
                                        </p:tav>
                                        <p:tav tm="100000">
                                          <p:val>
                                            <p:strVal val="#ppt_y"/>
                                          </p:val>
                                        </p:tav>
                                      </p:tavLst>
                                    </p:anim>
                                    <p:animEffect transition="in" filter="wipe(right)" prLst="gradientSize: 0.1">
                                      <p:cBhvr>
                                        <p:cTn id="64" dur="1000"/>
                                        <p:tgtEl>
                                          <p:spTgt spid="90133"/>
                                        </p:tgtEl>
                                      </p:cBhvr>
                                    </p:animEffect>
                                  </p:childTnLst>
                                </p:cTn>
                              </p:par>
                              <p:par>
                                <p:cTn id="65" presetID="29" presetClass="entr" presetSubtype="0" fill="hold" grpId="0" nodeType="withEffect">
                                  <p:stCondLst>
                                    <p:cond delay="0"/>
                                  </p:stCondLst>
                                  <p:childTnLst>
                                    <p:set>
                                      <p:cBhvr>
                                        <p:cTn id="66" dur="1" fill="hold">
                                          <p:stCondLst>
                                            <p:cond delay="0"/>
                                          </p:stCondLst>
                                        </p:cTn>
                                        <p:tgtEl>
                                          <p:spTgt spid="90142"/>
                                        </p:tgtEl>
                                        <p:attrNameLst>
                                          <p:attrName>style.visibility</p:attrName>
                                        </p:attrNameLst>
                                      </p:cBhvr>
                                      <p:to>
                                        <p:strVal val="visible"/>
                                      </p:to>
                                    </p:set>
                                    <p:anim calcmode="lin" valueType="num">
                                      <p:cBhvr>
                                        <p:cTn id="67" dur="1000" fill="hold"/>
                                        <p:tgtEl>
                                          <p:spTgt spid="90142"/>
                                        </p:tgtEl>
                                        <p:attrNameLst>
                                          <p:attrName>ppt_x</p:attrName>
                                        </p:attrNameLst>
                                      </p:cBhvr>
                                      <p:tavLst>
                                        <p:tav tm="0">
                                          <p:val>
                                            <p:strVal val="#ppt_x-.2"/>
                                          </p:val>
                                        </p:tav>
                                        <p:tav tm="100000">
                                          <p:val>
                                            <p:strVal val="#ppt_x"/>
                                          </p:val>
                                        </p:tav>
                                      </p:tavLst>
                                    </p:anim>
                                    <p:anim calcmode="lin" valueType="num">
                                      <p:cBhvr>
                                        <p:cTn id="68" dur="1000" fill="hold"/>
                                        <p:tgtEl>
                                          <p:spTgt spid="90142"/>
                                        </p:tgtEl>
                                        <p:attrNameLst>
                                          <p:attrName>ppt_y</p:attrName>
                                        </p:attrNameLst>
                                      </p:cBhvr>
                                      <p:tavLst>
                                        <p:tav tm="0">
                                          <p:val>
                                            <p:strVal val="#ppt_y"/>
                                          </p:val>
                                        </p:tav>
                                        <p:tav tm="100000">
                                          <p:val>
                                            <p:strVal val="#ppt_y"/>
                                          </p:val>
                                        </p:tav>
                                      </p:tavLst>
                                    </p:anim>
                                    <p:animEffect transition="in" filter="wipe(right)" prLst="gradientSize: 0.1">
                                      <p:cBhvr>
                                        <p:cTn id="69" dur="1000"/>
                                        <p:tgtEl>
                                          <p:spTgt spid="90142"/>
                                        </p:tgtEl>
                                      </p:cBhvr>
                                    </p:animEffect>
                                  </p:childTnLst>
                                </p:cTn>
                              </p:par>
                              <p:par>
                                <p:cTn id="70" presetID="29" presetClass="entr" presetSubtype="0" fill="hold" nodeType="withEffect">
                                  <p:stCondLst>
                                    <p:cond delay="0"/>
                                  </p:stCondLst>
                                  <p:childTnLst>
                                    <p:set>
                                      <p:cBhvr>
                                        <p:cTn id="71" dur="1" fill="hold">
                                          <p:stCondLst>
                                            <p:cond delay="0"/>
                                          </p:stCondLst>
                                        </p:cTn>
                                        <p:tgtEl>
                                          <p:spTgt spid="90143"/>
                                        </p:tgtEl>
                                        <p:attrNameLst>
                                          <p:attrName>style.visibility</p:attrName>
                                        </p:attrNameLst>
                                      </p:cBhvr>
                                      <p:to>
                                        <p:strVal val="visible"/>
                                      </p:to>
                                    </p:set>
                                    <p:anim calcmode="lin" valueType="num">
                                      <p:cBhvr>
                                        <p:cTn id="72" dur="1000" fill="hold"/>
                                        <p:tgtEl>
                                          <p:spTgt spid="90143"/>
                                        </p:tgtEl>
                                        <p:attrNameLst>
                                          <p:attrName>ppt_x</p:attrName>
                                        </p:attrNameLst>
                                      </p:cBhvr>
                                      <p:tavLst>
                                        <p:tav tm="0">
                                          <p:val>
                                            <p:strVal val="#ppt_x-.2"/>
                                          </p:val>
                                        </p:tav>
                                        <p:tav tm="100000">
                                          <p:val>
                                            <p:strVal val="#ppt_x"/>
                                          </p:val>
                                        </p:tav>
                                      </p:tavLst>
                                    </p:anim>
                                    <p:anim calcmode="lin" valueType="num">
                                      <p:cBhvr>
                                        <p:cTn id="73" dur="1000" fill="hold"/>
                                        <p:tgtEl>
                                          <p:spTgt spid="90143"/>
                                        </p:tgtEl>
                                        <p:attrNameLst>
                                          <p:attrName>ppt_y</p:attrName>
                                        </p:attrNameLst>
                                      </p:cBhvr>
                                      <p:tavLst>
                                        <p:tav tm="0">
                                          <p:val>
                                            <p:strVal val="#ppt_y"/>
                                          </p:val>
                                        </p:tav>
                                        <p:tav tm="100000">
                                          <p:val>
                                            <p:strVal val="#ppt_y"/>
                                          </p:val>
                                        </p:tav>
                                      </p:tavLst>
                                    </p:anim>
                                    <p:animEffect transition="in" filter="wipe(right)" prLst="gradientSize: 0.1">
                                      <p:cBhvr>
                                        <p:cTn id="74" dur="1000"/>
                                        <p:tgtEl>
                                          <p:spTgt spid="90143"/>
                                        </p:tgtEl>
                                      </p:cBhvr>
                                    </p:animEffect>
                                  </p:childTnLst>
                                </p:cTn>
                              </p:par>
                              <p:par>
                                <p:cTn id="75" presetID="29" presetClass="entr" presetSubtype="0" fill="hold" grpId="0" nodeType="withEffect">
                                  <p:stCondLst>
                                    <p:cond delay="0"/>
                                  </p:stCondLst>
                                  <p:childTnLst>
                                    <p:set>
                                      <p:cBhvr>
                                        <p:cTn id="76" dur="1" fill="hold">
                                          <p:stCondLst>
                                            <p:cond delay="0"/>
                                          </p:stCondLst>
                                        </p:cTn>
                                        <p:tgtEl>
                                          <p:spTgt spid="90151"/>
                                        </p:tgtEl>
                                        <p:attrNameLst>
                                          <p:attrName>style.visibility</p:attrName>
                                        </p:attrNameLst>
                                      </p:cBhvr>
                                      <p:to>
                                        <p:strVal val="visible"/>
                                      </p:to>
                                    </p:set>
                                    <p:anim calcmode="lin" valueType="num">
                                      <p:cBhvr>
                                        <p:cTn id="77" dur="1000" fill="hold"/>
                                        <p:tgtEl>
                                          <p:spTgt spid="90151"/>
                                        </p:tgtEl>
                                        <p:attrNameLst>
                                          <p:attrName>ppt_x</p:attrName>
                                        </p:attrNameLst>
                                      </p:cBhvr>
                                      <p:tavLst>
                                        <p:tav tm="0">
                                          <p:val>
                                            <p:strVal val="#ppt_x-.2"/>
                                          </p:val>
                                        </p:tav>
                                        <p:tav tm="100000">
                                          <p:val>
                                            <p:strVal val="#ppt_x"/>
                                          </p:val>
                                        </p:tav>
                                      </p:tavLst>
                                    </p:anim>
                                    <p:anim calcmode="lin" valueType="num">
                                      <p:cBhvr>
                                        <p:cTn id="78" dur="1000" fill="hold"/>
                                        <p:tgtEl>
                                          <p:spTgt spid="90151"/>
                                        </p:tgtEl>
                                        <p:attrNameLst>
                                          <p:attrName>ppt_y</p:attrName>
                                        </p:attrNameLst>
                                      </p:cBhvr>
                                      <p:tavLst>
                                        <p:tav tm="0">
                                          <p:val>
                                            <p:strVal val="#ppt_y"/>
                                          </p:val>
                                        </p:tav>
                                        <p:tav tm="100000">
                                          <p:val>
                                            <p:strVal val="#ppt_y"/>
                                          </p:val>
                                        </p:tav>
                                      </p:tavLst>
                                    </p:anim>
                                    <p:animEffect transition="in" filter="wipe(right)" prLst="gradientSize: 0.1">
                                      <p:cBhvr>
                                        <p:cTn id="79" dur="1000"/>
                                        <p:tgtEl>
                                          <p:spTgt spid="90151"/>
                                        </p:tgtEl>
                                      </p:cBhvr>
                                    </p:animEffect>
                                  </p:childTnLst>
                                </p:cTn>
                              </p:par>
                              <p:par>
                                <p:cTn id="80" presetID="29" presetClass="entr" presetSubtype="0" fill="hold" grpId="0" nodeType="withEffect">
                                  <p:stCondLst>
                                    <p:cond delay="0"/>
                                  </p:stCondLst>
                                  <p:childTnLst>
                                    <p:set>
                                      <p:cBhvr>
                                        <p:cTn id="81" dur="1" fill="hold">
                                          <p:stCondLst>
                                            <p:cond delay="0"/>
                                          </p:stCondLst>
                                        </p:cTn>
                                        <p:tgtEl>
                                          <p:spTgt spid="90160"/>
                                        </p:tgtEl>
                                        <p:attrNameLst>
                                          <p:attrName>style.visibility</p:attrName>
                                        </p:attrNameLst>
                                      </p:cBhvr>
                                      <p:to>
                                        <p:strVal val="visible"/>
                                      </p:to>
                                    </p:set>
                                    <p:anim calcmode="lin" valueType="num">
                                      <p:cBhvr>
                                        <p:cTn id="82" dur="1000" fill="hold"/>
                                        <p:tgtEl>
                                          <p:spTgt spid="90160"/>
                                        </p:tgtEl>
                                        <p:attrNameLst>
                                          <p:attrName>ppt_x</p:attrName>
                                        </p:attrNameLst>
                                      </p:cBhvr>
                                      <p:tavLst>
                                        <p:tav tm="0">
                                          <p:val>
                                            <p:strVal val="#ppt_x-.2"/>
                                          </p:val>
                                        </p:tav>
                                        <p:tav tm="100000">
                                          <p:val>
                                            <p:strVal val="#ppt_x"/>
                                          </p:val>
                                        </p:tav>
                                      </p:tavLst>
                                    </p:anim>
                                    <p:anim calcmode="lin" valueType="num">
                                      <p:cBhvr>
                                        <p:cTn id="83" dur="1000" fill="hold"/>
                                        <p:tgtEl>
                                          <p:spTgt spid="90160"/>
                                        </p:tgtEl>
                                        <p:attrNameLst>
                                          <p:attrName>ppt_y</p:attrName>
                                        </p:attrNameLst>
                                      </p:cBhvr>
                                      <p:tavLst>
                                        <p:tav tm="0">
                                          <p:val>
                                            <p:strVal val="#ppt_y"/>
                                          </p:val>
                                        </p:tav>
                                        <p:tav tm="100000">
                                          <p:val>
                                            <p:strVal val="#ppt_y"/>
                                          </p:val>
                                        </p:tav>
                                      </p:tavLst>
                                    </p:anim>
                                    <p:animEffect transition="in" filter="wipe(right)" prLst="gradientSize: 0.1">
                                      <p:cBhvr>
                                        <p:cTn id="84" dur="1000"/>
                                        <p:tgtEl>
                                          <p:spTgt spid="90160"/>
                                        </p:tgtEl>
                                      </p:cBhvr>
                                    </p:animEffect>
                                  </p:childTnLst>
                                </p:cTn>
                              </p:par>
                              <p:par>
                                <p:cTn id="85" presetID="29" presetClass="entr" presetSubtype="0" fill="hold" nodeType="withEffect">
                                  <p:stCondLst>
                                    <p:cond delay="0"/>
                                  </p:stCondLst>
                                  <p:childTnLst>
                                    <p:set>
                                      <p:cBhvr>
                                        <p:cTn id="86" dur="1" fill="hold">
                                          <p:stCondLst>
                                            <p:cond delay="0"/>
                                          </p:stCondLst>
                                        </p:cTn>
                                        <p:tgtEl>
                                          <p:spTgt spid="90161"/>
                                        </p:tgtEl>
                                        <p:attrNameLst>
                                          <p:attrName>style.visibility</p:attrName>
                                        </p:attrNameLst>
                                      </p:cBhvr>
                                      <p:to>
                                        <p:strVal val="visible"/>
                                      </p:to>
                                    </p:set>
                                    <p:anim calcmode="lin" valueType="num">
                                      <p:cBhvr>
                                        <p:cTn id="87" dur="1000" fill="hold"/>
                                        <p:tgtEl>
                                          <p:spTgt spid="90161"/>
                                        </p:tgtEl>
                                        <p:attrNameLst>
                                          <p:attrName>ppt_x</p:attrName>
                                        </p:attrNameLst>
                                      </p:cBhvr>
                                      <p:tavLst>
                                        <p:tav tm="0">
                                          <p:val>
                                            <p:strVal val="#ppt_x-.2"/>
                                          </p:val>
                                        </p:tav>
                                        <p:tav tm="100000">
                                          <p:val>
                                            <p:strVal val="#ppt_x"/>
                                          </p:val>
                                        </p:tav>
                                      </p:tavLst>
                                    </p:anim>
                                    <p:anim calcmode="lin" valueType="num">
                                      <p:cBhvr>
                                        <p:cTn id="88" dur="1000" fill="hold"/>
                                        <p:tgtEl>
                                          <p:spTgt spid="90161"/>
                                        </p:tgtEl>
                                        <p:attrNameLst>
                                          <p:attrName>ppt_y</p:attrName>
                                        </p:attrNameLst>
                                      </p:cBhvr>
                                      <p:tavLst>
                                        <p:tav tm="0">
                                          <p:val>
                                            <p:strVal val="#ppt_y"/>
                                          </p:val>
                                        </p:tav>
                                        <p:tav tm="100000">
                                          <p:val>
                                            <p:strVal val="#ppt_y"/>
                                          </p:val>
                                        </p:tav>
                                      </p:tavLst>
                                    </p:anim>
                                    <p:animEffect transition="in" filter="wipe(right)" prLst="gradientSize: 0.1">
                                      <p:cBhvr>
                                        <p:cTn id="89" dur="1000"/>
                                        <p:tgtEl>
                                          <p:spTgt spid="90161"/>
                                        </p:tgtEl>
                                      </p:cBhvr>
                                    </p:animEffect>
                                  </p:childTnLst>
                                </p:cTn>
                              </p:par>
                              <p:par>
                                <p:cTn id="90" presetID="29" presetClass="entr" presetSubtype="0" fill="hold" grpId="0" nodeType="withEffect">
                                  <p:stCondLst>
                                    <p:cond delay="0"/>
                                  </p:stCondLst>
                                  <p:childTnLst>
                                    <p:set>
                                      <p:cBhvr>
                                        <p:cTn id="91" dur="1" fill="hold">
                                          <p:stCondLst>
                                            <p:cond delay="0"/>
                                          </p:stCondLst>
                                        </p:cTn>
                                        <p:tgtEl>
                                          <p:spTgt spid="90169"/>
                                        </p:tgtEl>
                                        <p:attrNameLst>
                                          <p:attrName>style.visibility</p:attrName>
                                        </p:attrNameLst>
                                      </p:cBhvr>
                                      <p:to>
                                        <p:strVal val="visible"/>
                                      </p:to>
                                    </p:set>
                                    <p:anim calcmode="lin" valueType="num">
                                      <p:cBhvr>
                                        <p:cTn id="92" dur="1000" fill="hold"/>
                                        <p:tgtEl>
                                          <p:spTgt spid="90169"/>
                                        </p:tgtEl>
                                        <p:attrNameLst>
                                          <p:attrName>ppt_x</p:attrName>
                                        </p:attrNameLst>
                                      </p:cBhvr>
                                      <p:tavLst>
                                        <p:tav tm="0">
                                          <p:val>
                                            <p:strVal val="#ppt_x-.2"/>
                                          </p:val>
                                        </p:tav>
                                        <p:tav tm="100000">
                                          <p:val>
                                            <p:strVal val="#ppt_x"/>
                                          </p:val>
                                        </p:tav>
                                      </p:tavLst>
                                    </p:anim>
                                    <p:anim calcmode="lin" valueType="num">
                                      <p:cBhvr>
                                        <p:cTn id="93" dur="1000" fill="hold"/>
                                        <p:tgtEl>
                                          <p:spTgt spid="90169"/>
                                        </p:tgtEl>
                                        <p:attrNameLst>
                                          <p:attrName>ppt_y</p:attrName>
                                        </p:attrNameLst>
                                      </p:cBhvr>
                                      <p:tavLst>
                                        <p:tav tm="0">
                                          <p:val>
                                            <p:strVal val="#ppt_y"/>
                                          </p:val>
                                        </p:tav>
                                        <p:tav tm="100000">
                                          <p:val>
                                            <p:strVal val="#ppt_y"/>
                                          </p:val>
                                        </p:tav>
                                      </p:tavLst>
                                    </p:anim>
                                    <p:animEffect transition="in" filter="wipe(right)" prLst="gradientSize: 0.1">
                                      <p:cBhvr>
                                        <p:cTn id="94" dur="1000"/>
                                        <p:tgtEl>
                                          <p:spTgt spid="90169"/>
                                        </p:tgtEl>
                                      </p:cBhvr>
                                    </p:animEffect>
                                  </p:childTnLst>
                                </p:cTn>
                              </p:par>
                            </p:childTnLst>
                          </p:cTn>
                        </p:par>
                        <p:par>
                          <p:cTn id="95" fill="hold" nodeType="afterGroup">
                            <p:stCondLst>
                              <p:cond delay="4350"/>
                            </p:stCondLst>
                            <p:childTnLst>
                              <p:par>
                                <p:cTn id="96" presetID="18" presetClass="entr" presetSubtype="6" fill="hold" grpId="0" nodeType="afterEffect">
                                  <p:stCondLst>
                                    <p:cond delay="0"/>
                                  </p:stCondLst>
                                  <p:childTnLst>
                                    <p:set>
                                      <p:cBhvr>
                                        <p:cTn id="97" dur="1" fill="hold">
                                          <p:stCondLst>
                                            <p:cond delay="0"/>
                                          </p:stCondLst>
                                        </p:cTn>
                                        <p:tgtEl>
                                          <p:spTgt spid="90157"/>
                                        </p:tgtEl>
                                        <p:attrNameLst>
                                          <p:attrName>style.visibility</p:attrName>
                                        </p:attrNameLst>
                                      </p:cBhvr>
                                      <p:to>
                                        <p:strVal val="visible"/>
                                      </p:to>
                                    </p:set>
                                    <p:animEffect transition="in" filter="strips(downRight)">
                                      <p:cBhvr>
                                        <p:cTn id="98" dur="500"/>
                                        <p:tgtEl>
                                          <p:spTgt spid="90157"/>
                                        </p:tgtEl>
                                      </p:cBhvr>
                                    </p:animEffect>
                                  </p:childTnLst>
                                </p:cTn>
                              </p:par>
                            </p:childTnLst>
                          </p:cTn>
                        </p:par>
                        <p:par>
                          <p:cTn id="99" fill="hold" nodeType="afterGroup">
                            <p:stCondLst>
                              <p:cond delay="4850"/>
                            </p:stCondLst>
                            <p:childTnLst>
                              <p:par>
                                <p:cTn id="100" presetID="18" presetClass="entr" presetSubtype="6" fill="hold" grpId="0" nodeType="afterEffect">
                                  <p:stCondLst>
                                    <p:cond delay="0"/>
                                  </p:stCondLst>
                                  <p:childTnLst>
                                    <p:set>
                                      <p:cBhvr>
                                        <p:cTn id="101" dur="1" fill="hold">
                                          <p:stCondLst>
                                            <p:cond delay="0"/>
                                          </p:stCondLst>
                                        </p:cTn>
                                        <p:tgtEl>
                                          <p:spTgt spid="90139"/>
                                        </p:tgtEl>
                                        <p:attrNameLst>
                                          <p:attrName>style.visibility</p:attrName>
                                        </p:attrNameLst>
                                      </p:cBhvr>
                                      <p:to>
                                        <p:strVal val="visible"/>
                                      </p:to>
                                    </p:set>
                                    <p:animEffect transition="in" filter="strips(downRight)">
                                      <p:cBhvr>
                                        <p:cTn id="102" dur="500"/>
                                        <p:tgtEl>
                                          <p:spTgt spid="90139"/>
                                        </p:tgtEl>
                                      </p:cBhvr>
                                    </p:animEffect>
                                  </p:childTnLst>
                                </p:cTn>
                              </p:par>
                            </p:childTnLst>
                          </p:cTn>
                        </p:par>
                        <p:par>
                          <p:cTn id="103" fill="hold" nodeType="afterGroup">
                            <p:stCondLst>
                              <p:cond delay="5350"/>
                            </p:stCondLst>
                            <p:childTnLst>
                              <p:par>
                                <p:cTn id="104" presetID="18" presetClass="entr" presetSubtype="6" fill="hold" grpId="0" nodeType="afterEffect">
                                  <p:stCondLst>
                                    <p:cond delay="0"/>
                                  </p:stCondLst>
                                  <p:childTnLst>
                                    <p:set>
                                      <p:cBhvr>
                                        <p:cTn id="105" dur="1" fill="hold">
                                          <p:stCondLst>
                                            <p:cond delay="0"/>
                                          </p:stCondLst>
                                        </p:cTn>
                                        <p:tgtEl>
                                          <p:spTgt spid="90121"/>
                                        </p:tgtEl>
                                        <p:attrNameLst>
                                          <p:attrName>style.visibility</p:attrName>
                                        </p:attrNameLst>
                                      </p:cBhvr>
                                      <p:to>
                                        <p:strVal val="visible"/>
                                      </p:to>
                                    </p:set>
                                    <p:animEffect transition="in" filter="strips(downRight)">
                                      <p:cBhvr>
                                        <p:cTn id="106" dur="500"/>
                                        <p:tgtEl>
                                          <p:spTgt spid="90121"/>
                                        </p:tgtEl>
                                      </p:cBhvr>
                                    </p:animEffect>
                                  </p:childTnLst>
                                </p:cTn>
                              </p:par>
                            </p:childTnLst>
                          </p:cTn>
                        </p:par>
                        <p:par>
                          <p:cTn id="107" fill="hold" nodeType="afterGroup">
                            <p:stCondLst>
                              <p:cond delay="5850"/>
                            </p:stCondLst>
                            <p:childTnLst>
                              <p:par>
                                <p:cTn id="108" presetID="29" presetClass="entr" presetSubtype="0" fill="hold" grpId="0" nodeType="afterEffect">
                                  <p:stCondLst>
                                    <p:cond delay="0"/>
                                  </p:stCondLst>
                                  <p:childTnLst>
                                    <p:set>
                                      <p:cBhvr>
                                        <p:cTn id="109" dur="1" fill="hold">
                                          <p:stCondLst>
                                            <p:cond delay="0"/>
                                          </p:stCondLst>
                                        </p:cTn>
                                        <p:tgtEl>
                                          <p:spTgt spid="90123"/>
                                        </p:tgtEl>
                                        <p:attrNameLst>
                                          <p:attrName>style.visibility</p:attrName>
                                        </p:attrNameLst>
                                      </p:cBhvr>
                                      <p:to>
                                        <p:strVal val="visible"/>
                                      </p:to>
                                    </p:set>
                                    <p:anim calcmode="lin" valueType="num">
                                      <p:cBhvr>
                                        <p:cTn id="110" dur="1000" fill="hold"/>
                                        <p:tgtEl>
                                          <p:spTgt spid="90123"/>
                                        </p:tgtEl>
                                        <p:attrNameLst>
                                          <p:attrName>ppt_x</p:attrName>
                                        </p:attrNameLst>
                                      </p:cBhvr>
                                      <p:tavLst>
                                        <p:tav tm="0">
                                          <p:val>
                                            <p:strVal val="#ppt_x-.2"/>
                                          </p:val>
                                        </p:tav>
                                        <p:tav tm="100000">
                                          <p:val>
                                            <p:strVal val="#ppt_x"/>
                                          </p:val>
                                        </p:tav>
                                      </p:tavLst>
                                    </p:anim>
                                    <p:anim calcmode="lin" valueType="num">
                                      <p:cBhvr>
                                        <p:cTn id="111" dur="1000" fill="hold"/>
                                        <p:tgtEl>
                                          <p:spTgt spid="90123"/>
                                        </p:tgtEl>
                                        <p:attrNameLst>
                                          <p:attrName>ppt_y</p:attrName>
                                        </p:attrNameLst>
                                      </p:cBhvr>
                                      <p:tavLst>
                                        <p:tav tm="0">
                                          <p:val>
                                            <p:strVal val="#ppt_y"/>
                                          </p:val>
                                        </p:tav>
                                        <p:tav tm="100000">
                                          <p:val>
                                            <p:strVal val="#ppt_y"/>
                                          </p:val>
                                        </p:tav>
                                      </p:tavLst>
                                    </p:anim>
                                    <p:animEffect transition="in" filter="wipe(right)" prLst="gradientSize: 0.1">
                                      <p:cBhvr>
                                        <p:cTn id="112" dur="1000"/>
                                        <p:tgtEl>
                                          <p:spTgt spid="90123"/>
                                        </p:tgtEl>
                                      </p:cBhvr>
                                    </p:animEffect>
                                  </p:childTnLst>
                                </p:cTn>
                              </p:par>
                              <p:par>
                                <p:cTn id="113" presetID="29" presetClass="entr" presetSubtype="0" fill="hold" grpId="0" nodeType="withEffect">
                                  <p:stCondLst>
                                    <p:cond delay="0"/>
                                  </p:stCondLst>
                                  <p:childTnLst>
                                    <p:set>
                                      <p:cBhvr>
                                        <p:cTn id="114" dur="1" fill="hold">
                                          <p:stCondLst>
                                            <p:cond delay="0"/>
                                          </p:stCondLst>
                                        </p:cTn>
                                        <p:tgtEl>
                                          <p:spTgt spid="90141"/>
                                        </p:tgtEl>
                                        <p:attrNameLst>
                                          <p:attrName>style.visibility</p:attrName>
                                        </p:attrNameLst>
                                      </p:cBhvr>
                                      <p:to>
                                        <p:strVal val="visible"/>
                                      </p:to>
                                    </p:set>
                                    <p:anim calcmode="lin" valueType="num">
                                      <p:cBhvr>
                                        <p:cTn id="115" dur="1000" fill="hold"/>
                                        <p:tgtEl>
                                          <p:spTgt spid="90141"/>
                                        </p:tgtEl>
                                        <p:attrNameLst>
                                          <p:attrName>ppt_x</p:attrName>
                                        </p:attrNameLst>
                                      </p:cBhvr>
                                      <p:tavLst>
                                        <p:tav tm="0">
                                          <p:val>
                                            <p:strVal val="#ppt_x-.2"/>
                                          </p:val>
                                        </p:tav>
                                        <p:tav tm="100000">
                                          <p:val>
                                            <p:strVal val="#ppt_x"/>
                                          </p:val>
                                        </p:tav>
                                      </p:tavLst>
                                    </p:anim>
                                    <p:anim calcmode="lin" valueType="num">
                                      <p:cBhvr>
                                        <p:cTn id="116" dur="1000" fill="hold"/>
                                        <p:tgtEl>
                                          <p:spTgt spid="90141"/>
                                        </p:tgtEl>
                                        <p:attrNameLst>
                                          <p:attrName>ppt_y</p:attrName>
                                        </p:attrNameLst>
                                      </p:cBhvr>
                                      <p:tavLst>
                                        <p:tav tm="0">
                                          <p:val>
                                            <p:strVal val="#ppt_y"/>
                                          </p:val>
                                        </p:tav>
                                        <p:tav tm="100000">
                                          <p:val>
                                            <p:strVal val="#ppt_y"/>
                                          </p:val>
                                        </p:tav>
                                      </p:tavLst>
                                    </p:anim>
                                    <p:animEffect transition="in" filter="wipe(right)" prLst="gradientSize: 0.1">
                                      <p:cBhvr>
                                        <p:cTn id="117" dur="1000"/>
                                        <p:tgtEl>
                                          <p:spTgt spid="90141"/>
                                        </p:tgtEl>
                                      </p:cBhvr>
                                    </p:animEffect>
                                  </p:childTnLst>
                                </p:cTn>
                              </p:par>
                              <p:par>
                                <p:cTn id="118" presetID="29" presetClass="entr" presetSubtype="0" fill="hold" grpId="0" nodeType="withEffect">
                                  <p:stCondLst>
                                    <p:cond delay="0"/>
                                  </p:stCondLst>
                                  <p:childTnLst>
                                    <p:set>
                                      <p:cBhvr>
                                        <p:cTn id="119" dur="1" fill="hold">
                                          <p:stCondLst>
                                            <p:cond delay="0"/>
                                          </p:stCondLst>
                                        </p:cTn>
                                        <p:tgtEl>
                                          <p:spTgt spid="90159"/>
                                        </p:tgtEl>
                                        <p:attrNameLst>
                                          <p:attrName>style.visibility</p:attrName>
                                        </p:attrNameLst>
                                      </p:cBhvr>
                                      <p:to>
                                        <p:strVal val="visible"/>
                                      </p:to>
                                    </p:set>
                                    <p:anim calcmode="lin" valueType="num">
                                      <p:cBhvr>
                                        <p:cTn id="120" dur="1000" fill="hold"/>
                                        <p:tgtEl>
                                          <p:spTgt spid="90159"/>
                                        </p:tgtEl>
                                        <p:attrNameLst>
                                          <p:attrName>ppt_x</p:attrName>
                                        </p:attrNameLst>
                                      </p:cBhvr>
                                      <p:tavLst>
                                        <p:tav tm="0">
                                          <p:val>
                                            <p:strVal val="#ppt_x-.2"/>
                                          </p:val>
                                        </p:tav>
                                        <p:tav tm="100000">
                                          <p:val>
                                            <p:strVal val="#ppt_x"/>
                                          </p:val>
                                        </p:tav>
                                      </p:tavLst>
                                    </p:anim>
                                    <p:anim calcmode="lin" valueType="num">
                                      <p:cBhvr>
                                        <p:cTn id="121" dur="1000" fill="hold"/>
                                        <p:tgtEl>
                                          <p:spTgt spid="90159"/>
                                        </p:tgtEl>
                                        <p:attrNameLst>
                                          <p:attrName>ppt_y</p:attrName>
                                        </p:attrNameLst>
                                      </p:cBhvr>
                                      <p:tavLst>
                                        <p:tav tm="0">
                                          <p:val>
                                            <p:strVal val="#ppt_y"/>
                                          </p:val>
                                        </p:tav>
                                        <p:tav tm="100000">
                                          <p:val>
                                            <p:strVal val="#ppt_y"/>
                                          </p:val>
                                        </p:tav>
                                      </p:tavLst>
                                    </p:anim>
                                    <p:animEffect transition="in" filter="wipe(right)" prLst="gradientSize: 0.1">
                                      <p:cBhvr>
                                        <p:cTn id="122" dur="1000"/>
                                        <p:tgtEl>
                                          <p:spTgt spid="90159"/>
                                        </p:tgtEl>
                                      </p:cBhvr>
                                    </p:animEffect>
                                  </p:childTnLst>
                                </p:cTn>
                              </p:par>
                              <p:par>
                                <p:cTn id="123" presetID="12" presetClass="entr" presetSubtype="2" fill="hold" nodeType="withEffect">
                                  <p:stCondLst>
                                    <p:cond delay="0"/>
                                  </p:stCondLst>
                                  <p:childTnLst>
                                    <p:set>
                                      <p:cBhvr>
                                        <p:cTn id="124" dur="1" fill="hold">
                                          <p:stCondLst>
                                            <p:cond delay="0"/>
                                          </p:stCondLst>
                                        </p:cTn>
                                        <p:tgtEl>
                                          <p:spTgt spid="90170"/>
                                        </p:tgtEl>
                                        <p:attrNameLst>
                                          <p:attrName>style.visibility</p:attrName>
                                        </p:attrNameLst>
                                      </p:cBhvr>
                                      <p:to>
                                        <p:strVal val="visible"/>
                                      </p:to>
                                    </p:set>
                                    <p:animEffect transition="in" filter="slide(fromRight)">
                                      <p:cBhvr>
                                        <p:cTn id="125" dur="500"/>
                                        <p:tgtEl>
                                          <p:spTgt spid="90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1" grpId="0" animBg="1"/>
      <p:bldP spid="90122" grpId="0"/>
      <p:bldP spid="90123" grpId="0"/>
      <p:bldP spid="90124" grpId="0" animBg="1"/>
      <p:bldP spid="90133" grpId="0"/>
      <p:bldP spid="90139" grpId="0" animBg="1"/>
      <p:bldP spid="90140" grpId="0"/>
      <p:bldP spid="90141" grpId="0"/>
      <p:bldP spid="90142" grpId="0" animBg="1"/>
      <p:bldP spid="90151" grpId="0"/>
      <p:bldP spid="90157" grpId="0" animBg="1"/>
      <p:bldP spid="90158" grpId="0"/>
      <p:bldP spid="90159" grpId="0"/>
      <p:bldP spid="90160" grpId="0" animBg="1"/>
      <p:bldP spid="90169" grpId="0"/>
      <p:bldP spid="9017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40" name="Group 4"/>
          <p:cNvGrpSpPr>
            <a:grpSpLocks/>
          </p:cNvGrpSpPr>
          <p:nvPr/>
        </p:nvGrpSpPr>
        <p:grpSpPr bwMode="auto">
          <a:xfrm>
            <a:off x="2424906" y="2039939"/>
            <a:ext cx="3240088" cy="3241675"/>
            <a:chOff x="75" y="1525"/>
            <a:chExt cx="1859" cy="1860"/>
          </a:xfrm>
        </p:grpSpPr>
        <p:grpSp>
          <p:nvGrpSpPr>
            <p:cNvPr id="91141" name="组合 33"/>
            <p:cNvGrpSpPr>
              <a:grpSpLocks/>
            </p:cNvGrpSpPr>
            <p:nvPr/>
          </p:nvGrpSpPr>
          <p:grpSpPr bwMode="auto">
            <a:xfrm>
              <a:off x="120" y="1573"/>
              <a:ext cx="1814" cy="1812"/>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623341" y="4093833"/>
                <a:ext cx="115764" cy="40364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grpSp>
          <p:nvGrpSpPr>
            <p:cNvPr id="91152" name="组合 4"/>
            <p:cNvGrpSpPr>
              <a:grpSpLocks/>
            </p:cNvGrpSpPr>
            <p:nvPr/>
          </p:nvGrpSpPr>
          <p:grpSpPr bwMode="auto">
            <a:xfrm>
              <a:off x="75" y="1525"/>
              <a:ext cx="1815" cy="181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7" name="任意多边形 6"/>
              <p:cNvSpPr/>
              <p:nvPr/>
            </p:nvSpPr>
            <p:spPr>
              <a:xfrm>
                <a:off x="3733576" y="3930057"/>
                <a:ext cx="1800278" cy="1800364"/>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grpSp>
        <p:nvGrpSpPr>
          <p:cNvPr id="91160" name="Group 24"/>
          <p:cNvGrpSpPr>
            <a:grpSpLocks/>
          </p:cNvGrpSpPr>
          <p:nvPr/>
        </p:nvGrpSpPr>
        <p:grpSpPr bwMode="auto">
          <a:xfrm>
            <a:off x="4514057" y="1628776"/>
            <a:ext cx="1584325" cy="1419225"/>
            <a:chOff x="1118" y="2750"/>
            <a:chExt cx="1346" cy="1206"/>
          </a:xfrm>
        </p:grpSpPr>
        <p:sp>
          <p:nvSpPr>
            <p:cNvPr id="9116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2"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1165" name="Group 29"/>
          <p:cNvGrpSpPr>
            <a:grpSpLocks/>
          </p:cNvGrpSpPr>
          <p:nvPr/>
        </p:nvGrpSpPr>
        <p:grpSpPr bwMode="auto">
          <a:xfrm>
            <a:off x="5180807" y="3021014"/>
            <a:ext cx="1584325" cy="1419225"/>
            <a:chOff x="1118" y="2750"/>
            <a:chExt cx="1346" cy="1206"/>
          </a:xfrm>
        </p:grpSpPr>
        <p:sp>
          <p:nvSpPr>
            <p:cNvPr id="91166"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3"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1170" name="Group 34"/>
          <p:cNvGrpSpPr>
            <a:grpSpLocks/>
          </p:cNvGrpSpPr>
          <p:nvPr/>
        </p:nvGrpSpPr>
        <p:grpSpPr bwMode="auto">
          <a:xfrm>
            <a:off x="4514057" y="4416426"/>
            <a:ext cx="1584325" cy="1419225"/>
            <a:chOff x="1118" y="2750"/>
            <a:chExt cx="1346" cy="1206"/>
          </a:xfrm>
        </p:grpSpPr>
        <p:sp>
          <p:nvSpPr>
            <p:cNvPr id="91171" name="任意多边形 15"/>
            <p:cNvSpPr>
              <a:spLocks/>
            </p:cNvSpPr>
            <p:nvPr/>
          </p:nvSpPr>
          <p:spPr bwMode="auto">
            <a:xfrm rot="-5400000">
              <a:off x="1360" y="2689"/>
              <a:ext cx="951" cy="125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62708"/>
                <a:gd name="T55" fmla="*/ 0 h 2331146"/>
                <a:gd name="T56" fmla="*/ 1762708 w 1762708"/>
                <a:gd name="T57" fmla="*/ 2331146 h 2331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bg2"/>
            </a:solidFill>
            <a:ln>
              <a:noFill/>
            </a:ln>
            <a:extLst>
              <a:ext uri="{91240B29-F687-4F45-9708-019B960494DF}">
                <a14:hiddenLine xmlns:a14="http://schemas.microsoft.com/office/drawing/2010/main" w="14351" cap="flat">
                  <a:solidFill>
                    <a:srgbClr val="000000"/>
                  </a:solidFill>
                  <a:prstDash val="solid"/>
                  <a:miter lim="800000"/>
                  <a:headEnd/>
                  <a:tailEnd/>
                </a14:hiddenLine>
              </a:ext>
            </a:extLst>
          </p:spPr>
          <p:txBody>
            <a:bodyPr/>
            <a:lstStyle/>
            <a:p>
              <a:endParaRPr lang="zh-CN" altLang="en-US"/>
            </a:p>
          </p:txBody>
        </p:sp>
        <p:sp>
          <p:nvSpPr>
            <p:cNvPr id="18" name="Oval 53"/>
            <p:cNvSpPr>
              <a:spLocks noChangeArrowheads="1"/>
            </p:cNvSpPr>
            <p:nvPr/>
          </p:nvSpPr>
          <p:spPr bwMode="auto">
            <a:xfrm>
              <a:off x="1270" y="2905"/>
              <a:ext cx="815" cy="81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54" name="圆角矩形 53"/>
          <p:cNvSpPr/>
          <p:nvPr/>
        </p:nvSpPr>
        <p:spPr>
          <a:xfrm>
            <a:off x="574170" y="2998734"/>
            <a:ext cx="1391797" cy="139217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1178" name="Rectangle 42"/>
          <p:cNvSpPr>
            <a:spLocks noChangeArrowheads="1"/>
          </p:cNvSpPr>
          <p:nvPr/>
        </p:nvSpPr>
        <p:spPr bwMode="auto">
          <a:xfrm>
            <a:off x="6168231" y="1773239"/>
            <a:ext cx="5183188"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79" name="Rectangle 43"/>
          <p:cNvSpPr>
            <a:spLocks noChangeArrowheads="1"/>
          </p:cNvSpPr>
          <p:nvPr/>
        </p:nvSpPr>
        <p:spPr bwMode="auto">
          <a:xfrm>
            <a:off x="6744495" y="3151189"/>
            <a:ext cx="5183187"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0" name="Rectangle 44"/>
          <p:cNvSpPr>
            <a:spLocks noChangeArrowheads="1"/>
          </p:cNvSpPr>
          <p:nvPr/>
        </p:nvSpPr>
        <p:spPr bwMode="auto">
          <a:xfrm>
            <a:off x="6025356" y="4518026"/>
            <a:ext cx="5183188"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a:t>
            </a:r>
          </a:p>
        </p:txBody>
      </p:sp>
      <p:sp>
        <p:nvSpPr>
          <p:cNvPr id="91181" name="Rectangle 45"/>
          <p:cNvSpPr>
            <a:spLocks noChangeArrowheads="1"/>
          </p:cNvSpPr>
          <p:nvPr/>
        </p:nvSpPr>
        <p:spPr bwMode="auto">
          <a:xfrm>
            <a:off x="869156" y="3376614"/>
            <a:ext cx="69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a:solidFill>
                  <a:srgbClr val="006CB8"/>
                </a:solidFill>
                <a:latin typeface="方正兰亭大黑_GBK" pitchFamily="2" charset="-122"/>
                <a:ea typeface="方正兰亭大黑_GBK" pitchFamily="2" charset="-122"/>
              </a:rPr>
              <a:t>添加</a:t>
            </a:r>
          </a:p>
          <a:p>
            <a:r>
              <a:rPr lang="zh-CN" altLang="en-US" sz="2000">
                <a:solidFill>
                  <a:srgbClr val="006CB8"/>
                </a:solidFill>
                <a:latin typeface="方正兰亭大黑_GBK" pitchFamily="2" charset="-122"/>
                <a:ea typeface="方正兰亭大黑_GBK" pitchFamily="2" charset="-122"/>
              </a:rPr>
              <a:t>内容</a:t>
            </a:r>
          </a:p>
        </p:txBody>
      </p:sp>
      <p:sp>
        <p:nvSpPr>
          <p:cNvPr id="91182" name="Rectangle 46"/>
          <p:cNvSpPr>
            <a:spLocks noChangeArrowheads="1"/>
          </p:cNvSpPr>
          <p:nvPr/>
        </p:nvSpPr>
        <p:spPr bwMode="auto">
          <a:xfrm>
            <a:off x="3290094" y="2832101"/>
            <a:ext cx="15113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a:t>
            </a:r>
          </a:p>
        </p:txBody>
      </p:sp>
      <p:sp>
        <p:nvSpPr>
          <p:cNvPr id="91183" name="Rectangle 47"/>
          <p:cNvSpPr>
            <a:spLocks noChangeArrowheads="1"/>
          </p:cNvSpPr>
          <p:nvPr/>
        </p:nvSpPr>
        <p:spPr bwMode="auto">
          <a:xfrm>
            <a:off x="4945856" y="1995489"/>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1</a:t>
            </a:r>
          </a:p>
        </p:txBody>
      </p:sp>
      <p:sp>
        <p:nvSpPr>
          <p:cNvPr id="91184" name="Rectangle 48"/>
          <p:cNvSpPr>
            <a:spLocks noChangeArrowheads="1"/>
          </p:cNvSpPr>
          <p:nvPr/>
        </p:nvSpPr>
        <p:spPr bwMode="auto">
          <a:xfrm>
            <a:off x="5593556" y="3408364"/>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2</a:t>
            </a:r>
          </a:p>
        </p:txBody>
      </p:sp>
      <p:sp>
        <p:nvSpPr>
          <p:cNvPr id="91185" name="Rectangle 49"/>
          <p:cNvSpPr>
            <a:spLocks noChangeArrowheads="1"/>
          </p:cNvSpPr>
          <p:nvPr/>
        </p:nvSpPr>
        <p:spPr bwMode="auto">
          <a:xfrm>
            <a:off x="4945856" y="4803776"/>
            <a:ext cx="41549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solidFill>
                  <a:srgbClr val="006CB8"/>
                </a:solidFill>
                <a:latin typeface="方正兰亭大黑_GBK" pitchFamily="2" charset="-122"/>
                <a:ea typeface="方正兰亭大黑_GBK" pitchFamily="2" charset="-122"/>
              </a:rPr>
              <a:t>3</a:t>
            </a:r>
          </a:p>
        </p:txBody>
      </p:sp>
      <p:sp>
        <p:nvSpPr>
          <p:cNvPr id="91186" name="Line 548"/>
          <p:cNvSpPr>
            <a:spLocks noChangeShapeType="1"/>
          </p:cNvSpPr>
          <p:nvPr/>
        </p:nvSpPr>
        <p:spPr bwMode="auto">
          <a:xfrm flipH="1">
            <a:off x="2064544" y="3767138"/>
            <a:ext cx="360362"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91188" name="Rectangle 52"/>
          <p:cNvSpPr>
            <a:spLocks noChangeArrowheads="1"/>
          </p:cNvSpPr>
          <p:nvPr/>
        </p:nvSpPr>
        <p:spPr bwMode="auto">
          <a:xfrm>
            <a:off x="1632744" y="442914"/>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Expectation article</a:t>
            </a:r>
          </a:p>
        </p:txBody>
      </p:sp>
      <p:grpSp>
        <p:nvGrpSpPr>
          <p:cNvPr id="34" name="组合 33"/>
          <p:cNvGrpSpPr/>
          <p:nvPr/>
        </p:nvGrpSpPr>
        <p:grpSpPr>
          <a:xfrm>
            <a:off x="327874" y="277089"/>
            <a:ext cx="447463" cy="443886"/>
            <a:chOff x="121853" y="604312"/>
            <a:chExt cx="2745946" cy="2723981"/>
          </a:xfrm>
          <a:solidFill>
            <a:srgbClr val="01458E"/>
          </a:solidFill>
        </p:grpSpPr>
        <p:sp>
          <p:nvSpPr>
            <p:cNvPr id="39" name="圆角矩形 38"/>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0" name="圆角矩形 39"/>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1" name="圆角矩形 40"/>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2" name="圆角矩形 41"/>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3" name="圆角矩形 42"/>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44"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69011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188"/>
                                        </p:tgtEl>
                                        <p:attrNameLst>
                                          <p:attrName>style.visibility</p:attrName>
                                        </p:attrNameLst>
                                      </p:cBhvr>
                                      <p:to>
                                        <p:strVal val="visible"/>
                                      </p:to>
                                    </p:set>
                                    <p:anim calcmode="lin" valueType="num">
                                      <p:cBhvr>
                                        <p:cTn id="7" dur="500" fill="hold"/>
                                        <p:tgtEl>
                                          <p:spTgt spid="9118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188"/>
                                        </p:tgtEl>
                                        <p:attrNameLst>
                                          <p:attrName>ppt_y</p:attrName>
                                        </p:attrNameLst>
                                      </p:cBhvr>
                                      <p:tavLst>
                                        <p:tav tm="0">
                                          <p:val>
                                            <p:strVal val="#ppt_y"/>
                                          </p:val>
                                        </p:tav>
                                        <p:tav tm="100000">
                                          <p:val>
                                            <p:strVal val="#ppt_y"/>
                                          </p:val>
                                        </p:tav>
                                      </p:tavLst>
                                    </p:anim>
                                    <p:anim calcmode="lin" valueType="num">
                                      <p:cBhvr>
                                        <p:cTn id="9" dur="500" fill="hold"/>
                                        <p:tgtEl>
                                          <p:spTgt spid="9118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18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188"/>
                                        </p:tgtEl>
                                      </p:cBhvr>
                                    </p:animEffect>
                                  </p:childTnLst>
                                </p:cTn>
                              </p:par>
                            </p:childTnLst>
                          </p:cTn>
                        </p:par>
                        <p:par>
                          <p:cTn id="12" fill="hold" nodeType="afterGroup">
                            <p:stCondLst>
                              <p:cond delay="1350"/>
                            </p:stCondLst>
                            <p:childTnLst>
                              <p:par>
                                <p:cTn id="13" presetID="2" presetClass="entr" presetSubtype="8"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0-#ppt_w/2"/>
                                          </p:val>
                                        </p:tav>
                                        <p:tav tm="100000">
                                          <p:val>
                                            <p:strVal val="#ppt_x"/>
                                          </p:val>
                                        </p:tav>
                                      </p:tavLst>
                                    </p:anim>
                                    <p:anim calcmode="lin" valueType="num">
                                      <p:cBhvr additive="base">
                                        <p:cTn id="16" dur="500" fill="hold"/>
                                        <p:tgtEl>
                                          <p:spTgt spid="54"/>
                                        </p:tgtEl>
                                        <p:attrNameLst>
                                          <p:attrName>ppt_y</p:attrName>
                                        </p:attrNameLst>
                                      </p:cBhvr>
                                      <p:tavLst>
                                        <p:tav tm="0">
                                          <p:val>
                                            <p:strVal val="#ppt_y"/>
                                          </p:val>
                                        </p:tav>
                                        <p:tav tm="100000">
                                          <p:val>
                                            <p:strVal val="#ppt_y"/>
                                          </p:val>
                                        </p:tav>
                                      </p:tavLst>
                                    </p:anim>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91181"/>
                                        </p:tgtEl>
                                        <p:attrNameLst>
                                          <p:attrName>style.visibility</p:attrName>
                                        </p:attrNameLst>
                                      </p:cBhvr>
                                      <p:to>
                                        <p:strVal val="visible"/>
                                      </p:to>
                                    </p:set>
                                    <p:anim calcmode="lin" valueType="num">
                                      <p:cBhvr>
                                        <p:cTn id="19" dur="500" fill="hold"/>
                                        <p:tgtEl>
                                          <p:spTgt spid="9118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1181"/>
                                        </p:tgtEl>
                                        <p:attrNameLst>
                                          <p:attrName>ppt_y</p:attrName>
                                        </p:attrNameLst>
                                      </p:cBhvr>
                                      <p:tavLst>
                                        <p:tav tm="0">
                                          <p:val>
                                            <p:strVal val="#ppt_y"/>
                                          </p:val>
                                        </p:tav>
                                        <p:tav tm="100000">
                                          <p:val>
                                            <p:strVal val="#ppt_y"/>
                                          </p:val>
                                        </p:tav>
                                      </p:tavLst>
                                    </p:anim>
                                    <p:anim calcmode="lin" valueType="num">
                                      <p:cBhvr>
                                        <p:cTn id="21" dur="500" fill="hold"/>
                                        <p:tgtEl>
                                          <p:spTgt spid="9118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118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1181"/>
                                        </p:tgtEl>
                                      </p:cBhvr>
                                    </p:animEffect>
                                  </p:childTnLst>
                                </p:cTn>
                              </p:par>
                            </p:childTnLst>
                          </p:cTn>
                        </p:par>
                        <p:par>
                          <p:cTn id="24" fill="hold" nodeType="afterGroup">
                            <p:stCondLst>
                              <p:cond delay="2000"/>
                            </p:stCondLst>
                            <p:childTnLst>
                              <p:par>
                                <p:cTn id="25" presetID="18" presetClass="entr" presetSubtype="12" fill="hold" grpId="0" nodeType="afterEffect">
                                  <p:stCondLst>
                                    <p:cond delay="0"/>
                                  </p:stCondLst>
                                  <p:childTnLst>
                                    <p:set>
                                      <p:cBhvr>
                                        <p:cTn id="26" dur="1" fill="hold">
                                          <p:stCondLst>
                                            <p:cond delay="0"/>
                                          </p:stCondLst>
                                        </p:cTn>
                                        <p:tgtEl>
                                          <p:spTgt spid="91186"/>
                                        </p:tgtEl>
                                        <p:attrNameLst>
                                          <p:attrName>style.visibility</p:attrName>
                                        </p:attrNameLst>
                                      </p:cBhvr>
                                      <p:to>
                                        <p:strVal val="visible"/>
                                      </p:to>
                                    </p:set>
                                    <p:animEffect transition="in" filter="strips(downLeft)">
                                      <p:cBhvr>
                                        <p:cTn id="27" dur="500"/>
                                        <p:tgtEl>
                                          <p:spTgt spid="91186"/>
                                        </p:tgtEl>
                                      </p:cBhvr>
                                    </p:animEffect>
                                  </p:childTnLst>
                                </p:cTn>
                              </p:par>
                            </p:childTnLst>
                          </p:cTn>
                        </p:par>
                        <p:par>
                          <p:cTn id="28" fill="hold" nodeType="afterGroup">
                            <p:stCondLst>
                              <p:cond delay="2500"/>
                            </p:stCondLst>
                            <p:childTnLst>
                              <p:par>
                                <p:cTn id="29" presetID="6" presetClass="entr" presetSubtype="32" fill="hold" nodeType="afterEffect">
                                  <p:stCondLst>
                                    <p:cond delay="0"/>
                                  </p:stCondLst>
                                  <p:childTnLst>
                                    <p:set>
                                      <p:cBhvr>
                                        <p:cTn id="30" dur="1" fill="hold">
                                          <p:stCondLst>
                                            <p:cond delay="0"/>
                                          </p:stCondLst>
                                        </p:cTn>
                                        <p:tgtEl>
                                          <p:spTgt spid="91140"/>
                                        </p:tgtEl>
                                        <p:attrNameLst>
                                          <p:attrName>style.visibility</p:attrName>
                                        </p:attrNameLst>
                                      </p:cBhvr>
                                      <p:to>
                                        <p:strVal val="visible"/>
                                      </p:to>
                                    </p:set>
                                    <p:animEffect transition="in" filter="circle(out)">
                                      <p:cBhvr>
                                        <p:cTn id="31" dur="2000"/>
                                        <p:tgtEl>
                                          <p:spTgt spid="91140"/>
                                        </p:tgtEl>
                                      </p:cBhvr>
                                    </p:animEffect>
                                  </p:childTnLst>
                                </p:cTn>
                              </p:par>
                            </p:childTnLst>
                          </p:cTn>
                        </p:par>
                        <p:par>
                          <p:cTn id="32" fill="hold" nodeType="afterGroup">
                            <p:stCondLst>
                              <p:cond delay="4500"/>
                            </p:stCondLst>
                            <p:childTnLst>
                              <p:par>
                                <p:cTn id="33" presetID="16" presetClass="entr" presetSubtype="26" fill="hold" grpId="0" nodeType="afterEffect">
                                  <p:stCondLst>
                                    <p:cond delay="0"/>
                                  </p:stCondLst>
                                  <p:childTnLst>
                                    <p:set>
                                      <p:cBhvr>
                                        <p:cTn id="34" dur="1" fill="hold">
                                          <p:stCondLst>
                                            <p:cond delay="0"/>
                                          </p:stCondLst>
                                        </p:cTn>
                                        <p:tgtEl>
                                          <p:spTgt spid="91182"/>
                                        </p:tgtEl>
                                        <p:attrNameLst>
                                          <p:attrName>style.visibility</p:attrName>
                                        </p:attrNameLst>
                                      </p:cBhvr>
                                      <p:to>
                                        <p:strVal val="visible"/>
                                      </p:to>
                                    </p:set>
                                    <p:animEffect transition="in" filter="barn(inHorizontal)">
                                      <p:cBhvr>
                                        <p:cTn id="35" dur="500"/>
                                        <p:tgtEl>
                                          <p:spTgt spid="91182"/>
                                        </p:tgtEl>
                                      </p:cBhvr>
                                    </p:animEffect>
                                  </p:childTnLst>
                                </p:cTn>
                              </p:par>
                            </p:childTnLst>
                          </p:cTn>
                        </p:par>
                        <p:par>
                          <p:cTn id="36" fill="hold" nodeType="afterGroup">
                            <p:stCondLst>
                              <p:cond delay="5000"/>
                            </p:stCondLst>
                            <p:childTnLst>
                              <p:par>
                                <p:cTn id="37" presetID="29" presetClass="entr" presetSubtype="0" fill="hold" nodeType="afterEffect">
                                  <p:stCondLst>
                                    <p:cond delay="0"/>
                                  </p:stCondLst>
                                  <p:childTnLst>
                                    <p:set>
                                      <p:cBhvr>
                                        <p:cTn id="38" dur="1" fill="hold">
                                          <p:stCondLst>
                                            <p:cond delay="0"/>
                                          </p:stCondLst>
                                        </p:cTn>
                                        <p:tgtEl>
                                          <p:spTgt spid="91170"/>
                                        </p:tgtEl>
                                        <p:attrNameLst>
                                          <p:attrName>style.visibility</p:attrName>
                                        </p:attrNameLst>
                                      </p:cBhvr>
                                      <p:to>
                                        <p:strVal val="visible"/>
                                      </p:to>
                                    </p:set>
                                    <p:anim calcmode="lin" valueType="num">
                                      <p:cBhvr>
                                        <p:cTn id="39" dur="500" fill="hold"/>
                                        <p:tgtEl>
                                          <p:spTgt spid="91170"/>
                                        </p:tgtEl>
                                        <p:attrNameLst>
                                          <p:attrName>ppt_x</p:attrName>
                                        </p:attrNameLst>
                                      </p:cBhvr>
                                      <p:tavLst>
                                        <p:tav tm="0">
                                          <p:val>
                                            <p:strVal val="#ppt_x-.2"/>
                                          </p:val>
                                        </p:tav>
                                        <p:tav tm="100000">
                                          <p:val>
                                            <p:strVal val="#ppt_x"/>
                                          </p:val>
                                        </p:tav>
                                      </p:tavLst>
                                    </p:anim>
                                    <p:anim calcmode="lin" valueType="num">
                                      <p:cBhvr>
                                        <p:cTn id="40" dur="500" fill="hold"/>
                                        <p:tgtEl>
                                          <p:spTgt spid="91170"/>
                                        </p:tgtEl>
                                        <p:attrNameLst>
                                          <p:attrName>ppt_y</p:attrName>
                                        </p:attrNameLst>
                                      </p:cBhvr>
                                      <p:tavLst>
                                        <p:tav tm="0">
                                          <p:val>
                                            <p:strVal val="#ppt_y"/>
                                          </p:val>
                                        </p:tav>
                                        <p:tav tm="100000">
                                          <p:val>
                                            <p:strVal val="#ppt_y"/>
                                          </p:val>
                                        </p:tav>
                                      </p:tavLst>
                                    </p:anim>
                                    <p:animEffect transition="in" filter="wipe(right)" prLst="gradientSize: 0.1">
                                      <p:cBhvr>
                                        <p:cTn id="41" dur="500"/>
                                        <p:tgtEl>
                                          <p:spTgt spid="91170"/>
                                        </p:tgtEl>
                                      </p:cBhvr>
                                    </p:animEffect>
                                  </p:childTnLst>
                                </p:cTn>
                              </p:par>
                            </p:childTnLst>
                          </p:cTn>
                        </p:par>
                        <p:par>
                          <p:cTn id="42" fill="hold" nodeType="afterGroup">
                            <p:stCondLst>
                              <p:cond delay="5500"/>
                            </p:stCondLst>
                            <p:childTnLst>
                              <p:par>
                                <p:cTn id="43" presetID="29" presetClass="entr" presetSubtype="0" fill="hold" nodeType="afterEffect">
                                  <p:stCondLst>
                                    <p:cond delay="0"/>
                                  </p:stCondLst>
                                  <p:childTnLst>
                                    <p:set>
                                      <p:cBhvr>
                                        <p:cTn id="44" dur="1" fill="hold">
                                          <p:stCondLst>
                                            <p:cond delay="0"/>
                                          </p:stCondLst>
                                        </p:cTn>
                                        <p:tgtEl>
                                          <p:spTgt spid="91165"/>
                                        </p:tgtEl>
                                        <p:attrNameLst>
                                          <p:attrName>style.visibility</p:attrName>
                                        </p:attrNameLst>
                                      </p:cBhvr>
                                      <p:to>
                                        <p:strVal val="visible"/>
                                      </p:to>
                                    </p:set>
                                    <p:anim calcmode="lin" valueType="num">
                                      <p:cBhvr>
                                        <p:cTn id="45" dur="500" fill="hold"/>
                                        <p:tgtEl>
                                          <p:spTgt spid="91165"/>
                                        </p:tgtEl>
                                        <p:attrNameLst>
                                          <p:attrName>ppt_x</p:attrName>
                                        </p:attrNameLst>
                                      </p:cBhvr>
                                      <p:tavLst>
                                        <p:tav tm="0">
                                          <p:val>
                                            <p:strVal val="#ppt_x-.2"/>
                                          </p:val>
                                        </p:tav>
                                        <p:tav tm="100000">
                                          <p:val>
                                            <p:strVal val="#ppt_x"/>
                                          </p:val>
                                        </p:tav>
                                      </p:tavLst>
                                    </p:anim>
                                    <p:anim calcmode="lin" valueType="num">
                                      <p:cBhvr>
                                        <p:cTn id="46" dur="500" fill="hold"/>
                                        <p:tgtEl>
                                          <p:spTgt spid="91165"/>
                                        </p:tgtEl>
                                        <p:attrNameLst>
                                          <p:attrName>ppt_y</p:attrName>
                                        </p:attrNameLst>
                                      </p:cBhvr>
                                      <p:tavLst>
                                        <p:tav tm="0">
                                          <p:val>
                                            <p:strVal val="#ppt_y"/>
                                          </p:val>
                                        </p:tav>
                                        <p:tav tm="100000">
                                          <p:val>
                                            <p:strVal val="#ppt_y"/>
                                          </p:val>
                                        </p:tav>
                                      </p:tavLst>
                                    </p:anim>
                                    <p:animEffect transition="in" filter="wipe(right)" prLst="gradientSize: 0.1">
                                      <p:cBhvr>
                                        <p:cTn id="47" dur="500"/>
                                        <p:tgtEl>
                                          <p:spTgt spid="91165"/>
                                        </p:tgtEl>
                                      </p:cBhvr>
                                    </p:animEffect>
                                  </p:childTnLst>
                                </p:cTn>
                              </p:par>
                            </p:childTnLst>
                          </p:cTn>
                        </p:par>
                        <p:par>
                          <p:cTn id="48" fill="hold" nodeType="afterGroup">
                            <p:stCondLst>
                              <p:cond delay="6000"/>
                            </p:stCondLst>
                            <p:childTnLst>
                              <p:par>
                                <p:cTn id="49" presetID="29" presetClass="entr" presetSubtype="0" fill="hold" nodeType="afterEffect">
                                  <p:stCondLst>
                                    <p:cond delay="0"/>
                                  </p:stCondLst>
                                  <p:childTnLst>
                                    <p:set>
                                      <p:cBhvr>
                                        <p:cTn id="50" dur="1" fill="hold">
                                          <p:stCondLst>
                                            <p:cond delay="0"/>
                                          </p:stCondLst>
                                        </p:cTn>
                                        <p:tgtEl>
                                          <p:spTgt spid="91160"/>
                                        </p:tgtEl>
                                        <p:attrNameLst>
                                          <p:attrName>style.visibility</p:attrName>
                                        </p:attrNameLst>
                                      </p:cBhvr>
                                      <p:to>
                                        <p:strVal val="visible"/>
                                      </p:to>
                                    </p:set>
                                    <p:anim calcmode="lin" valueType="num">
                                      <p:cBhvr>
                                        <p:cTn id="51" dur="500" fill="hold"/>
                                        <p:tgtEl>
                                          <p:spTgt spid="91160"/>
                                        </p:tgtEl>
                                        <p:attrNameLst>
                                          <p:attrName>ppt_x</p:attrName>
                                        </p:attrNameLst>
                                      </p:cBhvr>
                                      <p:tavLst>
                                        <p:tav tm="0">
                                          <p:val>
                                            <p:strVal val="#ppt_x-.2"/>
                                          </p:val>
                                        </p:tav>
                                        <p:tav tm="100000">
                                          <p:val>
                                            <p:strVal val="#ppt_x"/>
                                          </p:val>
                                        </p:tav>
                                      </p:tavLst>
                                    </p:anim>
                                    <p:anim calcmode="lin" valueType="num">
                                      <p:cBhvr>
                                        <p:cTn id="52" dur="500" fill="hold"/>
                                        <p:tgtEl>
                                          <p:spTgt spid="91160"/>
                                        </p:tgtEl>
                                        <p:attrNameLst>
                                          <p:attrName>ppt_y</p:attrName>
                                        </p:attrNameLst>
                                      </p:cBhvr>
                                      <p:tavLst>
                                        <p:tav tm="0">
                                          <p:val>
                                            <p:strVal val="#ppt_y"/>
                                          </p:val>
                                        </p:tav>
                                        <p:tav tm="100000">
                                          <p:val>
                                            <p:strVal val="#ppt_y"/>
                                          </p:val>
                                        </p:tav>
                                      </p:tavLst>
                                    </p:anim>
                                    <p:animEffect transition="in" filter="wipe(right)" prLst="gradientSize: 0.1">
                                      <p:cBhvr>
                                        <p:cTn id="53" dur="500"/>
                                        <p:tgtEl>
                                          <p:spTgt spid="91160"/>
                                        </p:tgtEl>
                                      </p:cBhvr>
                                    </p:animEffect>
                                  </p:childTnLst>
                                </p:cTn>
                              </p:par>
                            </p:childTnLst>
                          </p:cTn>
                        </p:par>
                        <p:par>
                          <p:cTn id="54" fill="hold" nodeType="afterGroup">
                            <p:stCondLst>
                              <p:cond delay="6500"/>
                            </p:stCondLst>
                            <p:childTnLst>
                              <p:par>
                                <p:cTn id="55" presetID="14" presetClass="entr" presetSubtype="10" fill="hold" grpId="0" nodeType="afterEffect">
                                  <p:stCondLst>
                                    <p:cond delay="0"/>
                                  </p:stCondLst>
                                  <p:childTnLst>
                                    <p:set>
                                      <p:cBhvr>
                                        <p:cTn id="56" dur="1" fill="hold">
                                          <p:stCondLst>
                                            <p:cond delay="0"/>
                                          </p:stCondLst>
                                        </p:cTn>
                                        <p:tgtEl>
                                          <p:spTgt spid="91183"/>
                                        </p:tgtEl>
                                        <p:attrNameLst>
                                          <p:attrName>style.visibility</p:attrName>
                                        </p:attrNameLst>
                                      </p:cBhvr>
                                      <p:to>
                                        <p:strVal val="visible"/>
                                      </p:to>
                                    </p:set>
                                    <p:animEffect transition="in" filter="randombar(horizontal)">
                                      <p:cBhvr>
                                        <p:cTn id="57" dur="500"/>
                                        <p:tgtEl>
                                          <p:spTgt spid="91183"/>
                                        </p:tgtEl>
                                      </p:cBhvr>
                                    </p:animEffect>
                                  </p:childTnLst>
                                </p:cTn>
                              </p:par>
                            </p:childTnLst>
                          </p:cTn>
                        </p:par>
                        <p:par>
                          <p:cTn id="58" fill="hold" nodeType="afterGroup">
                            <p:stCondLst>
                              <p:cond delay="7000"/>
                            </p:stCondLst>
                            <p:childTnLst>
                              <p:par>
                                <p:cTn id="59" presetID="14" presetClass="entr" presetSubtype="10" fill="hold" grpId="0" nodeType="afterEffect">
                                  <p:stCondLst>
                                    <p:cond delay="0"/>
                                  </p:stCondLst>
                                  <p:childTnLst>
                                    <p:set>
                                      <p:cBhvr>
                                        <p:cTn id="60" dur="1" fill="hold">
                                          <p:stCondLst>
                                            <p:cond delay="0"/>
                                          </p:stCondLst>
                                        </p:cTn>
                                        <p:tgtEl>
                                          <p:spTgt spid="91184"/>
                                        </p:tgtEl>
                                        <p:attrNameLst>
                                          <p:attrName>style.visibility</p:attrName>
                                        </p:attrNameLst>
                                      </p:cBhvr>
                                      <p:to>
                                        <p:strVal val="visible"/>
                                      </p:to>
                                    </p:set>
                                    <p:animEffect transition="in" filter="randombar(horizontal)">
                                      <p:cBhvr>
                                        <p:cTn id="61" dur="500"/>
                                        <p:tgtEl>
                                          <p:spTgt spid="91184"/>
                                        </p:tgtEl>
                                      </p:cBhvr>
                                    </p:animEffect>
                                  </p:childTnLst>
                                </p:cTn>
                              </p:par>
                            </p:childTnLst>
                          </p:cTn>
                        </p:par>
                        <p:par>
                          <p:cTn id="62" fill="hold" nodeType="afterGroup">
                            <p:stCondLst>
                              <p:cond delay="7500"/>
                            </p:stCondLst>
                            <p:childTnLst>
                              <p:par>
                                <p:cTn id="63" presetID="14" presetClass="entr" presetSubtype="10" fill="hold" grpId="0" nodeType="afterEffect">
                                  <p:stCondLst>
                                    <p:cond delay="0"/>
                                  </p:stCondLst>
                                  <p:childTnLst>
                                    <p:set>
                                      <p:cBhvr>
                                        <p:cTn id="64" dur="1" fill="hold">
                                          <p:stCondLst>
                                            <p:cond delay="0"/>
                                          </p:stCondLst>
                                        </p:cTn>
                                        <p:tgtEl>
                                          <p:spTgt spid="91185"/>
                                        </p:tgtEl>
                                        <p:attrNameLst>
                                          <p:attrName>style.visibility</p:attrName>
                                        </p:attrNameLst>
                                      </p:cBhvr>
                                      <p:to>
                                        <p:strVal val="visible"/>
                                      </p:to>
                                    </p:set>
                                    <p:animEffect transition="in" filter="randombar(horizontal)">
                                      <p:cBhvr>
                                        <p:cTn id="65" dur="500"/>
                                        <p:tgtEl>
                                          <p:spTgt spid="91185"/>
                                        </p:tgtEl>
                                      </p:cBhvr>
                                    </p:animEffect>
                                  </p:childTnLst>
                                </p:cTn>
                              </p:par>
                            </p:childTnLst>
                          </p:cTn>
                        </p:par>
                        <p:par>
                          <p:cTn id="66" fill="hold" nodeType="afterGroup">
                            <p:stCondLst>
                              <p:cond delay="8000"/>
                            </p:stCondLst>
                            <p:childTnLst>
                              <p:par>
                                <p:cTn id="67" presetID="29" presetClass="entr" presetSubtype="0" fill="hold" grpId="0" nodeType="afterEffect">
                                  <p:stCondLst>
                                    <p:cond delay="0"/>
                                  </p:stCondLst>
                                  <p:childTnLst>
                                    <p:set>
                                      <p:cBhvr>
                                        <p:cTn id="68" dur="1" fill="hold">
                                          <p:stCondLst>
                                            <p:cond delay="0"/>
                                          </p:stCondLst>
                                        </p:cTn>
                                        <p:tgtEl>
                                          <p:spTgt spid="91180"/>
                                        </p:tgtEl>
                                        <p:attrNameLst>
                                          <p:attrName>style.visibility</p:attrName>
                                        </p:attrNameLst>
                                      </p:cBhvr>
                                      <p:to>
                                        <p:strVal val="visible"/>
                                      </p:to>
                                    </p:set>
                                    <p:anim calcmode="lin" valueType="num">
                                      <p:cBhvr>
                                        <p:cTn id="69" dur="1000" fill="hold"/>
                                        <p:tgtEl>
                                          <p:spTgt spid="91180"/>
                                        </p:tgtEl>
                                        <p:attrNameLst>
                                          <p:attrName>ppt_x</p:attrName>
                                        </p:attrNameLst>
                                      </p:cBhvr>
                                      <p:tavLst>
                                        <p:tav tm="0">
                                          <p:val>
                                            <p:strVal val="#ppt_x-.2"/>
                                          </p:val>
                                        </p:tav>
                                        <p:tav tm="100000">
                                          <p:val>
                                            <p:strVal val="#ppt_x"/>
                                          </p:val>
                                        </p:tav>
                                      </p:tavLst>
                                    </p:anim>
                                    <p:anim calcmode="lin" valueType="num">
                                      <p:cBhvr>
                                        <p:cTn id="70" dur="1000" fill="hold"/>
                                        <p:tgtEl>
                                          <p:spTgt spid="91180"/>
                                        </p:tgtEl>
                                        <p:attrNameLst>
                                          <p:attrName>ppt_y</p:attrName>
                                        </p:attrNameLst>
                                      </p:cBhvr>
                                      <p:tavLst>
                                        <p:tav tm="0">
                                          <p:val>
                                            <p:strVal val="#ppt_y"/>
                                          </p:val>
                                        </p:tav>
                                        <p:tav tm="100000">
                                          <p:val>
                                            <p:strVal val="#ppt_y"/>
                                          </p:val>
                                        </p:tav>
                                      </p:tavLst>
                                    </p:anim>
                                    <p:animEffect transition="in" filter="wipe(right)" prLst="gradientSize: 0.1">
                                      <p:cBhvr>
                                        <p:cTn id="71" dur="1000"/>
                                        <p:tgtEl>
                                          <p:spTgt spid="91180"/>
                                        </p:tgtEl>
                                      </p:cBhvr>
                                    </p:animEffect>
                                  </p:childTnLst>
                                </p:cTn>
                              </p:par>
                              <p:par>
                                <p:cTn id="72" presetID="29" presetClass="entr" presetSubtype="0" fill="hold" grpId="0" nodeType="withEffect">
                                  <p:stCondLst>
                                    <p:cond delay="0"/>
                                  </p:stCondLst>
                                  <p:childTnLst>
                                    <p:set>
                                      <p:cBhvr>
                                        <p:cTn id="73" dur="1" fill="hold">
                                          <p:stCondLst>
                                            <p:cond delay="0"/>
                                          </p:stCondLst>
                                        </p:cTn>
                                        <p:tgtEl>
                                          <p:spTgt spid="91179"/>
                                        </p:tgtEl>
                                        <p:attrNameLst>
                                          <p:attrName>style.visibility</p:attrName>
                                        </p:attrNameLst>
                                      </p:cBhvr>
                                      <p:to>
                                        <p:strVal val="visible"/>
                                      </p:to>
                                    </p:set>
                                    <p:anim calcmode="lin" valueType="num">
                                      <p:cBhvr>
                                        <p:cTn id="74" dur="1000" fill="hold"/>
                                        <p:tgtEl>
                                          <p:spTgt spid="91179"/>
                                        </p:tgtEl>
                                        <p:attrNameLst>
                                          <p:attrName>ppt_x</p:attrName>
                                        </p:attrNameLst>
                                      </p:cBhvr>
                                      <p:tavLst>
                                        <p:tav tm="0">
                                          <p:val>
                                            <p:strVal val="#ppt_x-.2"/>
                                          </p:val>
                                        </p:tav>
                                        <p:tav tm="100000">
                                          <p:val>
                                            <p:strVal val="#ppt_x"/>
                                          </p:val>
                                        </p:tav>
                                      </p:tavLst>
                                    </p:anim>
                                    <p:anim calcmode="lin" valueType="num">
                                      <p:cBhvr>
                                        <p:cTn id="75" dur="1000" fill="hold"/>
                                        <p:tgtEl>
                                          <p:spTgt spid="91179"/>
                                        </p:tgtEl>
                                        <p:attrNameLst>
                                          <p:attrName>ppt_y</p:attrName>
                                        </p:attrNameLst>
                                      </p:cBhvr>
                                      <p:tavLst>
                                        <p:tav tm="0">
                                          <p:val>
                                            <p:strVal val="#ppt_y"/>
                                          </p:val>
                                        </p:tav>
                                        <p:tav tm="100000">
                                          <p:val>
                                            <p:strVal val="#ppt_y"/>
                                          </p:val>
                                        </p:tav>
                                      </p:tavLst>
                                    </p:anim>
                                    <p:animEffect transition="in" filter="wipe(right)" prLst="gradientSize: 0.1">
                                      <p:cBhvr>
                                        <p:cTn id="76" dur="1000"/>
                                        <p:tgtEl>
                                          <p:spTgt spid="91179"/>
                                        </p:tgtEl>
                                      </p:cBhvr>
                                    </p:animEffect>
                                  </p:childTnLst>
                                </p:cTn>
                              </p:par>
                              <p:par>
                                <p:cTn id="77" presetID="29" presetClass="entr" presetSubtype="0" fill="hold" grpId="0" nodeType="withEffect">
                                  <p:stCondLst>
                                    <p:cond delay="0"/>
                                  </p:stCondLst>
                                  <p:childTnLst>
                                    <p:set>
                                      <p:cBhvr>
                                        <p:cTn id="78" dur="1" fill="hold">
                                          <p:stCondLst>
                                            <p:cond delay="0"/>
                                          </p:stCondLst>
                                        </p:cTn>
                                        <p:tgtEl>
                                          <p:spTgt spid="91178"/>
                                        </p:tgtEl>
                                        <p:attrNameLst>
                                          <p:attrName>style.visibility</p:attrName>
                                        </p:attrNameLst>
                                      </p:cBhvr>
                                      <p:to>
                                        <p:strVal val="visible"/>
                                      </p:to>
                                    </p:set>
                                    <p:anim calcmode="lin" valueType="num">
                                      <p:cBhvr>
                                        <p:cTn id="79" dur="1000" fill="hold"/>
                                        <p:tgtEl>
                                          <p:spTgt spid="91178"/>
                                        </p:tgtEl>
                                        <p:attrNameLst>
                                          <p:attrName>ppt_x</p:attrName>
                                        </p:attrNameLst>
                                      </p:cBhvr>
                                      <p:tavLst>
                                        <p:tav tm="0">
                                          <p:val>
                                            <p:strVal val="#ppt_x-.2"/>
                                          </p:val>
                                        </p:tav>
                                        <p:tav tm="100000">
                                          <p:val>
                                            <p:strVal val="#ppt_x"/>
                                          </p:val>
                                        </p:tav>
                                      </p:tavLst>
                                    </p:anim>
                                    <p:anim calcmode="lin" valueType="num">
                                      <p:cBhvr>
                                        <p:cTn id="80" dur="1000" fill="hold"/>
                                        <p:tgtEl>
                                          <p:spTgt spid="91178"/>
                                        </p:tgtEl>
                                        <p:attrNameLst>
                                          <p:attrName>ppt_y</p:attrName>
                                        </p:attrNameLst>
                                      </p:cBhvr>
                                      <p:tavLst>
                                        <p:tav tm="0">
                                          <p:val>
                                            <p:strVal val="#ppt_y"/>
                                          </p:val>
                                        </p:tav>
                                        <p:tav tm="100000">
                                          <p:val>
                                            <p:strVal val="#ppt_y"/>
                                          </p:val>
                                        </p:tav>
                                      </p:tavLst>
                                    </p:anim>
                                    <p:animEffect transition="in" filter="wipe(right)" prLst="gradientSize: 0.1">
                                      <p:cBhvr>
                                        <p:cTn id="81" dur="1000"/>
                                        <p:tgtEl>
                                          <p:spTgt spid="91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78" grpId="0"/>
      <p:bldP spid="91179" grpId="0"/>
      <p:bldP spid="91180" grpId="0"/>
      <p:bldP spid="91181" grpId="0"/>
      <p:bldP spid="91182" grpId="0"/>
      <p:bldP spid="91183" grpId="0"/>
      <p:bldP spid="91184" grpId="0"/>
      <p:bldP spid="91185" grpId="0"/>
      <p:bldP spid="91186" grpId="0" animBg="1"/>
      <p:bldP spid="911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Freeform 23"/>
          <p:cNvSpPr>
            <a:spLocks/>
          </p:cNvSpPr>
          <p:nvPr/>
        </p:nvSpPr>
        <p:spPr bwMode="auto">
          <a:xfrm>
            <a:off x="997945" y="1847510"/>
            <a:ext cx="1835608"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2" name="Freeform 23"/>
          <p:cNvSpPr>
            <a:spLocks/>
          </p:cNvSpPr>
          <p:nvPr/>
        </p:nvSpPr>
        <p:spPr bwMode="auto">
          <a:xfrm>
            <a:off x="3158534"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3" name="Freeform 23"/>
          <p:cNvSpPr>
            <a:spLocks/>
          </p:cNvSpPr>
          <p:nvPr/>
        </p:nvSpPr>
        <p:spPr bwMode="auto">
          <a:xfrm>
            <a:off x="5247684"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4" name="Freeform 23"/>
          <p:cNvSpPr>
            <a:spLocks/>
          </p:cNvSpPr>
          <p:nvPr/>
        </p:nvSpPr>
        <p:spPr bwMode="auto">
          <a:xfrm>
            <a:off x="7406684"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5" name="Freeform 23"/>
          <p:cNvSpPr>
            <a:spLocks/>
          </p:cNvSpPr>
          <p:nvPr/>
        </p:nvSpPr>
        <p:spPr bwMode="auto">
          <a:xfrm>
            <a:off x="9495834" y="1847510"/>
            <a:ext cx="1835607" cy="16408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94227" name="Rectangle 19"/>
          <p:cNvSpPr>
            <a:spLocks noChangeArrowheads="1"/>
          </p:cNvSpPr>
          <p:nvPr/>
        </p:nvSpPr>
        <p:spPr bwMode="auto">
          <a:xfrm>
            <a:off x="1273970" y="4178301"/>
            <a:ext cx="9864725" cy="148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600">
                <a:latin typeface="微软雅黑" pitchFamily="34" charset="-122"/>
                <a:ea typeface="微软雅黑" pitchFamily="34" charset="-122"/>
              </a:rPr>
              <a:t>添加文本内容</a:t>
            </a:r>
            <a:r>
              <a:rPr lang="zh-CN" altLang="en-US" sz="16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a:t>
            </a:r>
            <a:r>
              <a:rPr lang="zh-CN" altLang="en-US">
                <a:ea typeface="微软雅黑" pitchFamily="34" charset="-122"/>
              </a:rPr>
              <a:t>添加文本内容添加文本内容添加文本内容添加文本内容添加文本内容添加文本内容添加文本</a:t>
            </a:r>
          </a:p>
          <a:p>
            <a:endParaRPr lang="en-US" altLang="zh-CN" sz="1600">
              <a:ea typeface="微软雅黑" pitchFamily="34" charset="-122"/>
            </a:endParaRPr>
          </a:p>
        </p:txBody>
      </p:sp>
      <p:sp>
        <p:nvSpPr>
          <p:cNvPr id="94228" name="Rectangle 20"/>
          <p:cNvSpPr>
            <a:spLocks noChangeArrowheads="1"/>
          </p:cNvSpPr>
          <p:nvPr/>
        </p:nvSpPr>
        <p:spPr bwMode="auto">
          <a:xfrm>
            <a:off x="1345406"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新机遇</a:t>
            </a:r>
          </a:p>
        </p:txBody>
      </p:sp>
      <p:sp>
        <p:nvSpPr>
          <p:cNvPr id="94229" name="Rectangle 21"/>
          <p:cNvSpPr>
            <a:spLocks noChangeArrowheads="1"/>
          </p:cNvSpPr>
          <p:nvPr/>
        </p:nvSpPr>
        <p:spPr bwMode="auto">
          <a:xfrm>
            <a:off x="3528219"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新市场</a:t>
            </a:r>
          </a:p>
        </p:txBody>
      </p:sp>
      <p:sp>
        <p:nvSpPr>
          <p:cNvPr id="94230" name="Rectangle 22"/>
          <p:cNvSpPr>
            <a:spLocks noChangeArrowheads="1"/>
          </p:cNvSpPr>
          <p:nvPr/>
        </p:nvSpPr>
        <p:spPr bwMode="auto">
          <a:xfrm>
            <a:off x="5615781"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新项目</a:t>
            </a:r>
          </a:p>
        </p:txBody>
      </p:sp>
      <p:sp>
        <p:nvSpPr>
          <p:cNvPr id="94231" name="Rectangle 23"/>
          <p:cNvSpPr>
            <a:spLocks noChangeArrowheads="1"/>
          </p:cNvSpPr>
          <p:nvPr/>
        </p:nvSpPr>
        <p:spPr bwMode="auto">
          <a:xfrm>
            <a:off x="7776369"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新模式</a:t>
            </a:r>
          </a:p>
        </p:txBody>
      </p:sp>
      <p:sp>
        <p:nvSpPr>
          <p:cNvPr id="94232" name="Rectangle 24"/>
          <p:cNvSpPr>
            <a:spLocks noChangeArrowheads="1"/>
          </p:cNvSpPr>
          <p:nvPr/>
        </p:nvSpPr>
        <p:spPr bwMode="auto">
          <a:xfrm>
            <a:off x="9863931" y="2451100"/>
            <a:ext cx="11747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600">
                <a:solidFill>
                  <a:srgbClr val="006CB8"/>
                </a:solidFill>
                <a:latin typeface="方正兰亭大黑_GBK" pitchFamily="2" charset="-122"/>
                <a:ea typeface="方正兰亭大黑_GBK" pitchFamily="2" charset="-122"/>
              </a:rPr>
              <a:t>新思路</a:t>
            </a:r>
          </a:p>
        </p:txBody>
      </p:sp>
      <p:pic>
        <p:nvPicPr>
          <p:cNvPr id="94233"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2632870" y="3468689"/>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4"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4791870" y="3468689"/>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5"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6881020" y="3468689"/>
            <a:ext cx="649287" cy="630237"/>
          </a:xfrm>
          <a:prstGeom prst="rect">
            <a:avLst/>
          </a:prstGeom>
          <a:noFill/>
          <a:extLst>
            <a:ext uri="{909E8E84-426E-40DD-AFC4-6F175D3DCCD1}">
              <a14:hiddenFill xmlns:a14="http://schemas.microsoft.com/office/drawing/2010/main">
                <a:solidFill>
                  <a:srgbClr val="FFFFFF"/>
                </a:solidFill>
              </a14:hiddenFill>
            </a:ext>
          </a:extLst>
        </p:spPr>
      </p:pic>
      <p:pic>
        <p:nvPicPr>
          <p:cNvPr id="94236" name="圆角矩形 5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741671">
            <a:off x="9184482" y="3468688"/>
            <a:ext cx="649287" cy="630238"/>
          </a:xfrm>
          <a:prstGeom prst="rect">
            <a:avLst/>
          </a:prstGeom>
          <a:noFill/>
          <a:extLst>
            <a:ext uri="{909E8E84-426E-40DD-AFC4-6F175D3DCCD1}">
              <a14:hiddenFill xmlns:a14="http://schemas.microsoft.com/office/drawing/2010/main">
                <a:solidFill>
                  <a:srgbClr val="FFFFFF"/>
                </a:solidFill>
              </a14:hiddenFill>
            </a:ext>
          </a:extLst>
        </p:spPr>
      </p:pic>
      <p:sp>
        <p:nvSpPr>
          <p:cNvPr id="94238" name="Rectangle 30"/>
          <p:cNvSpPr>
            <a:spLocks noChangeArrowheads="1"/>
          </p:cNvSpPr>
          <p:nvPr/>
        </p:nvSpPr>
        <p:spPr bwMode="auto">
          <a:xfrm>
            <a:off x="1632744" y="442914"/>
            <a:ext cx="2572830"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Expectation article</a:t>
            </a:r>
          </a:p>
        </p:txBody>
      </p:sp>
      <p:grpSp>
        <p:nvGrpSpPr>
          <p:cNvPr id="20" name="组合 19"/>
          <p:cNvGrpSpPr/>
          <p:nvPr/>
        </p:nvGrpSpPr>
        <p:grpSpPr>
          <a:xfrm>
            <a:off x="327874" y="277089"/>
            <a:ext cx="447463" cy="443886"/>
            <a:chOff x="121853" y="604312"/>
            <a:chExt cx="2745946" cy="2723981"/>
          </a:xfrm>
          <a:solidFill>
            <a:srgbClr val="01458E"/>
          </a:solidFill>
        </p:grpSpPr>
        <p:sp>
          <p:nvSpPr>
            <p:cNvPr id="21" name="圆角矩形 2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2" name="圆角矩形 2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3" name="圆角矩形 2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4" name="圆角矩形 2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5" name="圆角矩形 24"/>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26"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85340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4238"/>
                                        </p:tgtEl>
                                        <p:attrNameLst>
                                          <p:attrName>style.visibility</p:attrName>
                                        </p:attrNameLst>
                                      </p:cBhvr>
                                      <p:to>
                                        <p:strVal val="visible"/>
                                      </p:to>
                                    </p:set>
                                    <p:anim calcmode="lin" valueType="num">
                                      <p:cBhvr>
                                        <p:cTn id="7" dur="500" fill="hold"/>
                                        <p:tgtEl>
                                          <p:spTgt spid="942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4238"/>
                                        </p:tgtEl>
                                        <p:attrNameLst>
                                          <p:attrName>ppt_y</p:attrName>
                                        </p:attrNameLst>
                                      </p:cBhvr>
                                      <p:tavLst>
                                        <p:tav tm="0">
                                          <p:val>
                                            <p:strVal val="#ppt_y"/>
                                          </p:val>
                                        </p:tav>
                                        <p:tav tm="100000">
                                          <p:val>
                                            <p:strVal val="#ppt_y"/>
                                          </p:val>
                                        </p:tav>
                                      </p:tavLst>
                                    </p:anim>
                                    <p:anim calcmode="lin" valueType="num">
                                      <p:cBhvr>
                                        <p:cTn id="9" dur="500" fill="hold"/>
                                        <p:tgtEl>
                                          <p:spTgt spid="942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42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4238"/>
                                        </p:tgtEl>
                                      </p:cBhvr>
                                    </p:animEffect>
                                  </p:childTnLst>
                                </p:cTn>
                              </p:par>
                            </p:childTnLst>
                          </p:cTn>
                        </p:par>
                        <p:par>
                          <p:cTn id="12" fill="hold" nodeType="afterGroup">
                            <p:stCondLst>
                              <p:cond delay="1350"/>
                            </p:stCondLst>
                            <p:childTnLst>
                              <p:par>
                                <p:cTn id="13" presetID="42" presetClass="entr" presetSubtype="0"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Effect transition="in" filter="fade">
                                      <p:cBhvr>
                                        <p:cTn id="15" dur="1000"/>
                                        <p:tgtEl>
                                          <p:spTgt spid="102"/>
                                        </p:tgtEl>
                                      </p:cBhvr>
                                    </p:animEffect>
                                    <p:anim calcmode="lin" valueType="num">
                                      <p:cBhvr>
                                        <p:cTn id="16" dur="1000" fill="hold"/>
                                        <p:tgtEl>
                                          <p:spTgt spid="102"/>
                                        </p:tgtEl>
                                        <p:attrNameLst>
                                          <p:attrName>ppt_x</p:attrName>
                                        </p:attrNameLst>
                                      </p:cBhvr>
                                      <p:tavLst>
                                        <p:tav tm="0">
                                          <p:val>
                                            <p:strVal val="#ppt_x"/>
                                          </p:val>
                                        </p:tav>
                                        <p:tav tm="100000">
                                          <p:val>
                                            <p:strVal val="#ppt_x"/>
                                          </p:val>
                                        </p:tav>
                                      </p:tavLst>
                                    </p:anim>
                                    <p:anim calcmode="lin" valueType="num">
                                      <p:cBhvr>
                                        <p:cTn id="17" dur="1000" fill="hold"/>
                                        <p:tgtEl>
                                          <p:spTgt spid="10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350"/>
                            </p:stCondLst>
                            <p:childTnLst>
                              <p:par>
                                <p:cTn id="39" presetID="47" presetClass="entr" presetSubtype="0" fill="hold" nodeType="afterEffect">
                                  <p:stCondLst>
                                    <p:cond delay="0"/>
                                  </p:stCondLst>
                                  <p:childTnLst>
                                    <p:set>
                                      <p:cBhvr>
                                        <p:cTn id="40" dur="1" fill="hold">
                                          <p:stCondLst>
                                            <p:cond delay="0"/>
                                          </p:stCondLst>
                                        </p:cTn>
                                        <p:tgtEl>
                                          <p:spTgt spid="94233"/>
                                        </p:tgtEl>
                                        <p:attrNameLst>
                                          <p:attrName>style.visibility</p:attrName>
                                        </p:attrNameLst>
                                      </p:cBhvr>
                                      <p:to>
                                        <p:strVal val="visible"/>
                                      </p:to>
                                    </p:set>
                                    <p:animEffect transition="in" filter="fade">
                                      <p:cBhvr>
                                        <p:cTn id="41" dur="500"/>
                                        <p:tgtEl>
                                          <p:spTgt spid="94233"/>
                                        </p:tgtEl>
                                      </p:cBhvr>
                                    </p:animEffect>
                                    <p:anim calcmode="lin" valueType="num">
                                      <p:cBhvr>
                                        <p:cTn id="42" dur="500" fill="hold"/>
                                        <p:tgtEl>
                                          <p:spTgt spid="94233"/>
                                        </p:tgtEl>
                                        <p:attrNameLst>
                                          <p:attrName>ppt_x</p:attrName>
                                        </p:attrNameLst>
                                      </p:cBhvr>
                                      <p:tavLst>
                                        <p:tav tm="0">
                                          <p:val>
                                            <p:strVal val="#ppt_x"/>
                                          </p:val>
                                        </p:tav>
                                        <p:tav tm="100000">
                                          <p:val>
                                            <p:strVal val="#ppt_x"/>
                                          </p:val>
                                        </p:tav>
                                      </p:tavLst>
                                    </p:anim>
                                    <p:anim calcmode="lin" valueType="num">
                                      <p:cBhvr>
                                        <p:cTn id="43" dur="500" fill="hold"/>
                                        <p:tgtEl>
                                          <p:spTgt spid="9423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94234"/>
                                        </p:tgtEl>
                                        <p:attrNameLst>
                                          <p:attrName>style.visibility</p:attrName>
                                        </p:attrNameLst>
                                      </p:cBhvr>
                                      <p:to>
                                        <p:strVal val="visible"/>
                                      </p:to>
                                    </p:set>
                                    <p:animEffect transition="in" filter="fade">
                                      <p:cBhvr>
                                        <p:cTn id="46" dur="500"/>
                                        <p:tgtEl>
                                          <p:spTgt spid="94234"/>
                                        </p:tgtEl>
                                      </p:cBhvr>
                                    </p:animEffect>
                                    <p:anim calcmode="lin" valueType="num">
                                      <p:cBhvr>
                                        <p:cTn id="47" dur="500" fill="hold"/>
                                        <p:tgtEl>
                                          <p:spTgt spid="94234"/>
                                        </p:tgtEl>
                                        <p:attrNameLst>
                                          <p:attrName>ppt_x</p:attrName>
                                        </p:attrNameLst>
                                      </p:cBhvr>
                                      <p:tavLst>
                                        <p:tav tm="0">
                                          <p:val>
                                            <p:strVal val="#ppt_x"/>
                                          </p:val>
                                        </p:tav>
                                        <p:tav tm="100000">
                                          <p:val>
                                            <p:strVal val="#ppt_x"/>
                                          </p:val>
                                        </p:tav>
                                      </p:tavLst>
                                    </p:anim>
                                    <p:anim calcmode="lin" valueType="num">
                                      <p:cBhvr>
                                        <p:cTn id="48" dur="500" fill="hold"/>
                                        <p:tgtEl>
                                          <p:spTgt spid="94234"/>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94235"/>
                                        </p:tgtEl>
                                        <p:attrNameLst>
                                          <p:attrName>style.visibility</p:attrName>
                                        </p:attrNameLst>
                                      </p:cBhvr>
                                      <p:to>
                                        <p:strVal val="visible"/>
                                      </p:to>
                                    </p:set>
                                    <p:animEffect transition="in" filter="fade">
                                      <p:cBhvr>
                                        <p:cTn id="51" dur="500"/>
                                        <p:tgtEl>
                                          <p:spTgt spid="94235"/>
                                        </p:tgtEl>
                                      </p:cBhvr>
                                    </p:animEffect>
                                    <p:anim calcmode="lin" valueType="num">
                                      <p:cBhvr>
                                        <p:cTn id="52" dur="500" fill="hold"/>
                                        <p:tgtEl>
                                          <p:spTgt spid="94235"/>
                                        </p:tgtEl>
                                        <p:attrNameLst>
                                          <p:attrName>ppt_x</p:attrName>
                                        </p:attrNameLst>
                                      </p:cBhvr>
                                      <p:tavLst>
                                        <p:tav tm="0">
                                          <p:val>
                                            <p:strVal val="#ppt_x"/>
                                          </p:val>
                                        </p:tav>
                                        <p:tav tm="100000">
                                          <p:val>
                                            <p:strVal val="#ppt_x"/>
                                          </p:val>
                                        </p:tav>
                                      </p:tavLst>
                                    </p:anim>
                                    <p:anim calcmode="lin" valueType="num">
                                      <p:cBhvr>
                                        <p:cTn id="53" dur="500" fill="hold"/>
                                        <p:tgtEl>
                                          <p:spTgt spid="94235"/>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94236"/>
                                        </p:tgtEl>
                                        <p:attrNameLst>
                                          <p:attrName>style.visibility</p:attrName>
                                        </p:attrNameLst>
                                      </p:cBhvr>
                                      <p:to>
                                        <p:strVal val="visible"/>
                                      </p:to>
                                    </p:set>
                                    <p:animEffect transition="in" filter="fade">
                                      <p:cBhvr>
                                        <p:cTn id="56" dur="500"/>
                                        <p:tgtEl>
                                          <p:spTgt spid="94236"/>
                                        </p:tgtEl>
                                      </p:cBhvr>
                                    </p:animEffect>
                                    <p:anim calcmode="lin" valueType="num">
                                      <p:cBhvr>
                                        <p:cTn id="57" dur="500" fill="hold"/>
                                        <p:tgtEl>
                                          <p:spTgt spid="94236"/>
                                        </p:tgtEl>
                                        <p:attrNameLst>
                                          <p:attrName>ppt_x</p:attrName>
                                        </p:attrNameLst>
                                      </p:cBhvr>
                                      <p:tavLst>
                                        <p:tav tm="0">
                                          <p:val>
                                            <p:strVal val="#ppt_x"/>
                                          </p:val>
                                        </p:tav>
                                        <p:tav tm="100000">
                                          <p:val>
                                            <p:strVal val="#ppt_x"/>
                                          </p:val>
                                        </p:tav>
                                      </p:tavLst>
                                    </p:anim>
                                    <p:anim calcmode="lin" valueType="num">
                                      <p:cBhvr>
                                        <p:cTn id="58" dur="500" fill="hold"/>
                                        <p:tgtEl>
                                          <p:spTgt spid="94236"/>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2850"/>
                            </p:stCondLst>
                            <p:childTnLst>
                              <p:par>
                                <p:cTn id="60" presetID="42" presetClass="entr" presetSubtype="0" fill="hold" grpId="0" nodeType="afterEffect">
                                  <p:stCondLst>
                                    <p:cond delay="0"/>
                                  </p:stCondLst>
                                  <p:childTnLst>
                                    <p:set>
                                      <p:cBhvr>
                                        <p:cTn id="61" dur="1" fill="hold">
                                          <p:stCondLst>
                                            <p:cond delay="0"/>
                                          </p:stCondLst>
                                        </p:cTn>
                                        <p:tgtEl>
                                          <p:spTgt spid="94232"/>
                                        </p:tgtEl>
                                        <p:attrNameLst>
                                          <p:attrName>style.visibility</p:attrName>
                                        </p:attrNameLst>
                                      </p:cBhvr>
                                      <p:to>
                                        <p:strVal val="visible"/>
                                      </p:to>
                                    </p:set>
                                    <p:animEffect transition="in" filter="fade">
                                      <p:cBhvr>
                                        <p:cTn id="62" dur="1000"/>
                                        <p:tgtEl>
                                          <p:spTgt spid="94232"/>
                                        </p:tgtEl>
                                      </p:cBhvr>
                                    </p:animEffect>
                                    <p:anim calcmode="lin" valueType="num">
                                      <p:cBhvr>
                                        <p:cTn id="63" dur="1000" fill="hold"/>
                                        <p:tgtEl>
                                          <p:spTgt spid="94232"/>
                                        </p:tgtEl>
                                        <p:attrNameLst>
                                          <p:attrName>ppt_x</p:attrName>
                                        </p:attrNameLst>
                                      </p:cBhvr>
                                      <p:tavLst>
                                        <p:tav tm="0">
                                          <p:val>
                                            <p:strVal val="#ppt_x"/>
                                          </p:val>
                                        </p:tav>
                                        <p:tav tm="100000">
                                          <p:val>
                                            <p:strVal val="#ppt_x"/>
                                          </p:val>
                                        </p:tav>
                                      </p:tavLst>
                                    </p:anim>
                                    <p:anim calcmode="lin" valueType="num">
                                      <p:cBhvr>
                                        <p:cTn id="64" dur="1000" fill="hold"/>
                                        <p:tgtEl>
                                          <p:spTgt spid="942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94231"/>
                                        </p:tgtEl>
                                        <p:attrNameLst>
                                          <p:attrName>style.visibility</p:attrName>
                                        </p:attrNameLst>
                                      </p:cBhvr>
                                      <p:to>
                                        <p:strVal val="visible"/>
                                      </p:to>
                                    </p:set>
                                    <p:animEffect transition="in" filter="fade">
                                      <p:cBhvr>
                                        <p:cTn id="67" dur="1000"/>
                                        <p:tgtEl>
                                          <p:spTgt spid="94231"/>
                                        </p:tgtEl>
                                      </p:cBhvr>
                                    </p:animEffect>
                                    <p:anim calcmode="lin" valueType="num">
                                      <p:cBhvr>
                                        <p:cTn id="68" dur="1000" fill="hold"/>
                                        <p:tgtEl>
                                          <p:spTgt spid="94231"/>
                                        </p:tgtEl>
                                        <p:attrNameLst>
                                          <p:attrName>ppt_x</p:attrName>
                                        </p:attrNameLst>
                                      </p:cBhvr>
                                      <p:tavLst>
                                        <p:tav tm="0">
                                          <p:val>
                                            <p:strVal val="#ppt_x"/>
                                          </p:val>
                                        </p:tav>
                                        <p:tav tm="100000">
                                          <p:val>
                                            <p:strVal val="#ppt_x"/>
                                          </p:val>
                                        </p:tav>
                                      </p:tavLst>
                                    </p:anim>
                                    <p:anim calcmode="lin" valueType="num">
                                      <p:cBhvr>
                                        <p:cTn id="69" dur="1000" fill="hold"/>
                                        <p:tgtEl>
                                          <p:spTgt spid="942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94230"/>
                                        </p:tgtEl>
                                        <p:attrNameLst>
                                          <p:attrName>style.visibility</p:attrName>
                                        </p:attrNameLst>
                                      </p:cBhvr>
                                      <p:to>
                                        <p:strVal val="visible"/>
                                      </p:to>
                                    </p:set>
                                    <p:animEffect transition="in" filter="fade">
                                      <p:cBhvr>
                                        <p:cTn id="72" dur="1000"/>
                                        <p:tgtEl>
                                          <p:spTgt spid="94230"/>
                                        </p:tgtEl>
                                      </p:cBhvr>
                                    </p:animEffect>
                                    <p:anim calcmode="lin" valueType="num">
                                      <p:cBhvr>
                                        <p:cTn id="73" dur="1000" fill="hold"/>
                                        <p:tgtEl>
                                          <p:spTgt spid="94230"/>
                                        </p:tgtEl>
                                        <p:attrNameLst>
                                          <p:attrName>ppt_x</p:attrName>
                                        </p:attrNameLst>
                                      </p:cBhvr>
                                      <p:tavLst>
                                        <p:tav tm="0">
                                          <p:val>
                                            <p:strVal val="#ppt_x"/>
                                          </p:val>
                                        </p:tav>
                                        <p:tav tm="100000">
                                          <p:val>
                                            <p:strVal val="#ppt_x"/>
                                          </p:val>
                                        </p:tav>
                                      </p:tavLst>
                                    </p:anim>
                                    <p:anim calcmode="lin" valueType="num">
                                      <p:cBhvr>
                                        <p:cTn id="74" dur="1000" fill="hold"/>
                                        <p:tgtEl>
                                          <p:spTgt spid="9423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94229"/>
                                        </p:tgtEl>
                                        <p:attrNameLst>
                                          <p:attrName>style.visibility</p:attrName>
                                        </p:attrNameLst>
                                      </p:cBhvr>
                                      <p:to>
                                        <p:strVal val="visible"/>
                                      </p:to>
                                    </p:set>
                                    <p:animEffect transition="in" filter="fade">
                                      <p:cBhvr>
                                        <p:cTn id="77" dur="1000"/>
                                        <p:tgtEl>
                                          <p:spTgt spid="94229"/>
                                        </p:tgtEl>
                                      </p:cBhvr>
                                    </p:animEffect>
                                    <p:anim calcmode="lin" valueType="num">
                                      <p:cBhvr>
                                        <p:cTn id="78" dur="1000" fill="hold"/>
                                        <p:tgtEl>
                                          <p:spTgt spid="94229"/>
                                        </p:tgtEl>
                                        <p:attrNameLst>
                                          <p:attrName>ppt_x</p:attrName>
                                        </p:attrNameLst>
                                      </p:cBhvr>
                                      <p:tavLst>
                                        <p:tav tm="0">
                                          <p:val>
                                            <p:strVal val="#ppt_x"/>
                                          </p:val>
                                        </p:tav>
                                        <p:tav tm="100000">
                                          <p:val>
                                            <p:strVal val="#ppt_x"/>
                                          </p:val>
                                        </p:tav>
                                      </p:tavLst>
                                    </p:anim>
                                    <p:anim calcmode="lin" valueType="num">
                                      <p:cBhvr>
                                        <p:cTn id="79" dur="1000" fill="hold"/>
                                        <p:tgtEl>
                                          <p:spTgt spid="9422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94228"/>
                                        </p:tgtEl>
                                        <p:attrNameLst>
                                          <p:attrName>style.visibility</p:attrName>
                                        </p:attrNameLst>
                                      </p:cBhvr>
                                      <p:to>
                                        <p:strVal val="visible"/>
                                      </p:to>
                                    </p:set>
                                    <p:animEffect transition="in" filter="fade">
                                      <p:cBhvr>
                                        <p:cTn id="82" dur="1000"/>
                                        <p:tgtEl>
                                          <p:spTgt spid="94228"/>
                                        </p:tgtEl>
                                      </p:cBhvr>
                                    </p:animEffect>
                                    <p:anim calcmode="lin" valueType="num">
                                      <p:cBhvr>
                                        <p:cTn id="83" dur="1000" fill="hold"/>
                                        <p:tgtEl>
                                          <p:spTgt spid="94228"/>
                                        </p:tgtEl>
                                        <p:attrNameLst>
                                          <p:attrName>ppt_x</p:attrName>
                                        </p:attrNameLst>
                                      </p:cBhvr>
                                      <p:tavLst>
                                        <p:tav tm="0">
                                          <p:val>
                                            <p:strVal val="#ppt_x"/>
                                          </p:val>
                                        </p:tav>
                                        <p:tav tm="100000">
                                          <p:val>
                                            <p:strVal val="#ppt_x"/>
                                          </p:val>
                                        </p:tav>
                                      </p:tavLst>
                                    </p:anim>
                                    <p:anim calcmode="lin" valueType="num">
                                      <p:cBhvr>
                                        <p:cTn id="84" dur="1000" fill="hold"/>
                                        <p:tgtEl>
                                          <p:spTgt spid="94228"/>
                                        </p:tgtEl>
                                        <p:attrNameLst>
                                          <p:attrName>ppt_y</p:attrName>
                                        </p:attrNameLst>
                                      </p:cBhvr>
                                      <p:tavLst>
                                        <p:tav tm="0">
                                          <p:val>
                                            <p:strVal val="#ppt_y+.1"/>
                                          </p:val>
                                        </p:tav>
                                        <p:tav tm="100000">
                                          <p:val>
                                            <p:strVal val="#ppt_y"/>
                                          </p:val>
                                        </p:tav>
                                      </p:tavLst>
                                    </p:anim>
                                  </p:childTnLst>
                                </p:cTn>
                              </p:par>
                            </p:childTnLst>
                          </p:cTn>
                        </p:par>
                        <p:par>
                          <p:cTn id="85" fill="hold" nodeType="afterGroup">
                            <p:stCondLst>
                              <p:cond delay="3850"/>
                            </p:stCondLst>
                            <p:childTnLst>
                              <p:par>
                                <p:cTn id="86" presetID="50" presetClass="entr" presetSubtype="0" decel="100000" fill="hold" nodeType="afterEffect">
                                  <p:stCondLst>
                                    <p:cond delay="0"/>
                                  </p:stCondLst>
                                  <p:childTnLst>
                                    <p:set>
                                      <p:cBhvr>
                                        <p:cTn id="87" dur="1" fill="hold">
                                          <p:stCondLst>
                                            <p:cond delay="0"/>
                                          </p:stCondLst>
                                        </p:cTn>
                                        <p:tgtEl>
                                          <p:spTgt spid="94227">
                                            <p:txEl>
                                              <p:pRg st="0" end="0"/>
                                            </p:txEl>
                                          </p:spTgt>
                                        </p:tgtEl>
                                        <p:attrNameLst>
                                          <p:attrName>style.visibility</p:attrName>
                                        </p:attrNameLst>
                                      </p:cBhvr>
                                      <p:to>
                                        <p:strVal val="visible"/>
                                      </p:to>
                                    </p:set>
                                    <p:anim calcmode="lin" valueType="num">
                                      <p:cBhvr>
                                        <p:cTn id="88" dur="1000" fill="hold"/>
                                        <p:tgtEl>
                                          <p:spTgt spid="94227">
                                            <p:txEl>
                                              <p:pRg st="0" end="0"/>
                                            </p:txEl>
                                          </p:spTgt>
                                        </p:tgtEl>
                                        <p:attrNameLst>
                                          <p:attrName>ppt_w</p:attrName>
                                        </p:attrNameLst>
                                      </p:cBhvr>
                                      <p:tavLst>
                                        <p:tav tm="0">
                                          <p:val>
                                            <p:strVal val="#ppt_w+.3"/>
                                          </p:val>
                                        </p:tav>
                                        <p:tav tm="100000">
                                          <p:val>
                                            <p:strVal val="#ppt_w"/>
                                          </p:val>
                                        </p:tav>
                                      </p:tavLst>
                                    </p:anim>
                                    <p:anim calcmode="lin" valueType="num">
                                      <p:cBhvr>
                                        <p:cTn id="89" dur="1000" fill="hold"/>
                                        <p:tgtEl>
                                          <p:spTgt spid="94227">
                                            <p:txEl>
                                              <p:pRg st="0" end="0"/>
                                            </p:txEl>
                                          </p:spTgt>
                                        </p:tgtEl>
                                        <p:attrNameLst>
                                          <p:attrName>ppt_h</p:attrName>
                                        </p:attrNameLst>
                                      </p:cBhvr>
                                      <p:tavLst>
                                        <p:tav tm="0">
                                          <p:val>
                                            <p:strVal val="#ppt_h"/>
                                          </p:val>
                                        </p:tav>
                                        <p:tav tm="100000">
                                          <p:val>
                                            <p:strVal val="#ppt_h"/>
                                          </p:val>
                                        </p:tav>
                                      </p:tavLst>
                                    </p:anim>
                                    <p:animEffect transition="in" filter="fade">
                                      <p:cBhvr>
                                        <p:cTn id="90" dur="1000"/>
                                        <p:tgtEl>
                                          <p:spTgt spid="942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8" grpId="0"/>
      <p:bldP spid="94229" grpId="0"/>
      <p:bldP spid="94230" grpId="0"/>
      <p:bldP spid="94231" grpId="0"/>
      <p:bldP spid="94232" grpId="0"/>
      <p:bldP spid="942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4"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55019" y="1527176"/>
            <a:ext cx="294640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5"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39544" y="1531938"/>
            <a:ext cx="2940050" cy="185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6"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14544" y="1527176"/>
            <a:ext cx="294005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7"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693194" y="3676651"/>
            <a:ext cx="1644650"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8" name="Picture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200232" y="3676650"/>
            <a:ext cx="1641475" cy="227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89"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315870" y="3676651"/>
            <a:ext cx="1641475"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0" name="Picture 1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506120" y="3676651"/>
            <a:ext cx="1641475" cy="227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7292" name="Rectangle 12"/>
          <p:cNvSpPr>
            <a:spLocks noChangeArrowheads="1"/>
          </p:cNvSpPr>
          <p:nvPr/>
        </p:nvSpPr>
        <p:spPr bwMode="auto">
          <a:xfrm>
            <a:off x="1993106" y="476251"/>
            <a:ext cx="4535488" cy="37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大黑简体" pitchFamily="2" charset="-122"/>
                <a:ea typeface="方正正大黑简体" pitchFamily="2" charset="-122"/>
              </a:rPr>
              <a:t>CertificateCertification</a:t>
            </a:r>
          </a:p>
        </p:txBody>
      </p:sp>
      <p:pic>
        <p:nvPicPr>
          <p:cNvPr id="97293" name="Picture 13"/>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057607" y="4437064"/>
            <a:ext cx="18780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4" name="Picture 1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80256" y="3700464"/>
            <a:ext cx="1690688"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5" name="Picture 15"/>
          <p:cNvPicPr>
            <a:picLocks noChangeAspect="1" noChangeArrowheads="1"/>
          </p:cNvPicPr>
          <p:nvPr/>
        </p:nvPicPr>
        <p:blipFill>
          <a:blip r:embed="rId11"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7195" y="1628776"/>
            <a:ext cx="1298575" cy="157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组合 14"/>
          <p:cNvGrpSpPr/>
          <p:nvPr/>
        </p:nvGrpSpPr>
        <p:grpSpPr>
          <a:xfrm>
            <a:off x="327874" y="277089"/>
            <a:ext cx="447463" cy="443886"/>
            <a:chOff x="121853" y="604312"/>
            <a:chExt cx="2745946" cy="2723981"/>
          </a:xfrm>
          <a:solidFill>
            <a:srgbClr val="01458E"/>
          </a:solidFill>
        </p:grpSpPr>
        <p:sp>
          <p:nvSpPr>
            <p:cNvPr id="16" name="圆角矩形 1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7" name="圆角矩形 1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8" name="圆角矩形 1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9" name="圆角矩形 1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0" name="圆角矩形 1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21"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8564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7292"/>
                                        </p:tgtEl>
                                        <p:attrNameLst>
                                          <p:attrName>style.visibility</p:attrName>
                                        </p:attrNameLst>
                                      </p:cBhvr>
                                      <p:to>
                                        <p:strVal val="visible"/>
                                      </p:to>
                                    </p:set>
                                    <p:anim calcmode="lin" valueType="num">
                                      <p:cBhvr>
                                        <p:cTn id="7" dur="500" fill="hold"/>
                                        <p:tgtEl>
                                          <p:spTgt spid="972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7292"/>
                                        </p:tgtEl>
                                        <p:attrNameLst>
                                          <p:attrName>ppt_y</p:attrName>
                                        </p:attrNameLst>
                                      </p:cBhvr>
                                      <p:tavLst>
                                        <p:tav tm="0">
                                          <p:val>
                                            <p:strVal val="#ppt_y"/>
                                          </p:val>
                                        </p:tav>
                                        <p:tav tm="100000">
                                          <p:val>
                                            <p:strVal val="#ppt_y"/>
                                          </p:val>
                                        </p:tav>
                                      </p:tavLst>
                                    </p:anim>
                                    <p:anim calcmode="lin" valueType="num">
                                      <p:cBhvr>
                                        <p:cTn id="9" dur="500" fill="hold"/>
                                        <p:tgtEl>
                                          <p:spTgt spid="972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72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7292"/>
                                        </p:tgtEl>
                                      </p:cBhvr>
                                    </p:animEffect>
                                  </p:childTnLst>
                                </p:cTn>
                              </p:par>
                            </p:childTnLst>
                          </p:cTn>
                        </p:par>
                        <p:par>
                          <p:cTn id="12" fill="hold" nodeType="afterGroup">
                            <p:stCondLst>
                              <p:cond delay="1650"/>
                            </p:stCondLst>
                            <p:childTnLst>
                              <p:par>
                                <p:cTn id="13" presetID="30" presetClass="entr" presetSubtype="0" fill="hold" nodeType="afterEffect">
                                  <p:stCondLst>
                                    <p:cond delay="0"/>
                                  </p:stCondLst>
                                  <p:childTnLst>
                                    <p:set>
                                      <p:cBhvr>
                                        <p:cTn id="14" dur="1" fill="hold">
                                          <p:stCondLst>
                                            <p:cond delay="0"/>
                                          </p:stCondLst>
                                        </p:cTn>
                                        <p:tgtEl>
                                          <p:spTgt spid="97295"/>
                                        </p:tgtEl>
                                        <p:attrNameLst>
                                          <p:attrName>style.visibility</p:attrName>
                                        </p:attrNameLst>
                                      </p:cBhvr>
                                      <p:to>
                                        <p:strVal val="visible"/>
                                      </p:to>
                                    </p:set>
                                    <p:animEffect transition="in" filter="fade">
                                      <p:cBhvr>
                                        <p:cTn id="15" dur="400" decel="100000"/>
                                        <p:tgtEl>
                                          <p:spTgt spid="97295"/>
                                        </p:tgtEl>
                                      </p:cBhvr>
                                    </p:animEffect>
                                    <p:anim calcmode="lin" valueType="num">
                                      <p:cBhvr>
                                        <p:cTn id="16" dur="400" decel="100000" fill="hold"/>
                                        <p:tgtEl>
                                          <p:spTgt spid="97295"/>
                                        </p:tgtEl>
                                        <p:attrNameLst>
                                          <p:attrName>style.rotation</p:attrName>
                                        </p:attrNameLst>
                                      </p:cBhvr>
                                      <p:tavLst>
                                        <p:tav tm="0">
                                          <p:val>
                                            <p:fltVal val="-90"/>
                                          </p:val>
                                        </p:tav>
                                        <p:tav tm="100000">
                                          <p:val>
                                            <p:fltVal val="0"/>
                                          </p:val>
                                        </p:tav>
                                      </p:tavLst>
                                    </p:anim>
                                    <p:anim calcmode="lin" valueType="num">
                                      <p:cBhvr>
                                        <p:cTn id="17" dur="400" decel="100000" fill="hold"/>
                                        <p:tgtEl>
                                          <p:spTgt spid="97295"/>
                                        </p:tgtEl>
                                        <p:attrNameLst>
                                          <p:attrName>ppt_x</p:attrName>
                                        </p:attrNameLst>
                                      </p:cBhvr>
                                      <p:tavLst>
                                        <p:tav tm="0">
                                          <p:val>
                                            <p:strVal val="#ppt_x+0.4"/>
                                          </p:val>
                                        </p:tav>
                                        <p:tav tm="100000">
                                          <p:val>
                                            <p:strVal val="#ppt_x-0.05"/>
                                          </p:val>
                                        </p:tav>
                                      </p:tavLst>
                                    </p:anim>
                                    <p:anim calcmode="lin" valueType="num">
                                      <p:cBhvr>
                                        <p:cTn id="18" dur="400" decel="100000" fill="hold"/>
                                        <p:tgtEl>
                                          <p:spTgt spid="97295"/>
                                        </p:tgtEl>
                                        <p:attrNameLst>
                                          <p:attrName>ppt_y</p:attrName>
                                        </p:attrNameLst>
                                      </p:cBhvr>
                                      <p:tavLst>
                                        <p:tav tm="0">
                                          <p:val>
                                            <p:strVal val="#ppt_y-0.4"/>
                                          </p:val>
                                        </p:tav>
                                        <p:tav tm="100000">
                                          <p:val>
                                            <p:strVal val="#ppt_y+0.1"/>
                                          </p:val>
                                        </p:tav>
                                      </p:tavLst>
                                    </p:anim>
                                    <p:anim calcmode="lin" valueType="num">
                                      <p:cBhvr>
                                        <p:cTn id="19" dur="100" accel="100000" fill="hold">
                                          <p:stCondLst>
                                            <p:cond delay="400"/>
                                          </p:stCondLst>
                                        </p:cTn>
                                        <p:tgtEl>
                                          <p:spTgt spid="97295"/>
                                        </p:tgtEl>
                                        <p:attrNameLst>
                                          <p:attrName>ppt_x</p:attrName>
                                        </p:attrNameLst>
                                      </p:cBhvr>
                                      <p:tavLst>
                                        <p:tav tm="0">
                                          <p:val>
                                            <p:strVal val="#ppt_x-0.05"/>
                                          </p:val>
                                        </p:tav>
                                        <p:tav tm="100000">
                                          <p:val>
                                            <p:strVal val="#ppt_x"/>
                                          </p:val>
                                        </p:tav>
                                      </p:tavLst>
                                    </p:anim>
                                    <p:anim calcmode="lin" valueType="num">
                                      <p:cBhvr>
                                        <p:cTn id="20" dur="100" accel="100000" fill="hold">
                                          <p:stCondLst>
                                            <p:cond delay="400"/>
                                          </p:stCondLst>
                                        </p:cTn>
                                        <p:tgtEl>
                                          <p:spTgt spid="97295"/>
                                        </p:tgtEl>
                                        <p:attrNameLst>
                                          <p:attrName>ppt_y</p:attrName>
                                        </p:attrNameLst>
                                      </p:cBhvr>
                                      <p:tavLst>
                                        <p:tav tm="0">
                                          <p:val>
                                            <p:strVal val="#ppt_y+0.1"/>
                                          </p:val>
                                        </p:tav>
                                        <p:tav tm="100000">
                                          <p:val>
                                            <p:strVal val="#ppt_y"/>
                                          </p:val>
                                        </p:tav>
                                      </p:tavLst>
                                    </p:anim>
                                  </p:childTnLst>
                                </p:cTn>
                              </p:par>
                              <p:par>
                                <p:cTn id="21" presetID="54" presetClass="entr" presetSubtype="0" accel="100000" fill="hold" nodeType="withEffect">
                                  <p:stCondLst>
                                    <p:cond delay="0"/>
                                  </p:stCondLst>
                                  <p:childTnLst>
                                    <p:set>
                                      <p:cBhvr>
                                        <p:cTn id="22" dur="1" fill="hold">
                                          <p:stCondLst>
                                            <p:cond delay="0"/>
                                          </p:stCondLst>
                                        </p:cTn>
                                        <p:tgtEl>
                                          <p:spTgt spid="97293"/>
                                        </p:tgtEl>
                                        <p:attrNameLst>
                                          <p:attrName>style.visibility</p:attrName>
                                        </p:attrNameLst>
                                      </p:cBhvr>
                                      <p:to>
                                        <p:strVal val="visible"/>
                                      </p:to>
                                    </p:set>
                                    <p:anim calcmode="lin" valueType="num">
                                      <p:cBhvr>
                                        <p:cTn id="23" dur="500" fill="hold"/>
                                        <p:tgtEl>
                                          <p:spTgt spid="97293"/>
                                        </p:tgtEl>
                                        <p:attrNameLst>
                                          <p:attrName>ppt_w</p:attrName>
                                        </p:attrNameLst>
                                      </p:cBhvr>
                                      <p:tavLst>
                                        <p:tav tm="0">
                                          <p:val>
                                            <p:strVal val="#ppt_w*0.05"/>
                                          </p:val>
                                        </p:tav>
                                        <p:tav tm="100000">
                                          <p:val>
                                            <p:strVal val="#ppt_w"/>
                                          </p:val>
                                        </p:tav>
                                      </p:tavLst>
                                    </p:anim>
                                    <p:anim calcmode="lin" valueType="num">
                                      <p:cBhvr>
                                        <p:cTn id="24" dur="500" fill="hold"/>
                                        <p:tgtEl>
                                          <p:spTgt spid="97293"/>
                                        </p:tgtEl>
                                        <p:attrNameLst>
                                          <p:attrName>ppt_h</p:attrName>
                                        </p:attrNameLst>
                                      </p:cBhvr>
                                      <p:tavLst>
                                        <p:tav tm="0">
                                          <p:val>
                                            <p:strVal val="#ppt_h"/>
                                          </p:val>
                                        </p:tav>
                                        <p:tav tm="100000">
                                          <p:val>
                                            <p:strVal val="#ppt_h"/>
                                          </p:val>
                                        </p:tav>
                                      </p:tavLst>
                                    </p:anim>
                                    <p:anim calcmode="lin" valueType="num">
                                      <p:cBhvr>
                                        <p:cTn id="25" dur="500" fill="hold"/>
                                        <p:tgtEl>
                                          <p:spTgt spid="97293"/>
                                        </p:tgtEl>
                                        <p:attrNameLst>
                                          <p:attrName>ppt_x</p:attrName>
                                        </p:attrNameLst>
                                      </p:cBhvr>
                                      <p:tavLst>
                                        <p:tav tm="0">
                                          <p:val>
                                            <p:strVal val="#ppt_x-.2"/>
                                          </p:val>
                                        </p:tav>
                                        <p:tav tm="100000">
                                          <p:val>
                                            <p:strVal val="#ppt_x"/>
                                          </p:val>
                                        </p:tav>
                                      </p:tavLst>
                                    </p:anim>
                                    <p:anim calcmode="lin" valueType="num">
                                      <p:cBhvr>
                                        <p:cTn id="26" dur="500" fill="hold"/>
                                        <p:tgtEl>
                                          <p:spTgt spid="97293"/>
                                        </p:tgtEl>
                                        <p:attrNameLst>
                                          <p:attrName>ppt_y</p:attrName>
                                        </p:attrNameLst>
                                      </p:cBhvr>
                                      <p:tavLst>
                                        <p:tav tm="0">
                                          <p:val>
                                            <p:strVal val="#ppt_y"/>
                                          </p:val>
                                        </p:tav>
                                        <p:tav tm="100000">
                                          <p:val>
                                            <p:strVal val="#ppt_y"/>
                                          </p:val>
                                        </p:tav>
                                      </p:tavLst>
                                    </p:anim>
                                    <p:animEffect transition="in" filter="fade">
                                      <p:cBhvr>
                                        <p:cTn id="27" dur="500"/>
                                        <p:tgtEl>
                                          <p:spTgt spid="97293"/>
                                        </p:tgtEl>
                                      </p:cBhvr>
                                    </p:animEffect>
                                  </p:childTnLst>
                                </p:cTn>
                              </p:par>
                            </p:childTnLst>
                          </p:cTn>
                        </p:par>
                        <p:par>
                          <p:cTn id="28" fill="hold" nodeType="afterGroup">
                            <p:stCondLst>
                              <p:cond delay="2150"/>
                            </p:stCondLst>
                            <p:childTnLst>
                              <p:par>
                                <p:cTn id="29" presetID="26" presetClass="entr" presetSubtype="0" fill="hold" nodeType="afterEffect">
                                  <p:stCondLst>
                                    <p:cond delay="0"/>
                                  </p:stCondLst>
                                  <p:childTnLst>
                                    <p:set>
                                      <p:cBhvr>
                                        <p:cTn id="30" dur="1" fill="hold">
                                          <p:stCondLst>
                                            <p:cond delay="0"/>
                                          </p:stCondLst>
                                        </p:cTn>
                                        <p:tgtEl>
                                          <p:spTgt spid="97284"/>
                                        </p:tgtEl>
                                        <p:attrNameLst>
                                          <p:attrName>style.visibility</p:attrName>
                                        </p:attrNameLst>
                                      </p:cBhvr>
                                      <p:to>
                                        <p:strVal val="visible"/>
                                      </p:to>
                                    </p:set>
                                    <p:animEffect transition="in" filter="wipe(down)">
                                      <p:cBhvr>
                                        <p:cTn id="31" dur="145">
                                          <p:stCondLst>
                                            <p:cond delay="0"/>
                                          </p:stCondLst>
                                        </p:cTn>
                                        <p:tgtEl>
                                          <p:spTgt spid="97284"/>
                                        </p:tgtEl>
                                      </p:cBhvr>
                                    </p:animEffect>
                                    <p:anim calcmode="lin" valueType="num">
                                      <p:cBhvr>
                                        <p:cTn id="32" dur="456" tmFilter="0,0; 0.14,0.36; 0.43,0.73; 0.71,0.91; 1.0,1.0">
                                          <p:stCondLst>
                                            <p:cond delay="0"/>
                                          </p:stCondLst>
                                        </p:cTn>
                                        <p:tgtEl>
                                          <p:spTgt spid="97284"/>
                                        </p:tgtEl>
                                        <p:attrNameLst>
                                          <p:attrName>ppt_x</p:attrName>
                                        </p:attrNameLst>
                                      </p:cBhvr>
                                      <p:tavLst>
                                        <p:tav tm="0">
                                          <p:val>
                                            <p:strVal val="#ppt_x-0.25"/>
                                          </p:val>
                                        </p:tav>
                                        <p:tav tm="100000">
                                          <p:val>
                                            <p:strVal val="#ppt_x"/>
                                          </p:val>
                                        </p:tav>
                                      </p:tavLst>
                                    </p:anim>
                                    <p:anim calcmode="lin" valueType="num">
                                      <p:cBhvr>
                                        <p:cTn id="33" dur="166" tmFilter="0.0,0.0; 0.25,0.07; 0.50,0.2; 0.75,0.467; 1.0,1.0">
                                          <p:stCondLst>
                                            <p:cond delay="0"/>
                                          </p:stCondLst>
                                        </p:cTn>
                                        <p:tgtEl>
                                          <p:spTgt spid="97284"/>
                                        </p:tgtEl>
                                        <p:attrNameLst>
                                          <p:attrName>ppt_y</p:attrName>
                                        </p:attrNameLst>
                                      </p:cBhvr>
                                      <p:tavLst>
                                        <p:tav tm="0" fmla="#ppt_y-sin(pi*$)/3">
                                          <p:val>
                                            <p:fltVal val="0.5"/>
                                          </p:val>
                                        </p:tav>
                                        <p:tav tm="100000">
                                          <p:val>
                                            <p:fltVal val="1"/>
                                          </p:val>
                                        </p:tav>
                                      </p:tavLst>
                                    </p:anim>
                                    <p:anim calcmode="lin" valueType="num">
                                      <p:cBhvr>
                                        <p:cTn id="34" dur="166" tmFilter="0, 0; 0.125,0.2665; 0.25,0.4; 0.375,0.465; 0.5,0.5;  0.625,0.535; 0.75,0.6; 0.875,0.7335; 1,1">
                                          <p:stCondLst>
                                            <p:cond delay="166"/>
                                          </p:stCondLst>
                                        </p:cTn>
                                        <p:tgtEl>
                                          <p:spTgt spid="97284"/>
                                        </p:tgtEl>
                                        <p:attrNameLst>
                                          <p:attrName>ppt_y</p:attrName>
                                        </p:attrNameLst>
                                      </p:cBhvr>
                                      <p:tavLst>
                                        <p:tav tm="0" fmla="#ppt_y-sin(pi*$)/9">
                                          <p:val>
                                            <p:fltVal val="0"/>
                                          </p:val>
                                        </p:tav>
                                        <p:tav tm="100000">
                                          <p:val>
                                            <p:fltVal val="1"/>
                                          </p:val>
                                        </p:tav>
                                      </p:tavLst>
                                    </p:anim>
                                    <p:anim calcmode="lin" valueType="num">
                                      <p:cBhvr>
                                        <p:cTn id="35" dur="83" tmFilter="0, 0; 0.125,0.2665; 0.25,0.4; 0.375,0.465; 0.5,0.5;  0.625,0.535; 0.75,0.6; 0.875,0.7335; 1,1">
                                          <p:stCondLst>
                                            <p:cond delay="331"/>
                                          </p:stCondLst>
                                        </p:cTn>
                                        <p:tgtEl>
                                          <p:spTgt spid="97284"/>
                                        </p:tgtEl>
                                        <p:attrNameLst>
                                          <p:attrName>ppt_y</p:attrName>
                                        </p:attrNameLst>
                                      </p:cBhvr>
                                      <p:tavLst>
                                        <p:tav tm="0" fmla="#ppt_y-sin(pi*$)/27">
                                          <p:val>
                                            <p:fltVal val="0"/>
                                          </p:val>
                                        </p:tav>
                                        <p:tav tm="100000">
                                          <p:val>
                                            <p:fltVal val="1"/>
                                          </p:val>
                                        </p:tav>
                                      </p:tavLst>
                                    </p:anim>
                                    <p:anim calcmode="lin" valueType="num">
                                      <p:cBhvr>
                                        <p:cTn id="36" dur="41" tmFilter="0, 0; 0.125,0.2665; 0.25,0.4; 0.375,0.465; 0.5,0.5;  0.625,0.535; 0.75,0.6; 0.875,0.7335; 1,1">
                                          <p:stCondLst>
                                            <p:cond delay="414"/>
                                          </p:stCondLst>
                                        </p:cTn>
                                        <p:tgtEl>
                                          <p:spTgt spid="97284"/>
                                        </p:tgtEl>
                                        <p:attrNameLst>
                                          <p:attrName>ppt_y</p:attrName>
                                        </p:attrNameLst>
                                      </p:cBhvr>
                                      <p:tavLst>
                                        <p:tav tm="0" fmla="#ppt_y-sin(pi*$)/81">
                                          <p:val>
                                            <p:fltVal val="0"/>
                                          </p:val>
                                        </p:tav>
                                        <p:tav tm="100000">
                                          <p:val>
                                            <p:fltVal val="1"/>
                                          </p:val>
                                        </p:tav>
                                      </p:tavLst>
                                    </p:anim>
                                    <p:animScale>
                                      <p:cBhvr>
                                        <p:cTn id="37" dur="7">
                                          <p:stCondLst>
                                            <p:cond delay="162"/>
                                          </p:stCondLst>
                                        </p:cTn>
                                        <p:tgtEl>
                                          <p:spTgt spid="97284"/>
                                        </p:tgtEl>
                                      </p:cBhvr>
                                      <p:to x="100000" y="60000"/>
                                    </p:animScale>
                                    <p:animScale>
                                      <p:cBhvr>
                                        <p:cTn id="38" dur="41" decel="50000">
                                          <p:stCondLst>
                                            <p:cond delay="169"/>
                                          </p:stCondLst>
                                        </p:cTn>
                                        <p:tgtEl>
                                          <p:spTgt spid="97284"/>
                                        </p:tgtEl>
                                      </p:cBhvr>
                                      <p:to x="100000" y="100000"/>
                                    </p:animScale>
                                    <p:animScale>
                                      <p:cBhvr>
                                        <p:cTn id="39" dur="7">
                                          <p:stCondLst>
                                            <p:cond delay="328"/>
                                          </p:stCondLst>
                                        </p:cTn>
                                        <p:tgtEl>
                                          <p:spTgt spid="97284"/>
                                        </p:tgtEl>
                                      </p:cBhvr>
                                      <p:to x="100000" y="80000"/>
                                    </p:animScale>
                                    <p:animScale>
                                      <p:cBhvr>
                                        <p:cTn id="40" dur="41" decel="50000">
                                          <p:stCondLst>
                                            <p:cond delay="335"/>
                                          </p:stCondLst>
                                        </p:cTn>
                                        <p:tgtEl>
                                          <p:spTgt spid="97284"/>
                                        </p:tgtEl>
                                      </p:cBhvr>
                                      <p:to x="100000" y="100000"/>
                                    </p:animScale>
                                    <p:animScale>
                                      <p:cBhvr>
                                        <p:cTn id="41" dur="7">
                                          <p:stCondLst>
                                            <p:cond delay="410"/>
                                          </p:stCondLst>
                                        </p:cTn>
                                        <p:tgtEl>
                                          <p:spTgt spid="97284"/>
                                        </p:tgtEl>
                                      </p:cBhvr>
                                      <p:to x="100000" y="90000"/>
                                    </p:animScale>
                                    <p:animScale>
                                      <p:cBhvr>
                                        <p:cTn id="42" dur="41" decel="50000">
                                          <p:stCondLst>
                                            <p:cond delay="417"/>
                                          </p:stCondLst>
                                        </p:cTn>
                                        <p:tgtEl>
                                          <p:spTgt spid="97284"/>
                                        </p:tgtEl>
                                      </p:cBhvr>
                                      <p:to x="100000" y="100000"/>
                                    </p:animScale>
                                    <p:animScale>
                                      <p:cBhvr>
                                        <p:cTn id="43" dur="7">
                                          <p:stCondLst>
                                            <p:cond delay="452"/>
                                          </p:stCondLst>
                                        </p:cTn>
                                        <p:tgtEl>
                                          <p:spTgt spid="97284"/>
                                        </p:tgtEl>
                                      </p:cBhvr>
                                      <p:to x="100000" y="95000"/>
                                    </p:animScale>
                                    <p:animScale>
                                      <p:cBhvr>
                                        <p:cTn id="44" dur="41" decel="50000">
                                          <p:stCondLst>
                                            <p:cond delay="458"/>
                                          </p:stCondLst>
                                        </p:cTn>
                                        <p:tgtEl>
                                          <p:spTgt spid="97284"/>
                                        </p:tgtEl>
                                      </p:cBhvr>
                                      <p:to x="100000" y="100000"/>
                                    </p:animScale>
                                  </p:childTnLst>
                                </p:cTn>
                              </p:par>
                            </p:childTnLst>
                          </p:cTn>
                        </p:par>
                        <p:par>
                          <p:cTn id="45" fill="hold" nodeType="afterGroup">
                            <p:stCondLst>
                              <p:cond delay="2649"/>
                            </p:stCondLst>
                            <p:childTnLst>
                              <p:par>
                                <p:cTn id="46" presetID="26" presetClass="entr" presetSubtype="0" fill="hold" nodeType="afterEffect">
                                  <p:stCondLst>
                                    <p:cond delay="0"/>
                                  </p:stCondLst>
                                  <p:childTnLst>
                                    <p:set>
                                      <p:cBhvr>
                                        <p:cTn id="47" dur="1" fill="hold">
                                          <p:stCondLst>
                                            <p:cond delay="0"/>
                                          </p:stCondLst>
                                        </p:cTn>
                                        <p:tgtEl>
                                          <p:spTgt spid="97285"/>
                                        </p:tgtEl>
                                        <p:attrNameLst>
                                          <p:attrName>style.visibility</p:attrName>
                                        </p:attrNameLst>
                                      </p:cBhvr>
                                      <p:to>
                                        <p:strVal val="visible"/>
                                      </p:to>
                                    </p:set>
                                    <p:animEffect transition="in" filter="wipe(down)">
                                      <p:cBhvr>
                                        <p:cTn id="48" dur="145">
                                          <p:stCondLst>
                                            <p:cond delay="0"/>
                                          </p:stCondLst>
                                        </p:cTn>
                                        <p:tgtEl>
                                          <p:spTgt spid="97285"/>
                                        </p:tgtEl>
                                      </p:cBhvr>
                                    </p:animEffect>
                                    <p:anim calcmode="lin" valueType="num">
                                      <p:cBhvr>
                                        <p:cTn id="49" dur="456" tmFilter="0,0; 0.14,0.36; 0.43,0.73; 0.71,0.91; 1.0,1.0">
                                          <p:stCondLst>
                                            <p:cond delay="0"/>
                                          </p:stCondLst>
                                        </p:cTn>
                                        <p:tgtEl>
                                          <p:spTgt spid="97285"/>
                                        </p:tgtEl>
                                        <p:attrNameLst>
                                          <p:attrName>ppt_x</p:attrName>
                                        </p:attrNameLst>
                                      </p:cBhvr>
                                      <p:tavLst>
                                        <p:tav tm="0">
                                          <p:val>
                                            <p:strVal val="#ppt_x-0.25"/>
                                          </p:val>
                                        </p:tav>
                                        <p:tav tm="100000">
                                          <p:val>
                                            <p:strVal val="#ppt_x"/>
                                          </p:val>
                                        </p:tav>
                                      </p:tavLst>
                                    </p:anim>
                                    <p:anim calcmode="lin" valueType="num">
                                      <p:cBhvr>
                                        <p:cTn id="50" dur="166" tmFilter="0.0,0.0; 0.25,0.07; 0.50,0.2; 0.75,0.467; 1.0,1.0">
                                          <p:stCondLst>
                                            <p:cond delay="0"/>
                                          </p:stCondLst>
                                        </p:cTn>
                                        <p:tgtEl>
                                          <p:spTgt spid="97285"/>
                                        </p:tgtEl>
                                        <p:attrNameLst>
                                          <p:attrName>ppt_y</p:attrName>
                                        </p:attrNameLst>
                                      </p:cBhvr>
                                      <p:tavLst>
                                        <p:tav tm="0" fmla="#ppt_y-sin(pi*$)/3">
                                          <p:val>
                                            <p:fltVal val="0.5"/>
                                          </p:val>
                                        </p:tav>
                                        <p:tav tm="100000">
                                          <p:val>
                                            <p:fltVal val="1"/>
                                          </p:val>
                                        </p:tav>
                                      </p:tavLst>
                                    </p:anim>
                                    <p:anim calcmode="lin" valueType="num">
                                      <p:cBhvr>
                                        <p:cTn id="51" dur="166" tmFilter="0, 0; 0.125,0.2665; 0.25,0.4; 0.375,0.465; 0.5,0.5;  0.625,0.535; 0.75,0.6; 0.875,0.7335; 1,1">
                                          <p:stCondLst>
                                            <p:cond delay="166"/>
                                          </p:stCondLst>
                                        </p:cTn>
                                        <p:tgtEl>
                                          <p:spTgt spid="97285"/>
                                        </p:tgtEl>
                                        <p:attrNameLst>
                                          <p:attrName>ppt_y</p:attrName>
                                        </p:attrNameLst>
                                      </p:cBhvr>
                                      <p:tavLst>
                                        <p:tav tm="0" fmla="#ppt_y-sin(pi*$)/9">
                                          <p:val>
                                            <p:fltVal val="0"/>
                                          </p:val>
                                        </p:tav>
                                        <p:tav tm="100000">
                                          <p:val>
                                            <p:fltVal val="1"/>
                                          </p:val>
                                        </p:tav>
                                      </p:tavLst>
                                    </p:anim>
                                    <p:anim calcmode="lin" valueType="num">
                                      <p:cBhvr>
                                        <p:cTn id="52" dur="83" tmFilter="0, 0; 0.125,0.2665; 0.25,0.4; 0.375,0.465; 0.5,0.5;  0.625,0.535; 0.75,0.6; 0.875,0.7335; 1,1">
                                          <p:stCondLst>
                                            <p:cond delay="331"/>
                                          </p:stCondLst>
                                        </p:cTn>
                                        <p:tgtEl>
                                          <p:spTgt spid="97285"/>
                                        </p:tgtEl>
                                        <p:attrNameLst>
                                          <p:attrName>ppt_y</p:attrName>
                                        </p:attrNameLst>
                                      </p:cBhvr>
                                      <p:tavLst>
                                        <p:tav tm="0" fmla="#ppt_y-sin(pi*$)/27">
                                          <p:val>
                                            <p:fltVal val="0"/>
                                          </p:val>
                                        </p:tav>
                                        <p:tav tm="100000">
                                          <p:val>
                                            <p:fltVal val="1"/>
                                          </p:val>
                                        </p:tav>
                                      </p:tavLst>
                                    </p:anim>
                                    <p:anim calcmode="lin" valueType="num">
                                      <p:cBhvr>
                                        <p:cTn id="53" dur="41" tmFilter="0, 0; 0.125,0.2665; 0.25,0.4; 0.375,0.465; 0.5,0.5;  0.625,0.535; 0.75,0.6; 0.875,0.7335; 1,1">
                                          <p:stCondLst>
                                            <p:cond delay="414"/>
                                          </p:stCondLst>
                                        </p:cTn>
                                        <p:tgtEl>
                                          <p:spTgt spid="97285"/>
                                        </p:tgtEl>
                                        <p:attrNameLst>
                                          <p:attrName>ppt_y</p:attrName>
                                        </p:attrNameLst>
                                      </p:cBhvr>
                                      <p:tavLst>
                                        <p:tav tm="0" fmla="#ppt_y-sin(pi*$)/81">
                                          <p:val>
                                            <p:fltVal val="0"/>
                                          </p:val>
                                        </p:tav>
                                        <p:tav tm="100000">
                                          <p:val>
                                            <p:fltVal val="1"/>
                                          </p:val>
                                        </p:tav>
                                      </p:tavLst>
                                    </p:anim>
                                    <p:animScale>
                                      <p:cBhvr>
                                        <p:cTn id="54" dur="7">
                                          <p:stCondLst>
                                            <p:cond delay="162"/>
                                          </p:stCondLst>
                                        </p:cTn>
                                        <p:tgtEl>
                                          <p:spTgt spid="97285"/>
                                        </p:tgtEl>
                                      </p:cBhvr>
                                      <p:to x="100000" y="60000"/>
                                    </p:animScale>
                                    <p:animScale>
                                      <p:cBhvr>
                                        <p:cTn id="55" dur="41" decel="50000">
                                          <p:stCondLst>
                                            <p:cond delay="169"/>
                                          </p:stCondLst>
                                        </p:cTn>
                                        <p:tgtEl>
                                          <p:spTgt spid="97285"/>
                                        </p:tgtEl>
                                      </p:cBhvr>
                                      <p:to x="100000" y="100000"/>
                                    </p:animScale>
                                    <p:animScale>
                                      <p:cBhvr>
                                        <p:cTn id="56" dur="7">
                                          <p:stCondLst>
                                            <p:cond delay="328"/>
                                          </p:stCondLst>
                                        </p:cTn>
                                        <p:tgtEl>
                                          <p:spTgt spid="97285"/>
                                        </p:tgtEl>
                                      </p:cBhvr>
                                      <p:to x="100000" y="80000"/>
                                    </p:animScale>
                                    <p:animScale>
                                      <p:cBhvr>
                                        <p:cTn id="57" dur="41" decel="50000">
                                          <p:stCondLst>
                                            <p:cond delay="335"/>
                                          </p:stCondLst>
                                        </p:cTn>
                                        <p:tgtEl>
                                          <p:spTgt spid="97285"/>
                                        </p:tgtEl>
                                      </p:cBhvr>
                                      <p:to x="100000" y="100000"/>
                                    </p:animScale>
                                    <p:animScale>
                                      <p:cBhvr>
                                        <p:cTn id="58" dur="7">
                                          <p:stCondLst>
                                            <p:cond delay="410"/>
                                          </p:stCondLst>
                                        </p:cTn>
                                        <p:tgtEl>
                                          <p:spTgt spid="97285"/>
                                        </p:tgtEl>
                                      </p:cBhvr>
                                      <p:to x="100000" y="90000"/>
                                    </p:animScale>
                                    <p:animScale>
                                      <p:cBhvr>
                                        <p:cTn id="59" dur="41" decel="50000">
                                          <p:stCondLst>
                                            <p:cond delay="417"/>
                                          </p:stCondLst>
                                        </p:cTn>
                                        <p:tgtEl>
                                          <p:spTgt spid="97285"/>
                                        </p:tgtEl>
                                      </p:cBhvr>
                                      <p:to x="100000" y="100000"/>
                                    </p:animScale>
                                    <p:animScale>
                                      <p:cBhvr>
                                        <p:cTn id="60" dur="7">
                                          <p:stCondLst>
                                            <p:cond delay="452"/>
                                          </p:stCondLst>
                                        </p:cTn>
                                        <p:tgtEl>
                                          <p:spTgt spid="97285"/>
                                        </p:tgtEl>
                                      </p:cBhvr>
                                      <p:to x="100000" y="95000"/>
                                    </p:animScale>
                                    <p:animScale>
                                      <p:cBhvr>
                                        <p:cTn id="61" dur="41" decel="50000">
                                          <p:stCondLst>
                                            <p:cond delay="458"/>
                                          </p:stCondLst>
                                        </p:cTn>
                                        <p:tgtEl>
                                          <p:spTgt spid="97285"/>
                                        </p:tgtEl>
                                      </p:cBhvr>
                                      <p:to x="100000" y="100000"/>
                                    </p:animScale>
                                  </p:childTnLst>
                                </p:cTn>
                              </p:par>
                            </p:childTnLst>
                          </p:cTn>
                        </p:par>
                        <p:par>
                          <p:cTn id="62" fill="hold" nodeType="afterGroup">
                            <p:stCondLst>
                              <p:cond delay="3148"/>
                            </p:stCondLst>
                            <p:childTnLst>
                              <p:par>
                                <p:cTn id="63" presetID="26" presetClass="entr" presetSubtype="0" fill="hold" nodeType="afterEffect">
                                  <p:stCondLst>
                                    <p:cond delay="0"/>
                                  </p:stCondLst>
                                  <p:childTnLst>
                                    <p:set>
                                      <p:cBhvr>
                                        <p:cTn id="64" dur="1" fill="hold">
                                          <p:stCondLst>
                                            <p:cond delay="0"/>
                                          </p:stCondLst>
                                        </p:cTn>
                                        <p:tgtEl>
                                          <p:spTgt spid="97286"/>
                                        </p:tgtEl>
                                        <p:attrNameLst>
                                          <p:attrName>style.visibility</p:attrName>
                                        </p:attrNameLst>
                                      </p:cBhvr>
                                      <p:to>
                                        <p:strVal val="visible"/>
                                      </p:to>
                                    </p:set>
                                    <p:animEffect transition="in" filter="wipe(down)">
                                      <p:cBhvr>
                                        <p:cTn id="65" dur="145">
                                          <p:stCondLst>
                                            <p:cond delay="0"/>
                                          </p:stCondLst>
                                        </p:cTn>
                                        <p:tgtEl>
                                          <p:spTgt spid="97286"/>
                                        </p:tgtEl>
                                      </p:cBhvr>
                                    </p:animEffect>
                                    <p:anim calcmode="lin" valueType="num">
                                      <p:cBhvr>
                                        <p:cTn id="66" dur="456" tmFilter="0,0; 0.14,0.36; 0.43,0.73; 0.71,0.91; 1.0,1.0">
                                          <p:stCondLst>
                                            <p:cond delay="0"/>
                                          </p:stCondLst>
                                        </p:cTn>
                                        <p:tgtEl>
                                          <p:spTgt spid="97286"/>
                                        </p:tgtEl>
                                        <p:attrNameLst>
                                          <p:attrName>ppt_x</p:attrName>
                                        </p:attrNameLst>
                                      </p:cBhvr>
                                      <p:tavLst>
                                        <p:tav tm="0">
                                          <p:val>
                                            <p:strVal val="#ppt_x-0.25"/>
                                          </p:val>
                                        </p:tav>
                                        <p:tav tm="100000">
                                          <p:val>
                                            <p:strVal val="#ppt_x"/>
                                          </p:val>
                                        </p:tav>
                                      </p:tavLst>
                                    </p:anim>
                                    <p:anim calcmode="lin" valueType="num">
                                      <p:cBhvr>
                                        <p:cTn id="67" dur="166" tmFilter="0.0,0.0; 0.25,0.07; 0.50,0.2; 0.75,0.467; 1.0,1.0">
                                          <p:stCondLst>
                                            <p:cond delay="0"/>
                                          </p:stCondLst>
                                        </p:cTn>
                                        <p:tgtEl>
                                          <p:spTgt spid="97286"/>
                                        </p:tgtEl>
                                        <p:attrNameLst>
                                          <p:attrName>ppt_y</p:attrName>
                                        </p:attrNameLst>
                                      </p:cBhvr>
                                      <p:tavLst>
                                        <p:tav tm="0" fmla="#ppt_y-sin(pi*$)/3">
                                          <p:val>
                                            <p:fltVal val="0.5"/>
                                          </p:val>
                                        </p:tav>
                                        <p:tav tm="100000">
                                          <p:val>
                                            <p:fltVal val="1"/>
                                          </p:val>
                                        </p:tav>
                                      </p:tavLst>
                                    </p:anim>
                                    <p:anim calcmode="lin" valueType="num">
                                      <p:cBhvr>
                                        <p:cTn id="68" dur="166" tmFilter="0, 0; 0.125,0.2665; 0.25,0.4; 0.375,0.465; 0.5,0.5;  0.625,0.535; 0.75,0.6; 0.875,0.7335; 1,1">
                                          <p:stCondLst>
                                            <p:cond delay="166"/>
                                          </p:stCondLst>
                                        </p:cTn>
                                        <p:tgtEl>
                                          <p:spTgt spid="97286"/>
                                        </p:tgtEl>
                                        <p:attrNameLst>
                                          <p:attrName>ppt_y</p:attrName>
                                        </p:attrNameLst>
                                      </p:cBhvr>
                                      <p:tavLst>
                                        <p:tav tm="0" fmla="#ppt_y-sin(pi*$)/9">
                                          <p:val>
                                            <p:fltVal val="0"/>
                                          </p:val>
                                        </p:tav>
                                        <p:tav tm="100000">
                                          <p:val>
                                            <p:fltVal val="1"/>
                                          </p:val>
                                        </p:tav>
                                      </p:tavLst>
                                    </p:anim>
                                    <p:anim calcmode="lin" valueType="num">
                                      <p:cBhvr>
                                        <p:cTn id="69" dur="83" tmFilter="0, 0; 0.125,0.2665; 0.25,0.4; 0.375,0.465; 0.5,0.5;  0.625,0.535; 0.75,0.6; 0.875,0.7335; 1,1">
                                          <p:stCondLst>
                                            <p:cond delay="331"/>
                                          </p:stCondLst>
                                        </p:cTn>
                                        <p:tgtEl>
                                          <p:spTgt spid="97286"/>
                                        </p:tgtEl>
                                        <p:attrNameLst>
                                          <p:attrName>ppt_y</p:attrName>
                                        </p:attrNameLst>
                                      </p:cBhvr>
                                      <p:tavLst>
                                        <p:tav tm="0" fmla="#ppt_y-sin(pi*$)/27">
                                          <p:val>
                                            <p:fltVal val="0"/>
                                          </p:val>
                                        </p:tav>
                                        <p:tav tm="100000">
                                          <p:val>
                                            <p:fltVal val="1"/>
                                          </p:val>
                                        </p:tav>
                                      </p:tavLst>
                                    </p:anim>
                                    <p:anim calcmode="lin" valueType="num">
                                      <p:cBhvr>
                                        <p:cTn id="70" dur="41" tmFilter="0, 0; 0.125,0.2665; 0.25,0.4; 0.375,0.465; 0.5,0.5;  0.625,0.535; 0.75,0.6; 0.875,0.7335; 1,1">
                                          <p:stCondLst>
                                            <p:cond delay="414"/>
                                          </p:stCondLst>
                                        </p:cTn>
                                        <p:tgtEl>
                                          <p:spTgt spid="97286"/>
                                        </p:tgtEl>
                                        <p:attrNameLst>
                                          <p:attrName>ppt_y</p:attrName>
                                        </p:attrNameLst>
                                      </p:cBhvr>
                                      <p:tavLst>
                                        <p:tav tm="0" fmla="#ppt_y-sin(pi*$)/81">
                                          <p:val>
                                            <p:fltVal val="0"/>
                                          </p:val>
                                        </p:tav>
                                        <p:tav tm="100000">
                                          <p:val>
                                            <p:fltVal val="1"/>
                                          </p:val>
                                        </p:tav>
                                      </p:tavLst>
                                    </p:anim>
                                    <p:animScale>
                                      <p:cBhvr>
                                        <p:cTn id="71" dur="7">
                                          <p:stCondLst>
                                            <p:cond delay="162"/>
                                          </p:stCondLst>
                                        </p:cTn>
                                        <p:tgtEl>
                                          <p:spTgt spid="97286"/>
                                        </p:tgtEl>
                                      </p:cBhvr>
                                      <p:to x="100000" y="60000"/>
                                    </p:animScale>
                                    <p:animScale>
                                      <p:cBhvr>
                                        <p:cTn id="72" dur="41" decel="50000">
                                          <p:stCondLst>
                                            <p:cond delay="169"/>
                                          </p:stCondLst>
                                        </p:cTn>
                                        <p:tgtEl>
                                          <p:spTgt spid="97286"/>
                                        </p:tgtEl>
                                      </p:cBhvr>
                                      <p:to x="100000" y="100000"/>
                                    </p:animScale>
                                    <p:animScale>
                                      <p:cBhvr>
                                        <p:cTn id="73" dur="7">
                                          <p:stCondLst>
                                            <p:cond delay="328"/>
                                          </p:stCondLst>
                                        </p:cTn>
                                        <p:tgtEl>
                                          <p:spTgt spid="97286"/>
                                        </p:tgtEl>
                                      </p:cBhvr>
                                      <p:to x="100000" y="80000"/>
                                    </p:animScale>
                                    <p:animScale>
                                      <p:cBhvr>
                                        <p:cTn id="74" dur="41" decel="50000">
                                          <p:stCondLst>
                                            <p:cond delay="335"/>
                                          </p:stCondLst>
                                        </p:cTn>
                                        <p:tgtEl>
                                          <p:spTgt spid="97286"/>
                                        </p:tgtEl>
                                      </p:cBhvr>
                                      <p:to x="100000" y="100000"/>
                                    </p:animScale>
                                    <p:animScale>
                                      <p:cBhvr>
                                        <p:cTn id="75" dur="7">
                                          <p:stCondLst>
                                            <p:cond delay="410"/>
                                          </p:stCondLst>
                                        </p:cTn>
                                        <p:tgtEl>
                                          <p:spTgt spid="97286"/>
                                        </p:tgtEl>
                                      </p:cBhvr>
                                      <p:to x="100000" y="90000"/>
                                    </p:animScale>
                                    <p:animScale>
                                      <p:cBhvr>
                                        <p:cTn id="76" dur="41" decel="50000">
                                          <p:stCondLst>
                                            <p:cond delay="417"/>
                                          </p:stCondLst>
                                        </p:cTn>
                                        <p:tgtEl>
                                          <p:spTgt spid="97286"/>
                                        </p:tgtEl>
                                      </p:cBhvr>
                                      <p:to x="100000" y="100000"/>
                                    </p:animScale>
                                    <p:animScale>
                                      <p:cBhvr>
                                        <p:cTn id="77" dur="7">
                                          <p:stCondLst>
                                            <p:cond delay="452"/>
                                          </p:stCondLst>
                                        </p:cTn>
                                        <p:tgtEl>
                                          <p:spTgt spid="97286"/>
                                        </p:tgtEl>
                                      </p:cBhvr>
                                      <p:to x="100000" y="95000"/>
                                    </p:animScale>
                                    <p:animScale>
                                      <p:cBhvr>
                                        <p:cTn id="78" dur="41" decel="50000">
                                          <p:stCondLst>
                                            <p:cond delay="458"/>
                                          </p:stCondLst>
                                        </p:cTn>
                                        <p:tgtEl>
                                          <p:spTgt spid="97286"/>
                                        </p:tgtEl>
                                      </p:cBhvr>
                                      <p:to x="100000" y="100000"/>
                                    </p:animScale>
                                  </p:childTnLst>
                                </p:cTn>
                              </p:par>
                            </p:childTnLst>
                          </p:cTn>
                        </p:par>
                        <p:par>
                          <p:cTn id="79" fill="hold" nodeType="afterGroup">
                            <p:stCondLst>
                              <p:cond delay="3647"/>
                            </p:stCondLst>
                            <p:childTnLst>
                              <p:par>
                                <p:cTn id="80" presetID="26" presetClass="entr" presetSubtype="0" fill="hold" nodeType="afterEffect">
                                  <p:stCondLst>
                                    <p:cond delay="0"/>
                                  </p:stCondLst>
                                  <p:childTnLst>
                                    <p:set>
                                      <p:cBhvr>
                                        <p:cTn id="81" dur="1" fill="hold">
                                          <p:stCondLst>
                                            <p:cond delay="0"/>
                                          </p:stCondLst>
                                        </p:cTn>
                                        <p:tgtEl>
                                          <p:spTgt spid="97287"/>
                                        </p:tgtEl>
                                        <p:attrNameLst>
                                          <p:attrName>style.visibility</p:attrName>
                                        </p:attrNameLst>
                                      </p:cBhvr>
                                      <p:to>
                                        <p:strVal val="visible"/>
                                      </p:to>
                                    </p:set>
                                    <p:animEffect transition="in" filter="wipe(down)">
                                      <p:cBhvr>
                                        <p:cTn id="82" dur="145">
                                          <p:stCondLst>
                                            <p:cond delay="0"/>
                                          </p:stCondLst>
                                        </p:cTn>
                                        <p:tgtEl>
                                          <p:spTgt spid="97287"/>
                                        </p:tgtEl>
                                      </p:cBhvr>
                                    </p:animEffect>
                                    <p:anim calcmode="lin" valueType="num">
                                      <p:cBhvr>
                                        <p:cTn id="83" dur="456" tmFilter="0,0; 0.14,0.36; 0.43,0.73; 0.71,0.91; 1.0,1.0">
                                          <p:stCondLst>
                                            <p:cond delay="0"/>
                                          </p:stCondLst>
                                        </p:cTn>
                                        <p:tgtEl>
                                          <p:spTgt spid="97287"/>
                                        </p:tgtEl>
                                        <p:attrNameLst>
                                          <p:attrName>ppt_x</p:attrName>
                                        </p:attrNameLst>
                                      </p:cBhvr>
                                      <p:tavLst>
                                        <p:tav tm="0">
                                          <p:val>
                                            <p:strVal val="#ppt_x-0.25"/>
                                          </p:val>
                                        </p:tav>
                                        <p:tav tm="100000">
                                          <p:val>
                                            <p:strVal val="#ppt_x"/>
                                          </p:val>
                                        </p:tav>
                                      </p:tavLst>
                                    </p:anim>
                                    <p:anim calcmode="lin" valueType="num">
                                      <p:cBhvr>
                                        <p:cTn id="84" dur="166" tmFilter="0.0,0.0; 0.25,0.07; 0.50,0.2; 0.75,0.467; 1.0,1.0">
                                          <p:stCondLst>
                                            <p:cond delay="0"/>
                                          </p:stCondLst>
                                        </p:cTn>
                                        <p:tgtEl>
                                          <p:spTgt spid="97287"/>
                                        </p:tgtEl>
                                        <p:attrNameLst>
                                          <p:attrName>ppt_y</p:attrName>
                                        </p:attrNameLst>
                                      </p:cBhvr>
                                      <p:tavLst>
                                        <p:tav tm="0" fmla="#ppt_y-sin(pi*$)/3">
                                          <p:val>
                                            <p:fltVal val="0.5"/>
                                          </p:val>
                                        </p:tav>
                                        <p:tav tm="100000">
                                          <p:val>
                                            <p:fltVal val="1"/>
                                          </p:val>
                                        </p:tav>
                                      </p:tavLst>
                                    </p:anim>
                                    <p:anim calcmode="lin" valueType="num">
                                      <p:cBhvr>
                                        <p:cTn id="85" dur="166" tmFilter="0, 0; 0.125,0.2665; 0.25,0.4; 0.375,0.465; 0.5,0.5;  0.625,0.535; 0.75,0.6; 0.875,0.7335; 1,1">
                                          <p:stCondLst>
                                            <p:cond delay="166"/>
                                          </p:stCondLst>
                                        </p:cTn>
                                        <p:tgtEl>
                                          <p:spTgt spid="97287"/>
                                        </p:tgtEl>
                                        <p:attrNameLst>
                                          <p:attrName>ppt_y</p:attrName>
                                        </p:attrNameLst>
                                      </p:cBhvr>
                                      <p:tavLst>
                                        <p:tav tm="0" fmla="#ppt_y-sin(pi*$)/9">
                                          <p:val>
                                            <p:fltVal val="0"/>
                                          </p:val>
                                        </p:tav>
                                        <p:tav tm="100000">
                                          <p:val>
                                            <p:fltVal val="1"/>
                                          </p:val>
                                        </p:tav>
                                      </p:tavLst>
                                    </p:anim>
                                    <p:anim calcmode="lin" valueType="num">
                                      <p:cBhvr>
                                        <p:cTn id="86" dur="83" tmFilter="0, 0; 0.125,0.2665; 0.25,0.4; 0.375,0.465; 0.5,0.5;  0.625,0.535; 0.75,0.6; 0.875,0.7335; 1,1">
                                          <p:stCondLst>
                                            <p:cond delay="331"/>
                                          </p:stCondLst>
                                        </p:cTn>
                                        <p:tgtEl>
                                          <p:spTgt spid="97287"/>
                                        </p:tgtEl>
                                        <p:attrNameLst>
                                          <p:attrName>ppt_y</p:attrName>
                                        </p:attrNameLst>
                                      </p:cBhvr>
                                      <p:tavLst>
                                        <p:tav tm="0" fmla="#ppt_y-sin(pi*$)/27">
                                          <p:val>
                                            <p:fltVal val="0"/>
                                          </p:val>
                                        </p:tav>
                                        <p:tav tm="100000">
                                          <p:val>
                                            <p:fltVal val="1"/>
                                          </p:val>
                                        </p:tav>
                                      </p:tavLst>
                                    </p:anim>
                                    <p:anim calcmode="lin" valueType="num">
                                      <p:cBhvr>
                                        <p:cTn id="87" dur="41" tmFilter="0, 0; 0.125,0.2665; 0.25,0.4; 0.375,0.465; 0.5,0.5;  0.625,0.535; 0.75,0.6; 0.875,0.7335; 1,1">
                                          <p:stCondLst>
                                            <p:cond delay="414"/>
                                          </p:stCondLst>
                                        </p:cTn>
                                        <p:tgtEl>
                                          <p:spTgt spid="97287"/>
                                        </p:tgtEl>
                                        <p:attrNameLst>
                                          <p:attrName>ppt_y</p:attrName>
                                        </p:attrNameLst>
                                      </p:cBhvr>
                                      <p:tavLst>
                                        <p:tav tm="0" fmla="#ppt_y-sin(pi*$)/81">
                                          <p:val>
                                            <p:fltVal val="0"/>
                                          </p:val>
                                        </p:tav>
                                        <p:tav tm="100000">
                                          <p:val>
                                            <p:fltVal val="1"/>
                                          </p:val>
                                        </p:tav>
                                      </p:tavLst>
                                    </p:anim>
                                    <p:animScale>
                                      <p:cBhvr>
                                        <p:cTn id="88" dur="7">
                                          <p:stCondLst>
                                            <p:cond delay="162"/>
                                          </p:stCondLst>
                                        </p:cTn>
                                        <p:tgtEl>
                                          <p:spTgt spid="97287"/>
                                        </p:tgtEl>
                                      </p:cBhvr>
                                      <p:to x="100000" y="60000"/>
                                    </p:animScale>
                                    <p:animScale>
                                      <p:cBhvr>
                                        <p:cTn id="89" dur="41" decel="50000">
                                          <p:stCondLst>
                                            <p:cond delay="169"/>
                                          </p:stCondLst>
                                        </p:cTn>
                                        <p:tgtEl>
                                          <p:spTgt spid="97287"/>
                                        </p:tgtEl>
                                      </p:cBhvr>
                                      <p:to x="100000" y="100000"/>
                                    </p:animScale>
                                    <p:animScale>
                                      <p:cBhvr>
                                        <p:cTn id="90" dur="7">
                                          <p:stCondLst>
                                            <p:cond delay="328"/>
                                          </p:stCondLst>
                                        </p:cTn>
                                        <p:tgtEl>
                                          <p:spTgt spid="97287"/>
                                        </p:tgtEl>
                                      </p:cBhvr>
                                      <p:to x="100000" y="80000"/>
                                    </p:animScale>
                                    <p:animScale>
                                      <p:cBhvr>
                                        <p:cTn id="91" dur="41" decel="50000">
                                          <p:stCondLst>
                                            <p:cond delay="335"/>
                                          </p:stCondLst>
                                        </p:cTn>
                                        <p:tgtEl>
                                          <p:spTgt spid="97287"/>
                                        </p:tgtEl>
                                      </p:cBhvr>
                                      <p:to x="100000" y="100000"/>
                                    </p:animScale>
                                    <p:animScale>
                                      <p:cBhvr>
                                        <p:cTn id="92" dur="7">
                                          <p:stCondLst>
                                            <p:cond delay="410"/>
                                          </p:stCondLst>
                                        </p:cTn>
                                        <p:tgtEl>
                                          <p:spTgt spid="97287"/>
                                        </p:tgtEl>
                                      </p:cBhvr>
                                      <p:to x="100000" y="90000"/>
                                    </p:animScale>
                                    <p:animScale>
                                      <p:cBhvr>
                                        <p:cTn id="93" dur="41" decel="50000">
                                          <p:stCondLst>
                                            <p:cond delay="417"/>
                                          </p:stCondLst>
                                        </p:cTn>
                                        <p:tgtEl>
                                          <p:spTgt spid="97287"/>
                                        </p:tgtEl>
                                      </p:cBhvr>
                                      <p:to x="100000" y="100000"/>
                                    </p:animScale>
                                    <p:animScale>
                                      <p:cBhvr>
                                        <p:cTn id="94" dur="7">
                                          <p:stCondLst>
                                            <p:cond delay="452"/>
                                          </p:stCondLst>
                                        </p:cTn>
                                        <p:tgtEl>
                                          <p:spTgt spid="97287"/>
                                        </p:tgtEl>
                                      </p:cBhvr>
                                      <p:to x="100000" y="95000"/>
                                    </p:animScale>
                                    <p:animScale>
                                      <p:cBhvr>
                                        <p:cTn id="95" dur="41" decel="50000">
                                          <p:stCondLst>
                                            <p:cond delay="458"/>
                                          </p:stCondLst>
                                        </p:cTn>
                                        <p:tgtEl>
                                          <p:spTgt spid="97287"/>
                                        </p:tgtEl>
                                      </p:cBhvr>
                                      <p:to x="100000" y="100000"/>
                                    </p:animScale>
                                  </p:childTnLst>
                                </p:cTn>
                              </p:par>
                            </p:childTnLst>
                          </p:cTn>
                        </p:par>
                        <p:par>
                          <p:cTn id="96" fill="hold" nodeType="afterGroup">
                            <p:stCondLst>
                              <p:cond delay="4146"/>
                            </p:stCondLst>
                            <p:childTnLst>
                              <p:par>
                                <p:cTn id="97" presetID="26" presetClass="entr" presetSubtype="0" fill="hold" nodeType="afterEffect">
                                  <p:stCondLst>
                                    <p:cond delay="0"/>
                                  </p:stCondLst>
                                  <p:childTnLst>
                                    <p:set>
                                      <p:cBhvr>
                                        <p:cTn id="98" dur="1" fill="hold">
                                          <p:stCondLst>
                                            <p:cond delay="0"/>
                                          </p:stCondLst>
                                        </p:cTn>
                                        <p:tgtEl>
                                          <p:spTgt spid="97288"/>
                                        </p:tgtEl>
                                        <p:attrNameLst>
                                          <p:attrName>style.visibility</p:attrName>
                                        </p:attrNameLst>
                                      </p:cBhvr>
                                      <p:to>
                                        <p:strVal val="visible"/>
                                      </p:to>
                                    </p:set>
                                    <p:animEffect transition="in" filter="wipe(down)">
                                      <p:cBhvr>
                                        <p:cTn id="99" dur="145">
                                          <p:stCondLst>
                                            <p:cond delay="0"/>
                                          </p:stCondLst>
                                        </p:cTn>
                                        <p:tgtEl>
                                          <p:spTgt spid="97288"/>
                                        </p:tgtEl>
                                      </p:cBhvr>
                                    </p:animEffect>
                                    <p:anim calcmode="lin" valueType="num">
                                      <p:cBhvr>
                                        <p:cTn id="100" dur="456" tmFilter="0,0; 0.14,0.36; 0.43,0.73; 0.71,0.91; 1.0,1.0">
                                          <p:stCondLst>
                                            <p:cond delay="0"/>
                                          </p:stCondLst>
                                        </p:cTn>
                                        <p:tgtEl>
                                          <p:spTgt spid="97288"/>
                                        </p:tgtEl>
                                        <p:attrNameLst>
                                          <p:attrName>ppt_x</p:attrName>
                                        </p:attrNameLst>
                                      </p:cBhvr>
                                      <p:tavLst>
                                        <p:tav tm="0">
                                          <p:val>
                                            <p:strVal val="#ppt_x-0.25"/>
                                          </p:val>
                                        </p:tav>
                                        <p:tav tm="100000">
                                          <p:val>
                                            <p:strVal val="#ppt_x"/>
                                          </p:val>
                                        </p:tav>
                                      </p:tavLst>
                                    </p:anim>
                                    <p:anim calcmode="lin" valueType="num">
                                      <p:cBhvr>
                                        <p:cTn id="101" dur="166" tmFilter="0.0,0.0; 0.25,0.07; 0.50,0.2; 0.75,0.467; 1.0,1.0">
                                          <p:stCondLst>
                                            <p:cond delay="0"/>
                                          </p:stCondLst>
                                        </p:cTn>
                                        <p:tgtEl>
                                          <p:spTgt spid="97288"/>
                                        </p:tgtEl>
                                        <p:attrNameLst>
                                          <p:attrName>ppt_y</p:attrName>
                                        </p:attrNameLst>
                                      </p:cBhvr>
                                      <p:tavLst>
                                        <p:tav tm="0" fmla="#ppt_y-sin(pi*$)/3">
                                          <p:val>
                                            <p:fltVal val="0.5"/>
                                          </p:val>
                                        </p:tav>
                                        <p:tav tm="100000">
                                          <p:val>
                                            <p:fltVal val="1"/>
                                          </p:val>
                                        </p:tav>
                                      </p:tavLst>
                                    </p:anim>
                                    <p:anim calcmode="lin" valueType="num">
                                      <p:cBhvr>
                                        <p:cTn id="102" dur="166" tmFilter="0, 0; 0.125,0.2665; 0.25,0.4; 0.375,0.465; 0.5,0.5;  0.625,0.535; 0.75,0.6; 0.875,0.7335; 1,1">
                                          <p:stCondLst>
                                            <p:cond delay="166"/>
                                          </p:stCondLst>
                                        </p:cTn>
                                        <p:tgtEl>
                                          <p:spTgt spid="97288"/>
                                        </p:tgtEl>
                                        <p:attrNameLst>
                                          <p:attrName>ppt_y</p:attrName>
                                        </p:attrNameLst>
                                      </p:cBhvr>
                                      <p:tavLst>
                                        <p:tav tm="0" fmla="#ppt_y-sin(pi*$)/9">
                                          <p:val>
                                            <p:fltVal val="0"/>
                                          </p:val>
                                        </p:tav>
                                        <p:tav tm="100000">
                                          <p:val>
                                            <p:fltVal val="1"/>
                                          </p:val>
                                        </p:tav>
                                      </p:tavLst>
                                    </p:anim>
                                    <p:anim calcmode="lin" valueType="num">
                                      <p:cBhvr>
                                        <p:cTn id="103" dur="83" tmFilter="0, 0; 0.125,0.2665; 0.25,0.4; 0.375,0.465; 0.5,0.5;  0.625,0.535; 0.75,0.6; 0.875,0.7335; 1,1">
                                          <p:stCondLst>
                                            <p:cond delay="331"/>
                                          </p:stCondLst>
                                        </p:cTn>
                                        <p:tgtEl>
                                          <p:spTgt spid="97288"/>
                                        </p:tgtEl>
                                        <p:attrNameLst>
                                          <p:attrName>ppt_y</p:attrName>
                                        </p:attrNameLst>
                                      </p:cBhvr>
                                      <p:tavLst>
                                        <p:tav tm="0" fmla="#ppt_y-sin(pi*$)/27">
                                          <p:val>
                                            <p:fltVal val="0"/>
                                          </p:val>
                                        </p:tav>
                                        <p:tav tm="100000">
                                          <p:val>
                                            <p:fltVal val="1"/>
                                          </p:val>
                                        </p:tav>
                                      </p:tavLst>
                                    </p:anim>
                                    <p:anim calcmode="lin" valueType="num">
                                      <p:cBhvr>
                                        <p:cTn id="104" dur="41" tmFilter="0, 0; 0.125,0.2665; 0.25,0.4; 0.375,0.465; 0.5,0.5;  0.625,0.535; 0.75,0.6; 0.875,0.7335; 1,1">
                                          <p:stCondLst>
                                            <p:cond delay="414"/>
                                          </p:stCondLst>
                                        </p:cTn>
                                        <p:tgtEl>
                                          <p:spTgt spid="97288"/>
                                        </p:tgtEl>
                                        <p:attrNameLst>
                                          <p:attrName>ppt_y</p:attrName>
                                        </p:attrNameLst>
                                      </p:cBhvr>
                                      <p:tavLst>
                                        <p:tav tm="0" fmla="#ppt_y-sin(pi*$)/81">
                                          <p:val>
                                            <p:fltVal val="0"/>
                                          </p:val>
                                        </p:tav>
                                        <p:tav tm="100000">
                                          <p:val>
                                            <p:fltVal val="1"/>
                                          </p:val>
                                        </p:tav>
                                      </p:tavLst>
                                    </p:anim>
                                    <p:animScale>
                                      <p:cBhvr>
                                        <p:cTn id="105" dur="7">
                                          <p:stCondLst>
                                            <p:cond delay="162"/>
                                          </p:stCondLst>
                                        </p:cTn>
                                        <p:tgtEl>
                                          <p:spTgt spid="97288"/>
                                        </p:tgtEl>
                                      </p:cBhvr>
                                      <p:to x="100000" y="60000"/>
                                    </p:animScale>
                                    <p:animScale>
                                      <p:cBhvr>
                                        <p:cTn id="106" dur="41" decel="50000">
                                          <p:stCondLst>
                                            <p:cond delay="169"/>
                                          </p:stCondLst>
                                        </p:cTn>
                                        <p:tgtEl>
                                          <p:spTgt spid="97288"/>
                                        </p:tgtEl>
                                      </p:cBhvr>
                                      <p:to x="100000" y="100000"/>
                                    </p:animScale>
                                    <p:animScale>
                                      <p:cBhvr>
                                        <p:cTn id="107" dur="7">
                                          <p:stCondLst>
                                            <p:cond delay="328"/>
                                          </p:stCondLst>
                                        </p:cTn>
                                        <p:tgtEl>
                                          <p:spTgt spid="97288"/>
                                        </p:tgtEl>
                                      </p:cBhvr>
                                      <p:to x="100000" y="80000"/>
                                    </p:animScale>
                                    <p:animScale>
                                      <p:cBhvr>
                                        <p:cTn id="108" dur="41" decel="50000">
                                          <p:stCondLst>
                                            <p:cond delay="335"/>
                                          </p:stCondLst>
                                        </p:cTn>
                                        <p:tgtEl>
                                          <p:spTgt spid="97288"/>
                                        </p:tgtEl>
                                      </p:cBhvr>
                                      <p:to x="100000" y="100000"/>
                                    </p:animScale>
                                    <p:animScale>
                                      <p:cBhvr>
                                        <p:cTn id="109" dur="7">
                                          <p:stCondLst>
                                            <p:cond delay="410"/>
                                          </p:stCondLst>
                                        </p:cTn>
                                        <p:tgtEl>
                                          <p:spTgt spid="97288"/>
                                        </p:tgtEl>
                                      </p:cBhvr>
                                      <p:to x="100000" y="90000"/>
                                    </p:animScale>
                                    <p:animScale>
                                      <p:cBhvr>
                                        <p:cTn id="110" dur="41" decel="50000">
                                          <p:stCondLst>
                                            <p:cond delay="417"/>
                                          </p:stCondLst>
                                        </p:cTn>
                                        <p:tgtEl>
                                          <p:spTgt spid="97288"/>
                                        </p:tgtEl>
                                      </p:cBhvr>
                                      <p:to x="100000" y="100000"/>
                                    </p:animScale>
                                    <p:animScale>
                                      <p:cBhvr>
                                        <p:cTn id="111" dur="7">
                                          <p:stCondLst>
                                            <p:cond delay="452"/>
                                          </p:stCondLst>
                                        </p:cTn>
                                        <p:tgtEl>
                                          <p:spTgt spid="97288"/>
                                        </p:tgtEl>
                                      </p:cBhvr>
                                      <p:to x="100000" y="95000"/>
                                    </p:animScale>
                                    <p:animScale>
                                      <p:cBhvr>
                                        <p:cTn id="112" dur="41" decel="50000">
                                          <p:stCondLst>
                                            <p:cond delay="458"/>
                                          </p:stCondLst>
                                        </p:cTn>
                                        <p:tgtEl>
                                          <p:spTgt spid="97288"/>
                                        </p:tgtEl>
                                      </p:cBhvr>
                                      <p:to x="100000" y="100000"/>
                                    </p:animScale>
                                  </p:childTnLst>
                                </p:cTn>
                              </p:par>
                            </p:childTnLst>
                          </p:cTn>
                        </p:par>
                        <p:par>
                          <p:cTn id="113" fill="hold" nodeType="afterGroup">
                            <p:stCondLst>
                              <p:cond delay="4645"/>
                            </p:stCondLst>
                            <p:childTnLst>
                              <p:par>
                                <p:cTn id="114" presetID="26" presetClass="entr" presetSubtype="0" fill="hold" nodeType="afterEffect">
                                  <p:stCondLst>
                                    <p:cond delay="0"/>
                                  </p:stCondLst>
                                  <p:childTnLst>
                                    <p:set>
                                      <p:cBhvr>
                                        <p:cTn id="115" dur="1" fill="hold">
                                          <p:stCondLst>
                                            <p:cond delay="0"/>
                                          </p:stCondLst>
                                        </p:cTn>
                                        <p:tgtEl>
                                          <p:spTgt spid="97289"/>
                                        </p:tgtEl>
                                        <p:attrNameLst>
                                          <p:attrName>style.visibility</p:attrName>
                                        </p:attrNameLst>
                                      </p:cBhvr>
                                      <p:to>
                                        <p:strVal val="visible"/>
                                      </p:to>
                                    </p:set>
                                    <p:animEffect transition="in" filter="wipe(down)">
                                      <p:cBhvr>
                                        <p:cTn id="116" dur="145">
                                          <p:stCondLst>
                                            <p:cond delay="0"/>
                                          </p:stCondLst>
                                        </p:cTn>
                                        <p:tgtEl>
                                          <p:spTgt spid="97289"/>
                                        </p:tgtEl>
                                      </p:cBhvr>
                                    </p:animEffect>
                                    <p:anim calcmode="lin" valueType="num">
                                      <p:cBhvr>
                                        <p:cTn id="117" dur="456" tmFilter="0,0; 0.14,0.36; 0.43,0.73; 0.71,0.91; 1.0,1.0">
                                          <p:stCondLst>
                                            <p:cond delay="0"/>
                                          </p:stCondLst>
                                        </p:cTn>
                                        <p:tgtEl>
                                          <p:spTgt spid="97289"/>
                                        </p:tgtEl>
                                        <p:attrNameLst>
                                          <p:attrName>ppt_x</p:attrName>
                                        </p:attrNameLst>
                                      </p:cBhvr>
                                      <p:tavLst>
                                        <p:tav tm="0">
                                          <p:val>
                                            <p:strVal val="#ppt_x-0.25"/>
                                          </p:val>
                                        </p:tav>
                                        <p:tav tm="100000">
                                          <p:val>
                                            <p:strVal val="#ppt_x"/>
                                          </p:val>
                                        </p:tav>
                                      </p:tavLst>
                                    </p:anim>
                                    <p:anim calcmode="lin" valueType="num">
                                      <p:cBhvr>
                                        <p:cTn id="118" dur="166" tmFilter="0.0,0.0; 0.25,0.07; 0.50,0.2; 0.75,0.467; 1.0,1.0">
                                          <p:stCondLst>
                                            <p:cond delay="0"/>
                                          </p:stCondLst>
                                        </p:cTn>
                                        <p:tgtEl>
                                          <p:spTgt spid="97289"/>
                                        </p:tgtEl>
                                        <p:attrNameLst>
                                          <p:attrName>ppt_y</p:attrName>
                                        </p:attrNameLst>
                                      </p:cBhvr>
                                      <p:tavLst>
                                        <p:tav tm="0" fmla="#ppt_y-sin(pi*$)/3">
                                          <p:val>
                                            <p:fltVal val="0.5"/>
                                          </p:val>
                                        </p:tav>
                                        <p:tav tm="100000">
                                          <p:val>
                                            <p:fltVal val="1"/>
                                          </p:val>
                                        </p:tav>
                                      </p:tavLst>
                                    </p:anim>
                                    <p:anim calcmode="lin" valueType="num">
                                      <p:cBhvr>
                                        <p:cTn id="119" dur="166" tmFilter="0, 0; 0.125,0.2665; 0.25,0.4; 0.375,0.465; 0.5,0.5;  0.625,0.535; 0.75,0.6; 0.875,0.7335; 1,1">
                                          <p:stCondLst>
                                            <p:cond delay="166"/>
                                          </p:stCondLst>
                                        </p:cTn>
                                        <p:tgtEl>
                                          <p:spTgt spid="97289"/>
                                        </p:tgtEl>
                                        <p:attrNameLst>
                                          <p:attrName>ppt_y</p:attrName>
                                        </p:attrNameLst>
                                      </p:cBhvr>
                                      <p:tavLst>
                                        <p:tav tm="0" fmla="#ppt_y-sin(pi*$)/9">
                                          <p:val>
                                            <p:fltVal val="0"/>
                                          </p:val>
                                        </p:tav>
                                        <p:tav tm="100000">
                                          <p:val>
                                            <p:fltVal val="1"/>
                                          </p:val>
                                        </p:tav>
                                      </p:tavLst>
                                    </p:anim>
                                    <p:anim calcmode="lin" valueType="num">
                                      <p:cBhvr>
                                        <p:cTn id="120" dur="83" tmFilter="0, 0; 0.125,0.2665; 0.25,0.4; 0.375,0.465; 0.5,0.5;  0.625,0.535; 0.75,0.6; 0.875,0.7335; 1,1">
                                          <p:stCondLst>
                                            <p:cond delay="331"/>
                                          </p:stCondLst>
                                        </p:cTn>
                                        <p:tgtEl>
                                          <p:spTgt spid="97289"/>
                                        </p:tgtEl>
                                        <p:attrNameLst>
                                          <p:attrName>ppt_y</p:attrName>
                                        </p:attrNameLst>
                                      </p:cBhvr>
                                      <p:tavLst>
                                        <p:tav tm="0" fmla="#ppt_y-sin(pi*$)/27">
                                          <p:val>
                                            <p:fltVal val="0"/>
                                          </p:val>
                                        </p:tav>
                                        <p:tav tm="100000">
                                          <p:val>
                                            <p:fltVal val="1"/>
                                          </p:val>
                                        </p:tav>
                                      </p:tavLst>
                                    </p:anim>
                                    <p:anim calcmode="lin" valueType="num">
                                      <p:cBhvr>
                                        <p:cTn id="121" dur="41" tmFilter="0, 0; 0.125,0.2665; 0.25,0.4; 0.375,0.465; 0.5,0.5;  0.625,0.535; 0.75,0.6; 0.875,0.7335; 1,1">
                                          <p:stCondLst>
                                            <p:cond delay="414"/>
                                          </p:stCondLst>
                                        </p:cTn>
                                        <p:tgtEl>
                                          <p:spTgt spid="97289"/>
                                        </p:tgtEl>
                                        <p:attrNameLst>
                                          <p:attrName>ppt_y</p:attrName>
                                        </p:attrNameLst>
                                      </p:cBhvr>
                                      <p:tavLst>
                                        <p:tav tm="0" fmla="#ppt_y-sin(pi*$)/81">
                                          <p:val>
                                            <p:fltVal val="0"/>
                                          </p:val>
                                        </p:tav>
                                        <p:tav tm="100000">
                                          <p:val>
                                            <p:fltVal val="1"/>
                                          </p:val>
                                        </p:tav>
                                      </p:tavLst>
                                    </p:anim>
                                    <p:animScale>
                                      <p:cBhvr>
                                        <p:cTn id="122" dur="7">
                                          <p:stCondLst>
                                            <p:cond delay="162"/>
                                          </p:stCondLst>
                                        </p:cTn>
                                        <p:tgtEl>
                                          <p:spTgt spid="97289"/>
                                        </p:tgtEl>
                                      </p:cBhvr>
                                      <p:to x="100000" y="60000"/>
                                    </p:animScale>
                                    <p:animScale>
                                      <p:cBhvr>
                                        <p:cTn id="123" dur="41" decel="50000">
                                          <p:stCondLst>
                                            <p:cond delay="169"/>
                                          </p:stCondLst>
                                        </p:cTn>
                                        <p:tgtEl>
                                          <p:spTgt spid="97289"/>
                                        </p:tgtEl>
                                      </p:cBhvr>
                                      <p:to x="100000" y="100000"/>
                                    </p:animScale>
                                    <p:animScale>
                                      <p:cBhvr>
                                        <p:cTn id="124" dur="7">
                                          <p:stCondLst>
                                            <p:cond delay="328"/>
                                          </p:stCondLst>
                                        </p:cTn>
                                        <p:tgtEl>
                                          <p:spTgt spid="97289"/>
                                        </p:tgtEl>
                                      </p:cBhvr>
                                      <p:to x="100000" y="80000"/>
                                    </p:animScale>
                                    <p:animScale>
                                      <p:cBhvr>
                                        <p:cTn id="125" dur="41" decel="50000">
                                          <p:stCondLst>
                                            <p:cond delay="335"/>
                                          </p:stCondLst>
                                        </p:cTn>
                                        <p:tgtEl>
                                          <p:spTgt spid="97289"/>
                                        </p:tgtEl>
                                      </p:cBhvr>
                                      <p:to x="100000" y="100000"/>
                                    </p:animScale>
                                    <p:animScale>
                                      <p:cBhvr>
                                        <p:cTn id="126" dur="7">
                                          <p:stCondLst>
                                            <p:cond delay="410"/>
                                          </p:stCondLst>
                                        </p:cTn>
                                        <p:tgtEl>
                                          <p:spTgt spid="97289"/>
                                        </p:tgtEl>
                                      </p:cBhvr>
                                      <p:to x="100000" y="90000"/>
                                    </p:animScale>
                                    <p:animScale>
                                      <p:cBhvr>
                                        <p:cTn id="127" dur="41" decel="50000">
                                          <p:stCondLst>
                                            <p:cond delay="417"/>
                                          </p:stCondLst>
                                        </p:cTn>
                                        <p:tgtEl>
                                          <p:spTgt spid="97289"/>
                                        </p:tgtEl>
                                      </p:cBhvr>
                                      <p:to x="100000" y="100000"/>
                                    </p:animScale>
                                    <p:animScale>
                                      <p:cBhvr>
                                        <p:cTn id="128" dur="7">
                                          <p:stCondLst>
                                            <p:cond delay="452"/>
                                          </p:stCondLst>
                                        </p:cTn>
                                        <p:tgtEl>
                                          <p:spTgt spid="97289"/>
                                        </p:tgtEl>
                                      </p:cBhvr>
                                      <p:to x="100000" y="95000"/>
                                    </p:animScale>
                                    <p:animScale>
                                      <p:cBhvr>
                                        <p:cTn id="129" dur="41" decel="50000">
                                          <p:stCondLst>
                                            <p:cond delay="458"/>
                                          </p:stCondLst>
                                        </p:cTn>
                                        <p:tgtEl>
                                          <p:spTgt spid="97289"/>
                                        </p:tgtEl>
                                      </p:cBhvr>
                                      <p:to x="100000" y="100000"/>
                                    </p:animScale>
                                  </p:childTnLst>
                                </p:cTn>
                              </p:par>
                            </p:childTnLst>
                          </p:cTn>
                        </p:par>
                        <p:par>
                          <p:cTn id="130" fill="hold" nodeType="afterGroup">
                            <p:stCondLst>
                              <p:cond delay="5144"/>
                            </p:stCondLst>
                            <p:childTnLst>
                              <p:par>
                                <p:cTn id="131" presetID="26" presetClass="entr" presetSubtype="0" fill="hold" nodeType="afterEffect">
                                  <p:stCondLst>
                                    <p:cond delay="0"/>
                                  </p:stCondLst>
                                  <p:childTnLst>
                                    <p:set>
                                      <p:cBhvr>
                                        <p:cTn id="132" dur="1" fill="hold">
                                          <p:stCondLst>
                                            <p:cond delay="0"/>
                                          </p:stCondLst>
                                        </p:cTn>
                                        <p:tgtEl>
                                          <p:spTgt spid="97290"/>
                                        </p:tgtEl>
                                        <p:attrNameLst>
                                          <p:attrName>style.visibility</p:attrName>
                                        </p:attrNameLst>
                                      </p:cBhvr>
                                      <p:to>
                                        <p:strVal val="visible"/>
                                      </p:to>
                                    </p:set>
                                    <p:animEffect transition="in" filter="wipe(down)">
                                      <p:cBhvr>
                                        <p:cTn id="133" dur="145">
                                          <p:stCondLst>
                                            <p:cond delay="0"/>
                                          </p:stCondLst>
                                        </p:cTn>
                                        <p:tgtEl>
                                          <p:spTgt spid="97290"/>
                                        </p:tgtEl>
                                      </p:cBhvr>
                                    </p:animEffect>
                                    <p:anim calcmode="lin" valueType="num">
                                      <p:cBhvr>
                                        <p:cTn id="134" dur="456" tmFilter="0,0; 0.14,0.36; 0.43,0.73; 0.71,0.91; 1.0,1.0">
                                          <p:stCondLst>
                                            <p:cond delay="0"/>
                                          </p:stCondLst>
                                        </p:cTn>
                                        <p:tgtEl>
                                          <p:spTgt spid="97290"/>
                                        </p:tgtEl>
                                        <p:attrNameLst>
                                          <p:attrName>ppt_x</p:attrName>
                                        </p:attrNameLst>
                                      </p:cBhvr>
                                      <p:tavLst>
                                        <p:tav tm="0">
                                          <p:val>
                                            <p:strVal val="#ppt_x-0.25"/>
                                          </p:val>
                                        </p:tav>
                                        <p:tav tm="100000">
                                          <p:val>
                                            <p:strVal val="#ppt_x"/>
                                          </p:val>
                                        </p:tav>
                                      </p:tavLst>
                                    </p:anim>
                                    <p:anim calcmode="lin" valueType="num">
                                      <p:cBhvr>
                                        <p:cTn id="135" dur="166" tmFilter="0.0,0.0; 0.25,0.07; 0.50,0.2; 0.75,0.467; 1.0,1.0">
                                          <p:stCondLst>
                                            <p:cond delay="0"/>
                                          </p:stCondLst>
                                        </p:cTn>
                                        <p:tgtEl>
                                          <p:spTgt spid="97290"/>
                                        </p:tgtEl>
                                        <p:attrNameLst>
                                          <p:attrName>ppt_y</p:attrName>
                                        </p:attrNameLst>
                                      </p:cBhvr>
                                      <p:tavLst>
                                        <p:tav tm="0" fmla="#ppt_y-sin(pi*$)/3">
                                          <p:val>
                                            <p:fltVal val="0.5"/>
                                          </p:val>
                                        </p:tav>
                                        <p:tav tm="100000">
                                          <p:val>
                                            <p:fltVal val="1"/>
                                          </p:val>
                                        </p:tav>
                                      </p:tavLst>
                                    </p:anim>
                                    <p:anim calcmode="lin" valueType="num">
                                      <p:cBhvr>
                                        <p:cTn id="136" dur="166" tmFilter="0, 0; 0.125,0.2665; 0.25,0.4; 0.375,0.465; 0.5,0.5;  0.625,0.535; 0.75,0.6; 0.875,0.7335; 1,1">
                                          <p:stCondLst>
                                            <p:cond delay="166"/>
                                          </p:stCondLst>
                                        </p:cTn>
                                        <p:tgtEl>
                                          <p:spTgt spid="97290"/>
                                        </p:tgtEl>
                                        <p:attrNameLst>
                                          <p:attrName>ppt_y</p:attrName>
                                        </p:attrNameLst>
                                      </p:cBhvr>
                                      <p:tavLst>
                                        <p:tav tm="0" fmla="#ppt_y-sin(pi*$)/9">
                                          <p:val>
                                            <p:fltVal val="0"/>
                                          </p:val>
                                        </p:tav>
                                        <p:tav tm="100000">
                                          <p:val>
                                            <p:fltVal val="1"/>
                                          </p:val>
                                        </p:tav>
                                      </p:tavLst>
                                    </p:anim>
                                    <p:anim calcmode="lin" valueType="num">
                                      <p:cBhvr>
                                        <p:cTn id="137" dur="83" tmFilter="0, 0; 0.125,0.2665; 0.25,0.4; 0.375,0.465; 0.5,0.5;  0.625,0.535; 0.75,0.6; 0.875,0.7335; 1,1">
                                          <p:stCondLst>
                                            <p:cond delay="331"/>
                                          </p:stCondLst>
                                        </p:cTn>
                                        <p:tgtEl>
                                          <p:spTgt spid="97290"/>
                                        </p:tgtEl>
                                        <p:attrNameLst>
                                          <p:attrName>ppt_y</p:attrName>
                                        </p:attrNameLst>
                                      </p:cBhvr>
                                      <p:tavLst>
                                        <p:tav tm="0" fmla="#ppt_y-sin(pi*$)/27">
                                          <p:val>
                                            <p:fltVal val="0"/>
                                          </p:val>
                                        </p:tav>
                                        <p:tav tm="100000">
                                          <p:val>
                                            <p:fltVal val="1"/>
                                          </p:val>
                                        </p:tav>
                                      </p:tavLst>
                                    </p:anim>
                                    <p:anim calcmode="lin" valueType="num">
                                      <p:cBhvr>
                                        <p:cTn id="138" dur="41" tmFilter="0, 0; 0.125,0.2665; 0.25,0.4; 0.375,0.465; 0.5,0.5;  0.625,0.535; 0.75,0.6; 0.875,0.7335; 1,1">
                                          <p:stCondLst>
                                            <p:cond delay="414"/>
                                          </p:stCondLst>
                                        </p:cTn>
                                        <p:tgtEl>
                                          <p:spTgt spid="97290"/>
                                        </p:tgtEl>
                                        <p:attrNameLst>
                                          <p:attrName>ppt_y</p:attrName>
                                        </p:attrNameLst>
                                      </p:cBhvr>
                                      <p:tavLst>
                                        <p:tav tm="0" fmla="#ppt_y-sin(pi*$)/81">
                                          <p:val>
                                            <p:fltVal val="0"/>
                                          </p:val>
                                        </p:tav>
                                        <p:tav tm="100000">
                                          <p:val>
                                            <p:fltVal val="1"/>
                                          </p:val>
                                        </p:tav>
                                      </p:tavLst>
                                    </p:anim>
                                    <p:animScale>
                                      <p:cBhvr>
                                        <p:cTn id="139" dur="7">
                                          <p:stCondLst>
                                            <p:cond delay="162"/>
                                          </p:stCondLst>
                                        </p:cTn>
                                        <p:tgtEl>
                                          <p:spTgt spid="97290"/>
                                        </p:tgtEl>
                                      </p:cBhvr>
                                      <p:to x="100000" y="60000"/>
                                    </p:animScale>
                                    <p:animScale>
                                      <p:cBhvr>
                                        <p:cTn id="140" dur="41" decel="50000">
                                          <p:stCondLst>
                                            <p:cond delay="169"/>
                                          </p:stCondLst>
                                        </p:cTn>
                                        <p:tgtEl>
                                          <p:spTgt spid="97290"/>
                                        </p:tgtEl>
                                      </p:cBhvr>
                                      <p:to x="100000" y="100000"/>
                                    </p:animScale>
                                    <p:animScale>
                                      <p:cBhvr>
                                        <p:cTn id="141" dur="7">
                                          <p:stCondLst>
                                            <p:cond delay="328"/>
                                          </p:stCondLst>
                                        </p:cTn>
                                        <p:tgtEl>
                                          <p:spTgt spid="97290"/>
                                        </p:tgtEl>
                                      </p:cBhvr>
                                      <p:to x="100000" y="80000"/>
                                    </p:animScale>
                                    <p:animScale>
                                      <p:cBhvr>
                                        <p:cTn id="142" dur="41" decel="50000">
                                          <p:stCondLst>
                                            <p:cond delay="335"/>
                                          </p:stCondLst>
                                        </p:cTn>
                                        <p:tgtEl>
                                          <p:spTgt spid="97290"/>
                                        </p:tgtEl>
                                      </p:cBhvr>
                                      <p:to x="100000" y="100000"/>
                                    </p:animScale>
                                    <p:animScale>
                                      <p:cBhvr>
                                        <p:cTn id="143" dur="7">
                                          <p:stCondLst>
                                            <p:cond delay="410"/>
                                          </p:stCondLst>
                                        </p:cTn>
                                        <p:tgtEl>
                                          <p:spTgt spid="97290"/>
                                        </p:tgtEl>
                                      </p:cBhvr>
                                      <p:to x="100000" y="90000"/>
                                    </p:animScale>
                                    <p:animScale>
                                      <p:cBhvr>
                                        <p:cTn id="144" dur="41" decel="50000">
                                          <p:stCondLst>
                                            <p:cond delay="417"/>
                                          </p:stCondLst>
                                        </p:cTn>
                                        <p:tgtEl>
                                          <p:spTgt spid="97290"/>
                                        </p:tgtEl>
                                      </p:cBhvr>
                                      <p:to x="100000" y="100000"/>
                                    </p:animScale>
                                    <p:animScale>
                                      <p:cBhvr>
                                        <p:cTn id="145" dur="7">
                                          <p:stCondLst>
                                            <p:cond delay="452"/>
                                          </p:stCondLst>
                                        </p:cTn>
                                        <p:tgtEl>
                                          <p:spTgt spid="97290"/>
                                        </p:tgtEl>
                                      </p:cBhvr>
                                      <p:to x="100000" y="95000"/>
                                    </p:animScale>
                                    <p:animScale>
                                      <p:cBhvr>
                                        <p:cTn id="146" dur="41" decel="50000">
                                          <p:stCondLst>
                                            <p:cond delay="458"/>
                                          </p:stCondLst>
                                        </p:cTn>
                                        <p:tgtEl>
                                          <p:spTgt spid="97290"/>
                                        </p:tgtEl>
                                      </p:cBhvr>
                                      <p:to x="100000" y="100000"/>
                                    </p:animScale>
                                  </p:childTnLst>
                                </p:cTn>
                              </p:par>
                            </p:childTnLst>
                          </p:cTn>
                        </p:par>
                        <p:par>
                          <p:cTn id="147" fill="hold" nodeType="afterGroup">
                            <p:stCondLst>
                              <p:cond delay="5643"/>
                            </p:stCondLst>
                            <p:childTnLst>
                              <p:par>
                                <p:cTn id="148" presetID="30" presetClass="entr" presetSubtype="0" fill="hold" nodeType="afterEffect">
                                  <p:stCondLst>
                                    <p:cond delay="0"/>
                                  </p:stCondLst>
                                  <p:childTnLst>
                                    <p:set>
                                      <p:cBhvr>
                                        <p:cTn id="149" dur="1" fill="hold">
                                          <p:stCondLst>
                                            <p:cond delay="0"/>
                                          </p:stCondLst>
                                        </p:cTn>
                                        <p:tgtEl>
                                          <p:spTgt spid="97294"/>
                                        </p:tgtEl>
                                        <p:attrNameLst>
                                          <p:attrName>style.visibility</p:attrName>
                                        </p:attrNameLst>
                                      </p:cBhvr>
                                      <p:to>
                                        <p:strVal val="visible"/>
                                      </p:to>
                                    </p:set>
                                    <p:animEffect transition="in" filter="fade">
                                      <p:cBhvr>
                                        <p:cTn id="150" dur="400" decel="100000"/>
                                        <p:tgtEl>
                                          <p:spTgt spid="97294"/>
                                        </p:tgtEl>
                                      </p:cBhvr>
                                    </p:animEffect>
                                    <p:anim calcmode="lin" valueType="num">
                                      <p:cBhvr>
                                        <p:cTn id="151" dur="400" decel="100000" fill="hold"/>
                                        <p:tgtEl>
                                          <p:spTgt spid="97294"/>
                                        </p:tgtEl>
                                        <p:attrNameLst>
                                          <p:attrName>style.rotation</p:attrName>
                                        </p:attrNameLst>
                                      </p:cBhvr>
                                      <p:tavLst>
                                        <p:tav tm="0">
                                          <p:val>
                                            <p:fltVal val="-90"/>
                                          </p:val>
                                        </p:tav>
                                        <p:tav tm="100000">
                                          <p:val>
                                            <p:fltVal val="0"/>
                                          </p:val>
                                        </p:tav>
                                      </p:tavLst>
                                    </p:anim>
                                    <p:anim calcmode="lin" valueType="num">
                                      <p:cBhvr>
                                        <p:cTn id="152" dur="400" decel="100000" fill="hold"/>
                                        <p:tgtEl>
                                          <p:spTgt spid="97294"/>
                                        </p:tgtEl>
                                        <p:attrNameLst>
                                          <p:attrName>ppt_x</p:attrName>
                                        </p:attrNameLst>
                                      </p:cBhvr>
                                      <p:tavLst>
                                        <p:tav tm="0">
                                          <p:val>
                                            <p:strVal val="#ppt_x+0.4"/>
                                          </p:val>
                                        </p:tav>
                                        <p:tav tm="100000">
                                          <p:val>
                                            <p:strVal val="#ppt_x-0.05"/>
                                          </p:val>
                                        </p:tav>
                                      </p:tavLst>
                                    </p:anim>
                                    <p:anim calcmode="lin" valueType="num">
                                      <p:cBhvr>
                                        <p:cTn id="153" dur="400" decel="100000" fill="hold"/>
                                        <p:tgtEl>
                                          <p:spTgt spid="97294"/>
                                        </p:tgtEl>
                                        <p:attrNameLst>
                                          <p:attrName>ppt_y</p:attrName>
                                        </p:attrNameLst>
                                      </p:cBhvr>
                                      <p:tavLst>
                                        <p:tav tm="0">
                                          <p:val>
                                            <p:strVal val="#ppt_y-0.4"/>
                                          </p:val>
                                        </p:tav>
                                        <p:tav tm="100000">
                                          <p:val>
                                            <p:strVal val="#ppt_y+0.1"/>
                                          </p:val>
                                        </p:tav>
                                      </p:tavLst>
                                    </p:anim>
                                    <p:anim calcmode="lin" valueType="num">
                                      <p:cBhvr>
                                        <p:cTn id="154" dur="100" accel="100000" fill="hold">
                                          <p:stCondLst>
                                            <p:cond delay="400"/>
                                          </p:stCondLst>
                                        </p:cTn>
                                        <p:tgtEl>
                                          <p:spTgt spid="97294"/>
                                        </p:tgtEl>
                                        <p:attrNameLst>
                                          <p:attrName>ppt_x</p:attrName>
                                        </p:attrNameLst>
                                      </p:cBhvr>
                                      <p:tavLst>
                                        <p:tav tm="0">
                                          <p:val>
                                            <p:strVal val="#ppt_x-0.05"/>
                                          </p:val>
                                        </p:tav>
                                        <p:tav tm="100000">
                                          <p:val>
                                            <p:strVal val="#ppt_x"/>
                                          </p:val>
                                        </p:tav>
                                      </p:tavLst>
                                    </p:anim>
                                    <p:anim calcmode="lin" valueType="num">
                                      <p:cBhvr>
                                        <p:cTn id="155" dur="100" accel="100000" fill="hold">
                                          <p:stCondLst>
                                            <p:cond delay="400"/>
                                          </p:stCondLst>
                                        </p:cTn>
                                        <p:tgtEl>
                                          <p:spTgt spid="9729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9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0858257" y="626506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84998" name="AutoShape 6"/>
          <p:cNvSpPr>
            <a:spLocks noChangeArrowheads="1"/>
          </p:cNvSpPr>
          <p:nvPr/>
        </p:nvSpPr>
        <p:spPr bwMode="auto">
          <a:xfrm>
            <a:off x="1272382" y="1246189"/>
            <a:ext cx="3744913" cy="3559175"/>
          </a:xfrm>
          <a:prstGeom prst="pentagon">
            <a:avLst/>
          </a:prstGeom>
          <a:noFill/>
          <a:ln w="25400">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84999" name="Picture 7"/>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85095" y="1204913"/>
            <a:ext cx="1831975" cy="183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5000" name="组合 4"/>
          <p:cNvGrpSpPr>
            <a:grpSpLocks/>
          </p:cNvGrpSpPr>
          <p:nvPr/>
        </p:nvGrpSpPr>
        <p:grpSpPr bwMode="auto">
          <a:xfrm>
            <a:off x="1058070" y="844551"/>
            <a:ext cx="2528887" cy="2530475"/>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85008" name="组合 33"/>
          <p:cNvGrpSpPr>
            <a:grpSpLocks/>
          </p:cNvGrpSpPr>
          <p:nvPr/>
        </p:nvGrpSpPr>
        <p:grpSpPr bwMode="auto">
          <a:xfrm>
            <a:off x="9986170" y="4371976"/>
            <a:ext cx="649287" cy="785813"/>
            <a:chOff x="1749531" y="3647927"/>
            <a:chExt cx="1987536" cy="2411346"/>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4000">
                <a:solidFill>
                  <a:srgbClr val="FFFFFF"/>
                </a:solidFill>
                <a:latin typeface="Impact" pitchFamily="34" charset="0"/>
                <a:ea typeface="方正超粗黑简体"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395844" y="4091226"/>
              <a:ext cx="563703" cy="1968047"/>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85019" name="Rectangle 27"/>
          <p:cNvSpPr>
            <a:spLocks noChangeArrowheads="1"/>
          </p:cNvSpPr>
          <p:nvPr/>
        </p:nvSpPr>
        <p:spPr bwMode="auto">
          <a:xfrm>
            <a:off x="6457603" y="2177257"/>
            <a:ext cx="590468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6000" dirty="0">
                <a:solidFill>
                  <a:srgbClr val="006CB8"/>
                </a:solidFill>
                <a:latin typeface="Batang" panose="02030600000101010101" pitchFamily="18" charset="-127"/>
                <a:ea typeface="Batang" panose="02030600000101010101" pitchFamily="18" charset="-127"/>
              </a:rPr>
              <a:t>THANKS</a:t>
            </a:r>
          </a:p>
        </p:txBody>
      </p:sp>
      <p:sp>
        <p:nvSpPr>
          <p:cNvPr id="85020" name="Rectangle 28"/>
          <p:cNvSpPr>
            <a:spLocks noChangeArrowheads="1"/>
          </p:cNvSpPr>
          <p:nvPr/>
        </p:nvSpPr>
        <p:spPr bwMode="auto">
          <a:xfrm>
            <a:off x="6584254" y="3055768"/>
            <a:ext cx="44640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dirty="0">
                <a:solidFill>
                  <a:srgbClr val="333333"/>
                </a:solidFill>
                <a:latin typeface="微软雅黑" panose="020B0503020204020204" pitchFamily="34" charset="-122"/>
                <a:ea typeface="微软雅黑" panose="020B0503020204020204" pitchFamily="34" charset="-122"/>
              </a:rPr>
              <a:t>谢谢观看</a:t>
            </a:r>
          </a:p>
        </p:txBody>
      </p:sp>
      <p:pic>
        <p:nvPicPr>
          <p:cNvPr id="85021" name="圆角矩形 53"/>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724228">
            <a:off x="2488406" y="4454525"/>
            <a:ext cx="649288" cy="630238"/>
          </a:xfrm>
          <a:prstGeom prst="rect">
            <a:avLst/>
          </a:prstGeom>
          <a:noFill/>
          <a:extLst>
            <a:ext uri="{909E8E84-426E-40DD-AFC4-6F175D3DCCD1}">
              <a14:hiddenFill xmlns:a14="http://schemas.microsoft.com/office/drawing/2010/main">
                <a:solidFill>
                  <a:srgbClr val="FFFFFF"/>
                </a:solidFill>
              </a14:hiddenFill>
            </a:ext>
          </a:extLst>
        </p:spPr>
      </p:pic>
      <p:sp>
        <p:nvSpPr>
          <p:cNvPr id="102" name="Freeform 23"/>
          <p:cNvSpPr>
            <a:spLocks/>
          </p:cNvSpPr>
          <p:nvPr/>
        </p:nvSpPr>
        <p:spPr bwMode="auto">
          <a:xfrm>
            <a:off x="4596947" y="2944078"/>
            <a:ext cx="480823" cy="429581"/>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17" name="Oval 53"/>
          <p:cNvSpPr>
            <a:spLocks noChangeArrowheads="1"/>
          </p:cNvSpPr>
          <p:nvPr/>
        </p:nvSpPr>
        <p:spPr bwMode="auto">
          <a:xfrm>
            <a:off x="1109185" y="3706235"/>
            <a:ext cx="1048058" cy="1042091"/>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4065303" y="1692674"/>
            <a:ext cx="683281" cy="679345"/>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85031" name="组合 54"/>
          <p:cNvGrpSpPr>
            <a:grpSpLocks/>
          </p:cNvGrpSpPr>
          <p:nvPr/>
        </p:nvGrpSpPr>
        <p:grpSpPr bwMode="auto">
          <a:xfrm>
            <a:off x="5666581" y="2284413"/>
            <a:ext cx="863600" cy="792162"/>
            <a:chOff x="4619504" y="2380975"/>
            <a:chExt cx="3138274" cy="3138274"/>
          </a:xfrm>
        </p:grpSpPr>
        <p:grpSp>
          <p:nvGrpSpPr>
            <p:cNvPr id="3" name="椭圆 56"/>
            <p:cNvGrpSpPr>
              <a:grpSpLocks/>
            </p:cNvGrpSpPr>
            <p:nvPr/>
          </p:nvGrpSpPr>
          <p:grpSpPr bwMode="auto">
            <a:xfrm>
              <a:off x="4603676" y="2372160"/>
              <a:ext cx="3169927" cy="3155901"/>
              <a:chOff x="5407152" y="2743200"/>
              <a:chExt cx="1377696" cy="1371600"/>
            </a:xfrm>
          </p:grpSpPr>
          <p:pic>
            <p:nvPicPr>
              <p:cNvPr id="85033" name="椭圆 5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34" name="Text Box 42"/>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3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85036" name="Group 44"/>
          <p:cNvGrpSpPr>
            <a:grpSpLocks/>
          </p:cNvGrpSpPr>
          <p:nvPr/>
        </p:nvGrpSpPr>
        <p:grpSpPr bwMode="auto">
          <a:xfrm>
            <a:off x="3145631" y="3500439"/>
            <a:ext cx="2355850" cy="2365375"/>
            <a:chOff x="3840" y="1570"/>
            <a:chExt cx="1770" cy="1776"/>
          </a:xfrm>
        </p:grpSpPr>
        <p:grpSp>
          <p:nvGrpSpPr>
            <p:cNvPr id="85037" name="组合 54"/>
            <p:cNvGrpSpPr>
              <a:grpSpLocks/>
            </p:cNvGrpSpPr>
            <p:nvPr/>
          </p:nvGrpSpPr>
          <p:grpSpPr bwMode="auto">
            <a:xfrm>
              <a:off x="4334" y="1994"/>
              <a:ext cx="776" cy="776"/>
              <a:chOff x="4619504" y="2380975"/>
              <a:chExt cx="3138274" cy="3138274"/>
            </a:xfrm>
          </p:grpSpPr>
          <p:grpSp>
            <p:nvGrpSpPr>
              <p:cNvPr id="4" name="椭圆 56"/>
              <p:cNvGrpSpPr>
                <a:grpSpLocks/>
              </p:cNvGrpSpPr>
              <p:nvPr/>
            </p:nvGrpSpPr>
            <p:grpSpPr bwMode="auto">
              <a:xfrm>
                <a:off x="4603676" y="2372160"/>
                <a:ext cx="3169927" cy="3155901"/>
                <a:chOff x="5407152" y="2743200"/>
                <a:chExt cx="1377696" cy="1371600"/>
              </a:xfrm>
            </p:grpSpPr>
            <p:pic>
              <p:nvPicPr>
                <p:cNvPr id="85039" name="椭圆 56"/>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0" name="Text Box 48"/>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1"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nvGrpSpPr>
            <p:cNvPr id="21"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26"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a:defRPr/>
                </a:pPr>
                <a:endParaRPr lang="zh-CN" altLang="en-US">
                  <a:solidFill>
                    <a:prstClr val="black"/>
                  </a:solidFill>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5043" name="组合 54"/>
            <p:cNvGrpSpPr>
              <a:grpSpLocks/>
            </p:cNvGrpSpPr>
            <p:nvPr/>
          </p:nvGrpSpPr>
          <p:grpSpPr bwMode="auto">
            <a:xfrm>
              <a:off x="4289" y="1949"/>
              <a:ext cx="866" cy="866"/>
              <a:chOff x="4619504" y="2380975"/>
              <a:chExt cx="3138274" cy="3138274"/>
            </a:xfrm>
          </p:grpSpPr>
          <p:grpSp>
            <p:nvGrpSpPr>
              <p:cNvPr id="57" name="椭圆 56"/>
              <p:cNvGrpSpPr>
                <a:grpSpLocks/>
              </p:cNvGrpSpPr>
              <p:nvPr/>
            </p:nvGrpSpPr>
            <p:grpSpPr bwMode="auto">
              <a:xfrm>
                <a:off x="4603676" y="2372160"/>
                <a:ext cx="3169927" cy="3155901"/>
                <a:chOff x="5407152" y="2743200"/>
                <a:chExt cx="1377696" cy="1371600"/>
              </a:xfrm>
            </p:grpSpPr>
            <p:pic>
              <p:nvPicPr>
                <p:cNvPr id="85045" name="椭圆 56"/>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046" name="Text Box 54"/>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sp>
            <p:nvSpPr>
              <p:cNvPr id="85047"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a:solidFill>
                    <a:srgbClr val="FFFFFF"/>
                  </a:solidFill>
                  <a:ea typeface="微软雅黑" pitchFamily="34" charset="-122"/>
                </a:endParaRPr>
              </a:p>
            </p:txBody>
          </p:sp>
        </p:grpSp>
      </p:grpSp>
      <p:pic>
        <p:nvPicPr>
          <p:cNvPr id="85048" name="Picture 56"/>
          <p:cNvPicPr>
            <a:picLocks noChangeAspect="1" noChangeArrowheads="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89407" y="4581525"/>
            <a:ext cx="1512837" cy="192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91927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4998"/>
                                        </p:tgtEl>
                                        <p:attrNameLst>
                                          <p:attrName>style.visibility</p:attrName>
                                        </p:attrNameLst>
                                      </p:cBhvr>
                                      <p:to>
                                        <p:strVal val="visible"/>
                                      </p:to>
                                    </p:set>
                                    <p:anim calcmode="lin" valueType="num">
                                      <p:cBhvr>
                                        <p:cTn id="7" dur="500" fill="hold"/>
                                        <p:tgtEl>
                                          <p:spTgt spid="84998"/>
                                        </p:tgtEl>
                                        <p:attrNameLst>
                                          <p:attrName>ppt_w</p:attrName>
                                        </p:attrNameLst>
                                      </p:cBhvr>
                                      <p:tavLst>
                                        <p:tav tm="0">
                                          <p:val>
                                            <p:fltVal val="0"/>
                                          </p:val>
                                        </p:tav>
                                        <p:tav tm="100000">
                                          <p:val>
                                            <p:strVal val="#ppt_w"/>
                                          </p:val>
                                        </p:tav>
                                      </p:tavLst>
                                    </p:anim>
                                    <p:anim calcmode="lin" valueType="num">
                                      <p:cBhvr>
                                        <p:cTn id="8" dur="500" fill="hold"/>
                                        <p:tgtEl>
                                          <p:spTgt spid="84998"/>
                                        </p:tgtEl>
                                        <p:attrNameLst>
                                          <p:attrName>ppt_h</p:attrName>
                                        </p:attrNameLst>
                                      </p:cBhvr>
                                      <p:tavLst>
                                        <p:tav tm="0">
                                          <p:val>
                                            <p:strVal val="#ppt_h"/>
                                          </p:val>
                                        </p:tav>
                                        <p:tav tm="100000">
                                          <p:val>
                                            <p:strVal val="#ppt_h"/>
                                          </p:val>
                                        </p:tav>
                                      </p:tavLst>
                                    </p:anim>
                                  </p:childTnLst>
                                </p:cTn>
                              </p:par>
                              <p:par>
                                <p:cTn id="9" presetID="12" presetClass="entr" presetSubtype="4" fill="hold" nodeType="withEffect">
                                  <p:stCondLst>
                                    <p:cond delay="0"/>
                                  </p:stCondLst>
                                  <p:childTnLst>
                                    <p:set>
                                      <p:cBhvr>
                                        <p:cTn id="10" dur="1" fill="hold">
                                          <p:stCondLst>
                                            <p:cond delay="0"/>
                                          </p:stCondLst>
                                        </p:cTn>
                                        <p:tgtEl>
                                          <p:spTgt spid="84999"/>
                                        </p:tgtEl>
                                        <p:attrNameLst>
                                          <p:attrName>style.visibility</p:attrName>
                                        </p:attrNameLst>
                                      </p:cBhvr>
                                      <p:to>
                                        <p:strVal val="visible"/>
                                      </p:to>
                                    </p:set>
                                    <p:animEffect transition="in" filter="slide(fromBottom)">
                                      <p:cBhvr>
                                        <p:cTn id="11" dur="500"/>
                                        <p:tgtEl>
                                          <p:spTgt spid="84999"/>
                                        </p:tgtEl>
                                      </p:cBhvr>
                                    </p:animEffect>
                                  </p:childTnLst>
                                </p:cTn>
                              </p:par>
                              <p:par>
                                <p:cTn id="12" presetID="12" presetClass="entr" presetSubtype="4" fill="hold" nodeType="withEffect">
                                  <p:stCondLst>
                                    <p:cond delay="0"/>
                                  </p:stCondLst>
                                  <p:childTnLst>
                                    <p:set>
                                      <p:cBhvr>
                                        <p:cTn id="13" dur="1" fill="hold">
                                          <p:stCondLst>
                                            <p:cond delay="0"/>
                                          </p:stCondLst>
                                        </p:cTn>
                                        <p:tgtEl>
                                          <p:spTgt spid="85000"/>
                                        </p:tgtEl>
                                        <p:attrNameLst>
                                          <p:attrName>style.visibility</p:attrName>
                                        </p:attrNameLst>
                                      </p:cBhvr>
                                      <p:to>
                                        <p:strVal val="visible"/>
                                      </p:to>
                                    </p:set>
                                    <p:animEffect transition="in" filter="slide(fromBottom)">
                                      <p:cBhvr>
                                        <p:cTn id="14" dur="500"/>
                                        <p:tgtEl>
                                          <p:spTgt spid="85000"/>
                                        </p:tgtEl>
                                      </p:cBhvr>
                                    </p:animEffect>
                                  </p:childTnLst>
                                </p:cTn>
                              </p:par>
                              <p:par>
                                <p:cTn id="15" presetID="12" presetClass="entr" presetSubtype="4" fill="hold" nodeType="withEffect">
                                  <p:stCondLst>
                                    <p:cond delay="0"/>
                                  </p:stCondLst>
                                  <p:childTnLst>
                                    <p:set>
                                      <p:cBhvr>
                                        <p:cTn id="16" dur="1" fill="hold">
                                          <p:stCondLst>
                                            <p:cond delay="0"/>
                                          </p:stCondLst>
                                        </p:cTn>
                                        <p:tgtEl>
                                          <p:spTgt spid="85021"/>
                                        </p:tgtEl>
                                        <p:attrNameLst>
                                          <p:attrName>style.visibility</p:attrName>
                                        </p:attrNameLst>
                                      </p:cBhvr>
                                      <p:to>
                                        <p:strVal val="visible"/>
                                      </p:to>
                                    </p:set>
                                    <p:animEffect transition="in" filter="slide(fromBottom)">
                                      <p:cBhvr>
                                        <p:cTn id="17" dur="500"/>
                                        <p:tgtEl>
                                          <p:spTgt spid="85021"/>
                                        </p:tgtEl>
                                      </p:cBhvr>
                                    </p:animEffect>
                                  </p:childTnLst>
                                </p:cTn>
                              </p:par>
                              <p:par>
                                <p:cTn id="18" presetID="12" presetClass="entr" presetSubtype="4" fill="hold" nodeType="with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slide(fromBottom)">
                                      <p:cBhvr>
                                        <p:cTn id="20" dur="500"/>
                                        <p:tgtEl>
                                          <p:spTgt spid="102"/>
                                        </p:tgtEl>
                                      </p:cBhvr>
                                    </p:animEffect>
                                  </p:childTnLst>
                                </p:cTn>
                              </p:par>
                              <p:par>
                                <p:cTn id="21" presetID="1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Bottom)">
                                      <p:cBhvr>
                                        <p:cTn id="23" dur="500"/>
                                        <p:tgtEl>
                                          <p:spTgt spid="17"/>
                                        </p:tgtEl>
                                      </p:cBhvr>
                                    </p:animEffect>
                                  </p:childTnLst>
                                </p:cTn>
                              </p:par>
                              <p:par>
                                <p:cTn id="24" presetID="12" presetClass="entr" presetSubtype="4"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slide(fromBottom)">
                                      <p:cBhvr>
                                        <p:cTn id="26" dur="500"/>
                                        <p:tgtEl>
                                          <p:spTgt spid="2"/>
                                        </p:tgtEl>
                                      </p:cBhvr>
                                    </p:animEffect>
                                  </p:childTnLst>
                                </p:cTn>
                              </p:par>
                              <p:par>
                                <p:cTn id="27" presetID="12" presetClass="entr" presetSubtype="4" fill="hold" nodeType="withEffect">
                                  <p:stCondLst>
                                    <p:cond delay="0"/>
                                  </p:stCondLst>
                                  <p:childTnLst>
                                    <p:set>
                                      <p:cBhvr>
                                        <p:cTn id="28" dur="1" fill="hold">
                                          <p:stCondLst>
                                            <p:cond delay="0"/>
                                          </p:stCondLst>
                                        </p:cTn>
                                        <p:tgtEl>
                                          <p:spTgt spid="85031"/>
                                        </p:tgtEl>
                                        <p:attrNameLst>
                                          <p:attrName>style.visibility</p:attrName>
                                        </p:attrNameLst>
                                      </p:cBhvr>
                                      <p:to>
                                        <p:strVal val="visible"/>
                                      </p:to>
                                    </p:set>
                                    <p:animEffect transition="in" filter="slide(fromBottom)">
                                      <p:cBhvr>
                                        <p:cTn id="29" dur="500"/>
                                        <p:tgtEl>
                                          <p:spTgt spid="85031"/>
                                        </p:tgtEl>
                                      </p:cBhvr>
                                    </p:animEffect>
                                  </p:childTnLst>
                                </p:cTn>
                              </p:par>
                              <p:par>
                                <p:cTn id="30" presetID="12" presetClass="entr" presetSubtype="4" fill="hold" nodeType="withEffect">
                                  <p:stCondLst>
                                    <p:cond delay="0"/>
                                  </p:stCondLst>
                                  <p:childTnLst>
                                    <p:set>
                                      <p:cBhvr>
                                        <p:cTn id="31" dur="1" fill="hold">
                                          <p:stCondLst>
                                            <p:cond delay="0"/>
                                          </p:stCondLst>
                                        </p:cTn>
                                        <p:tgtEl>
                                          <p:spTgt spid="85036"/>
                                        </p:tgtEl>
                                        <p:attrNameLst>
                                          <p:attrName>style.visibility</p:attrName>
                                        </p:attrNameLst>
                                      </p:cBhvr>
                                      <p:to>
                                        <p:strVal val="visible"/>
                                      </p:to>
                                    </p:set>
                                    <p:animEffect transition="in" filter="slide(fromBottom)">
                                      <p:cBhvr>
                                        <p:cTn id="32" dur="500"/>
                                        <p:tgtEl>
                                          <p:spTgt spid="85036"/>
                                        </p:tgtEl>
                                      </p:cBhvr>
                                    </p:animEffect>
                                  </p:childTnLst>
                                </p:cTn>
                              </p:par>
                            </p:childTnLst>
                          </p:cTn>
                        </p:par>
                        <p:par>
                          <p:cTn id="33" fill="hold" nodeType="afterGroup">
                            <p:stCondLst>
                              <p:cond delay="500"/>
                            </p:stCondLst>
                            <p:childTnLst>
                              <p:par>
                                <p:cTn id="34" presetID="26" presetClass="entr" presetSubtype="0" fill="hold" grpId="0" nodeType="afterEffect">
                                  <p:stCondLst>
                                    <p:cond delay="0"/>
                                  </p:stCondLst>
                                  <p:childTnLst>
                                    <p:set>
                                      <p:cBhvr>
                                        <p:cTn id="35" dur="1" fill="hold">
                                          <p:stCondLst>
                                            <p:cond delay="0"/>
                                          </p:stCondLst>
                                        </p:cTn>
                                        <p:tgtEl>
                                          <p:spTgt spid="85020"/>
                                        </p:tgtEl>
                                        <p:attrNameLst>
                                          <p:attrName>style.visibility</p:attrName>
                                        </p:attrNameLst>
                                      </p:cBhvr>
                                      <p:to>
                                        <p:strVal val="visible"/>
                                      </p:to>
                                    </p:set>
                                    <p:animEffect transition="in" filter="wipe(down)">
                                      <p:cBhvr>
                                        <p:cTn id="36" dur="580">
                                          <p:stCondLst>
                                            <p:cond delay="0"/>
                                          </p:stCondLst>
                                        </p:cTn>
                                        <p:tgtEl>
                                          <p:spTgt spid="85020"/>
                                        </p:tgtEl>
                                      </p:cBhvr>
                                    </p:animEffect>
                                    <p:anim calcmode="lin" valueType="num">
                                      <p:cBhvr>
                                        <p:cTn id="37" dur="1822" tmFilter="0,0; 0.14,0.36; 0.43,0.73; 0.71,0.91; 1.0,1.0">
                                          <p:stCondLst>
                                            <p:cond delay="0"/>
                                          </p:stCondLst>
                                        </p:cTn>
                                        <p:tgtEl>
                                          <p:spTgt spid="85020"/>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5020"/>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5020"/>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5020"/>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5020"/>
                                        </p:tgtEl>
                                        <p:attrNameLst>
                                          <p:attrName>ppt_y</p:attrName>
                                        </p:attrNameLst>
                                      </p:cBhvr>
                                      <p:tavLst>
                                        <p:tav tm="0" fmla="#ppt_y-sin(pi*$)/81">
                                          <p:val>
                                            <p:fltVal val="0"/>
                                          </p:val>
                                        </p:tav>
                                        <p:tav tm="100000">
                                          <p:val>
                                            <p:fltVal val="1"/>
                                          </p:val>
                                        </p:tav>
                                      </p:tavLst>
                                    </p:anim>
                                    <p:animScale>
                                      <p:cBhvr>
                                        <p:cTn id="42" dur="26">
                                          <p:stCondLst>
                                            <p:cond delay="650"/>
                                          </p:stCondLst>
                                        </p:cTn>
                                        <p:tgtEl>
                                          <p:spTgt spid="85020"/>
                                        </p:tgtEl>
                                      </p:cBhvr>
                                      <p:to x="100000" y="60000"/>
                                    </p:animScale>
                                    <p:animScale>
                                      <p:cBhvr>
                                        <p:cTn id="43" dur="166" decel="50000">
                                          <p:stCondLst>
                                            <p:cond delay="676"/>
                                          </p:stCondLst>
                                        </p:cTn>
                                        <p:tgtEl>
                                          <p:spTgt spid="85020"/>
                                        </p:tgtEl>
                                      </p:cBhvr>
                                      <p:to x="100000" y="100000"/>
                                    </p:animScale>
                                    <p:animScale>
                                      <p:cBhvr>
                                        <p:cTn id="44" dur="26">
                                          <p:stCondLst>
                                            <p:cond delay="1312"/>
                                          </p:stCondLst>
                                        </p:cTn>
                                        <p:tgtEl>
                                          <p:spTgt spid="85020"/>
                                        </p:tgtEl>
                                      </p:cBhvr>
                                      <p:to x="100000" y="80000"/>
                                    </p:animScale>
                                    <p:animScale>
                                      <p:cBhvr>
                                        <p:cTn id="45" dur="166" decel="50000">
                                          <p:stCondLst>
                                            <p:cond delay="1338"/>
                                          </p:stCondLst>
                                        </p:cTn>
                                        <p:tgtEl>
                                          <p:spTgt spid="85020"/>
                                        </p:tgtEl>
                                      </p:cBhvr>
                                      <p:to x="100000" y="100000"/>
                                    </p:animScale>
                                    <p:animScale>
                                      <p:cBhvr>
                                        <p:cTn id="46" dur="26">
                                          <p:stCondLst>
                                            <p:cond delay="1642"/>
                                          </p:stCondLst>
                                        </p:cTn>
                                        <p:tgtEl>
                                          <p:spTgt spid="85020"/>
                                        </p:tgtEl>
                                      </p:cBhvr>
                                      <p:to x="100000" y="90000"/>
                                    </p:animScale>
                                    <p:animScale>
                                      <p:cBhvr>
                                        <p:cTn id="47" dur="166" decel="50000">
                                          <p:stCondLst>
                                            <p:cond delay="1668"/>
                                          </p:stCondLst>
                                        </p:cTn>
                                        <p:tgtEl>
                                          <p:spTgt spid="85020"/>
                                        </p:tgtEl>
                                      </p:cBhvr>
                                      <p:to x="100000" y="100000"/>
                                    </p:animScale>
                                    <p:animScale>
                                      <p:cBhvr>
                                        <p:cTn id="48" dur="26">
                                          <p:stCondLst>
                                            <p:cond delay="1808"/>
                                          </p:stCondLst>
                                        </p:cTn>
                                        <p:tgtEl>
                                          <p:spTgt spid="85020"/>
                                        </p:tgtEl>
                                      </p:cBhvr>
                                      <p:to x="100000" y="95000"/>
                                    </p:animScale>
                                    <p:animScale>
                                      <p:cBhvr>
                                        <p:cTn id="49" dur="166" decel="50000">
                                          <p:stCondLst>
                                            <p:cond delay="1834"/>
                                          </p:stCondLst>
                                        </p:cTn>
                                        <p:tgtEl>
                                          <p:spTgt spid="85020"/>
                                        </p:tgtEl>
                                      </p:cBhvr>
                                      <p:to x="100000" y="100000"/>
                                    </p:animScale>
                                  </p:childTnLst>
                                </p:cTn>
                              </p:par>
                              <p:par>
                                <p:cTn id="50" presetID="26" presetClass="entr" presetSubtype="0" fill="hold" grpId="0" nodeType="withEffect">
                                  <p:stCondLst>
                                    <p:cond delay="0"/>
                                  </p:stCondLst>
                                  <p:childTnLst>
                                    <p:set>
                                      <p:cBhvr>
                                        <p:cTn id="51" dur="1" fill="hold">
                                          <p:stCondLst>
                                            <p:cond delay="0"/>
                                          </p:stCondLst>
                                        </p:cTn>
                                        <p:tgtEl>
                                          <p:spTgt spid="85019"/>
                                        </p:tgtEl>
                                        <p:attrNameLst>
                                          <p:attrName>style.visibility</p:attrName>
                                        </p:attrNameLst>
                                      </p:cBhvr>
                                      <p:to>
                                        <p:strVal val="visible"/>
                                      </p:to>
                                    </p:set>
                                    <p:animEffect transition="in" filter="wipe(down)">
                                      <p:cBhvr>
                                        <p:cTn id="52" dur="580">
                                          <p:stCondLst>
                                            <p:cond delay="0"/>
                                          </p:stCondLst>
                                        </p:cTn>
                                        <p:tgtEl>
                                          <p:spTgt spid="85019"/>
                                        </p:tgtEl>
                                      </p:cBhvr>
                                    </p:animEffect>
                                    <p:anim calcmode="lin" valueType="num">
                                      <p:cBhvr>
                                        <p:cTn id="53" dur="1822" tmFilter="0,0; 0.14,0.36; 0.43,0.73; 0.71,0.91; 1.0,1.0">
                                          <p:stCondLst>
                                            <p:cond delay="0"/>
                                          </p:stCondLst>
                                        </p:cTn>
                                        <p:tgtEl>
                                          <p:spTgt spid="85019"/>
                                        </p:tgtEl>
                                        <p:attrNameLst>
                                          <p:attrName>ppt_x</p:attrName>
                                        </p:attrNameLst>
                                      </p:cBhvr>
                                      <p:tavLst>
                                        <p:tav tm="0">
                                          <p:val>
                                            <p:strVal val="#ppt_x-0.25"/>
                                          </p:val>
                                        </p:tav>
                                        <p:tav tm="100000">
                                          <p:val>
                                            <p:strVal val="#ppt_x"/>
                                          </p:val>
                                        </p:tav>
                                      </p:tavLst>
                                    </p:anim>
                                    <p:anim calcmode="lin" valueType="num">
                                      <p:cBhvr>
                                        <p:cTn id="54" dur="664" tmFilter="0.0,0.0; 0.25,0.07; 0.50,0.2; 0.75,0.467; 1.0,1.0">
                                          <p:stCondLst>
                                            <p:cond delay="0"/>
                                          </p:stCondLst>
                                        </p:cTn>
                                        <p:tgtEl>
                                          <p:spTgt spid="85019"/>
                                        </p:tgtEl>
                                        <p:attrNameLst>
                                          <p:attrName>ppt_y</p:attrName>
                                        </p:attrNameLst>
                                      </p:cBhvr>
                                      <p:tavLst>
                                        <p:tav tm="0" fmla="#ppt_y-sin(pi*$)/3">
                                          <p:val>
                                            <p:fltVal val="0.5"/>
                                          </p:val>
                                        </p:tav>
                                        <p:tav tm="100000">
                                          <p:val>
                                            <p:fltVal val="1"/>
                                          </p:val>
                                        </p:tav>
                                      </p:tavLst>
                                    </p:anim>
                                    <p:anim calcmode="lin" valueType="num">
                                      <p:cBhvr>
                                        <p:cTn id="55" dur="664" tmFilter="0, 0; 0.125,0.2665; 0.25,0.4; 0.375,0.465; 0.5,0.5;  0.625,0.535; 0.75,0.6; 0.875,0.7335; 1,1">
                                          <p:stCondLst>
                                            <p:cond delay="664"/>
                                          </p:stCondLst>
                                        </p:cTn>
                                        <p:tgtEl>
                                          <p:spTgt spid="85019"/>
                                        </p:tgtEl>
                                        <p:attrNameLst>
                                          <p:attrName>ppt_y</p:attrName>
                                        </p:attrNameLst>
                                      </p:cBhvr>
                                      <p:tavLst>
                                        <p:tav tm="0" fmla="#ppt_y-sin(pi*$)/9">
                                          <p:val>
                                            <p:fltVal val="0"/>
                                          </p:val>
                                        </p:tav>
                                        <p:tav tm="100000">
                                          <p:val>
                                            <p:fltVal val="1"/>
                                          </p:val>
                                        </p:tav>
                                      </p:tavLst>
                                    </p:anim>
                                    <p:anim calcmode="lin" valueType="num">
                                      <p:cBhvr>
                                        <p:cTn id="56" dur="332" tmFilter="0, 0; 0.125,0.2665; 0.25,0.4; 0.375,0.465; 0.5,0.5;  0.625,0.535; 0.75,0.6; 0.875,0.7335; 1,1">
                                          <p:stCondLst>
                                            <p:cond delay="1324"/>
                                          </p:stCondLst>
                                        </p:cTn>
                                        <p:tgtEl>
                                          <p:spTgt spid="85019"/>
                                        </p:tgtEl>
                                        <p:attrNameLst>
                                          <p:attrName>ppt_y</p:attrName>
                                        </p:attrNameLst>
                                      </p:cBhvr>
                                      <p:tavLst>
                                        <p:tav tm="0" fmla="#ppt_y-sin(pi*$)/27">
                                          <p:val>
                                            <p:fltVal val="0"/>
                                          </p:val>
                                        </p:tav>
                                        <p:tav tm="100000">
                                          <p:val>
                                            <p:fltVal val="1"/>
                                          </p:val>
                                        </p:tav>
                                      </p:tavLst>
                                    </p:anim>
                                    <p:anim calcmode="lin" valueType="num">
                                      <p:cBhvr>
                                        <p:cTn id="57" dur="164" tmFilter="0, 0; 0.125,0.2665; 0.25,0.4; 0.375,0.465; 0.5,0.5;  0.625,0.535; 0.75,0.6; 0.875,0.7335; 1,1">
                                          <p:stCondLst>
                                            <p:cond delay="1656"/>
                                          </p:stCondLst>
                                        </p:cTn>
                                        <p:tgtEl>
                                          <p:spTgt spid="85019"/>
                                        </p:tgtEl>
                                        <p:attrNameLst>
                                          <p:attrName>ppt_y</p:attrName>
                                        </p:attrNameLst>
                                      </p:cBhvr>
                                      <p:tavLst>
                                        <p:tav tm="0" fmla="#ppt_y-sin(pi*$)/81">
                                          <p:val>
                                            <p:fltVal val="0"/>
                                          </p:val>
                                        </p:tav>
                                        <p:tav tm="100000">
                                          <p:val>
                                            <p:fltVal val="1"/>
                                          </p:val>
                                        </p:tav>
                                      </p:tavLst>
                                    </p:anim>
                                    <p:animScale>
                                      <p:cBhvr>
                                        <p:cTn id="58" dur="26">
                                          <p:stCondLst>
                                            <p:cond delay="650"/>
                                          </p:stCondLst>
                                        </p:cTn>
                                        <p:tgtEl>
                                          <p:spTgt spid="85019"/>
                                        </p:tgtEl>
                                      </p:cBhvr>
                                      <p:to x="100000" y="60000"/>
                                    </p:animScale>
                                    <p:animScale>
                                      <p:cBhvr>
                                        <p:cTn id="59" dur="166" decel="50000">
                                          <p:stCondLst>
                                            <p:cond delay="676"/>
                                          </p:stCondLst>
                                        </p:cTn>
                                        <p:tgtEl>
                                          <p:spTgt spid="85019"/>
                                        </p:tgtEl>
                                      </p:cBhvr>
                                      <p:to x="100000" y="100000"/>
                                    </p:animScale>
                                    <p:animScale>
                                      <p:cBhvr>
                                        <p:cTn id="60" dur="26">
                                          <p:stCondLst>
                                            <p:cond delay="1312"/>
                                          </p:stCondLst>
                                        </p:cTn>
                                        <p:tgtEl>
                                          <p:spTgt spid="85019"/>
                                        </p:tgtEl>
                                      </p:cBhvr>
                                      <p:to x="100000" y="80000"/>
                                    </p:animScale>
                                    <p:animScale>
                                      <p:cBhvr>
                                        <p:cTn id="61" dur="166" decel="50000">
                                          <p:stCondLst>
                                            <p:cond delay="1338"/>
                                          </p:stCondLst>
                                        </p:cTn>
                                        <p:tgtEl>
                                          <p:spTgt spid="85019"/>
                                        </p:tgtEl>
                                      </p:cBhvr>
                                      <p:to x="100000" y="100000"/>
                                    </p:animScale>
                                    <p:animScale>
                                      <p:cBhvr>
                                        <p:cTn id="62" dur="26">
                                          <p:stCondLst>
                                            <p:cond delay="1642"/>
                                          </p:stCondLst>
                                        </p:cTn>
                                        <p:tgtEl>
                                          <p:spTgt spid="85019"/>
                                        </p:tgtEl>
                                      </p:cBhvr>
                                      <p:to x="100000" y="90000"/>
                                    </p:animScale>
                                    <p:animScale>
                                      <p:cBhvr>
                                        <p:cTn id="63" dur="166" decel="50000">
                                          <p:stCondLst>
                                            <p:cond delay="1668"/>
                                          </p:stCondLst>
                                        </p:cTn>
                                        <p:tgtEl>
                                          <p:spTgt spid="85019"/>
                                        </p:tgtEl>
                                      </p:cBhvr>
                                      <p:to x="100000" y="100000"/>
                                    </p:animScale>
                                    <p:animScale>
                                      <p:cBhvr>
                                        <p:cTn id="64" dur="26">
                                          <p:stCondLst>
                                            <p:cond delay="1808"/>
                                          </p:stCondLst>
                                        </p:cTn>
                                        <p:tgtEl>
                                          <p:spTgt spid="85019"/>
                                        </p:tgtEl>
                                      </p:cBhvr>
                                      <p:to x="100000" y="95000"/>
                                    </p:animScale>
                                    <p:animScale>
                                      <p:cBhvr>
                                        <p:cTn id="65" dur="166" decel="50000">
                                          <p:stCondLst>
                                            <p:cond delay="1834"/>
                                          </p:stCondLst>
                                        </p:cTn>
                                        <p:tgtEl>
                                          <p:spTgt spid="85019"/>
                                        </p:tgtEl>
                                      </p:cBhvr>
                                      <p:to x="100000" y="100000"/>
                                    </p:animScale>
                                  </p:childTnLst>
                                </p:cTn>
                              </p:par>
                              <p:par>
                                <p:cTn id="66" presetID="34" presetClass="entr" presetSubtype="0" fill="hold" nodeType="withEffect">
                                  <p:stCondLst>
                                    <p:cond delay="0"/>
                                  </p:stCondLst>
                                  <p:childTnLst>
                                    <p:set>
                                      <p:cBhvr>
                                        <p:cTn id="67" dur="1" fill="hold">
                                          <p:stCondLst>
                                            <p:cond delay="0"/>
                                          </p:stCondLst>
                                        </p:cTn>
                                        <p:tgtEl>
                                          <p:spTgt spid="85008"/>
                                        </p:tgtEl>
                                        <p:attrNameLst>
                                          <p:attrName>style.visibility</p:attrName>
                                        </p:attrNameLst>
                                      </p:cBhvr>
                                      <p:to>
                                        <p:strVal val="visible"/>
                                      </p:to>
                                    </p:set>
                                    <p:anim from="(-#ppt_w/2)" to="(#ppt_x)" calcmode="lin" valueType="num">
                                      <p:cBhvr>
                                        <p:cTn id="68" dur="600" fill="hold">
                                          <p:stCondLst>
                                            <p:cond delay="0"/>
                                          </p:stCondLst>
                                        </p:cTn>
                                        <p:tgtEl>
                                          <p:spTgt spid="85008"/>
                                        </p:tgtEl>
                                        <p:attrNameLst>
                                          <p:attrName>ppt_x</p:attrName>
                                        </p:attrNameLst>
                                      </p:cBhvr>
                                    </p:anim>
                                    <p:anim from="0" to="-1.0" calcmode="lin" valueType="num">
                                      <p:cBhvr>
                                        <p:cTn id="69" dur="200" decel="50000" autoRev="1" fill="hold">
                                          <p:stCondLst>
                                            <p:cond delay="600"/>
                                          </p:stCondLst>
                                        </p:cTn>
                                        <p:tgtEl>
                                          <p:spTgt spid="85008"/>
                                        </p:tgtEl>
                                        <p:attrNameLst>
                                          <p:attrName>xshear</p:attrName>
                                        </p:attrNameLst>
                                      </p:cBhvr>
                                    </p:anim>
                                    <p:animScale>
                                      <p:cBhvr>
                                        <p:cTn id="70" dur="200" decel="100000" autoRev="1" fill="hold">
                                          <p:stCondLst>
                                            <p:cond delay="600"/>
                                          </p:stCondLst>
                                        </p:cTn>
                                        <p:tgtEl>
                                          <p:spTgt spid="85008"/>
                                        </p:tgtEl>
                                      </p:cBhvr>
                                      <p:from x="100000" y="100000"/>
                                      <p:to x="80000" y="100000"/>
                                    </p:animScale>
                                    <p:anim by="(#ppt_h/3+#ppt_w*0.1)" calcmode="lin" valueType="num">
                                      <p:cBhvr additive="sum">
                                        <p:cTn id="71" dur="200" decel="100000" autoRev="1" fill="hold">
                                          <p:stCondLst>
                                            <p:cond delay="600"/>
                                          </p:stCondLst>
                                        </p:cTn>
                                        <p:tgtEl>
                                          <p:spTgt spid="85008"/>
                                        </p:tgtEl>
                                        <p:attrNameLst>
                                          <p:attrName>ppt_x</p:attrName>
                                        </p:attrNameLst>
                                      </p:cBhvr>
                                    </p:anim>
                                  </p:childTnLst>
                                </p:cTn>
                              </p:par>
                            </p:childTnLst>
                          </p:cTn>
                        </p:par>
                        <p:par>
                          <p:cTn id="72" fill="hold" nodeType="afterGroup">
                            <p:stCondLst>
                              <p:cond delay="2500"/>
                            </p:stCondLst>
                            <p:childTnLst>
                              <p:par>
                                <p:cTn id="73" presetID="30" presetClass="entr" presetSubtype="0" fill="hold" nodeType="afterEffect">
                                  <p:stCondLst>
                                    <p:cond delay="0"/>
                                  </p:stCondLst>
                                  <p:childTnLst>
                                    <p:set>
                                      <p:cBhvr>
                                        <p:cTn id="74" dur="1" fill="hold">
                                          <p:stCondLst>
                                            <p:cond delay="0"/>
                                          </p:stCondLst>
                                        </p:cTn>
                                        <p:tgtEl>
                                          <p:spTgt spid="85048"/>
                                        </p:tgtEl>
                                        <p:attrNameLst>
                                          <p:attrName>style.visibility</p:attrName>
                                        </p:attrNameLst>
                                      </p:cBhvr>
                                      <p:to>
                                        <p:strVal val="visible"/>
                                      </p:to>
                                    </p:set>
                                    <p:animEffect transition="in" filter="fade">
                                      <p:cBhvr>
                                        <p:cTn id="75" dur="400" decel="100000"/>
                                        <p:tgtEl>
                                          <p:spTgt spid="85048"/>
                                        </p:tgtEl>
                                      </p:cBhvr>
                                    </p:animEffect>
                                    <p:anim calcmode="lin" valueType="num">
                                      <p:cBhvr>
                                        <p:cTn id="76" dur="400" decel="100000" fill="hold"/>
                                        <p:tgtEl>
                                          <p:spTgt spid="85048"/>
                                        </p:tgtEl>
                                        <p:attrNameLst>
                                          <p:attrName>style.rotation</p:attrName>
                                        </p:attrNameLst>
                                      </p:cBhvr>
                                      <p:tavLst>
                                        <p:tav tm="0">
                                          <p:val>
                                            <p:fltVal val="-90"/>
                                          </p:val>
                                        </p:tav>
                                        <p:tav tm="100000">
                                          <p:val>
                                            <p:fltVal val="0"/>
                                          </p:val>
                                        </p:tav>
                                      </p:tavLst>
                                    </p:anim>
                                    <p:anim calcmode="lin" valueType="num">
                                      <p:cBhvr>
                                        <p:cTn id="77" dur="400" decel="100000" fill="hold"/>
                                        <p:tgtEl>
                                          <p:spTgt spid="85048"/>
                                        </p:tgtEl>
                                        <p:attrNameLst>
                                          <p:attrName>ppt_x</p:attrName>
                                        </p:attrNameLst>
                                      </p:cBhvr>
                                      <p:tavLst>
                                        <p:tav tm="0">
                                          <p:val>
                                            <p:strVal val="#ppt_x+0.4"/>
                                          </p:val>
                                        </p:tav>
                                        <p:tav tm="100000">
                                          <p:val>
                                            <p:strVal val="#ppt_x-0.05"/>
                                          </p:val>
                                        </p:tav>
                                      </p:tavLst>
                                    </p:anim>
                                    <p:anim calcmode="lin" valueType="num">
                                      <p:cBhvr>
                                        <p:cTn id="78" dur="400" decel="100000" fill="hold"/>
                                        <p:tgtEl>
                                          <p:spTgt spid="85048"/>
                                        </p:tgtEl>
                                        <p:attrNameLst>
                                          <p:attrName>ppt_y</p:attrName>
                                        </p:attrNameLst>
                                      </p:cBhvr>
                                      <p:tavLst>
                                        <p:tav tm="0">
                                          <p:val>
                                            <p:strVal val="#ppt_y-0.4"/>
                                          </p:val>
                                        </p:tav>
                                        <p:tav tm="100000">
                                          <p:val>
                                            <p:strVal val="#ppt_y+0.1"/>
                                          </p:val>
                                        </p:tav>
                                      </p:tavLst>
                                    </p:anim>
                                    <p:anim calcmode="lin" valueType="num">
                                      <p:cBhvr>
                                        <p:cTn id="79" dur="100" accel="100000" fill="hold">
                                          <p:stCondLst>
                                            <p:cond delay="400"/>
                                          </p:stCondLst>
                                        </p:cTn>
                                        <p:tgtEl>
                                          <p:spTgt spid="85048"/>
                                        </p:tgtEl>
                                        <p:attrNameLst>
                                          <p:attrName>ppt_x</p:attrName>
                                        </p:attrNameLst>
                                      </p:cBhvr>
                                      <p:tavLst>
                                        <p:tav tm="0">
                                          <p:val>
                                            <p:strVal val="#ppt_x-0.05"/>
                                          </p:val>
                                        </p:tav>
                                        <p:tav tm="100000">
                                          <p:val>
                                            <p:strVal val="#ppt_x"/>
                                          </p:val>
                                        </p:tav>
                                      </p:tavLst>
                                    </p:anim>
                                    <p:anim calcmode="lin" valueType="num">
                                      <p:cBhvr>
                                        <p:cTn id="80" dur="100" accel="100000" fill="hold">
                                          <p:stCondLst>
                                            <p:cond delay="400"/>
                                          </p:stCondLst>
                                        </p:cTn>
                                        <p:tgtEl>
                                          <p:spTgt spid="8504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8" grpId="0" animBg="1"/>
      <p:bldP spid="85019" grpId="0"/>
      <p:bldP spid="850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6728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5"/>
          <p:cNvSpPr>
            <a:spLocks/>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KSO_Shape"/>
          <p:cNvSpPr>
            <a:spLocks/>
          </p:cNvSpPr>
          <p:nvPr/>
        </p:nvSpPr>
        <p:spPr bwMode="auto">
          <a:xfrm>
            <a:off x="2609929" y="2888347"/>
            <a:ext cx="1574716" cy="108130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B0F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8" name="圆角矩形 27"/>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flipH="1">
            <a:off x="5881563" y="2788464"/>
            <a:ext cx="360040" cy="1107996"/>
          </a:xfrm>
          <a:prstGeom prst="rect">
            <a:avLst/>
          </a:prstGeom>
          <a:noFill/>
        </p:spPr>
        <p:txBody>
          <a:bodyPr wrap="square" rtlCol="0">
            <a:spAutoFit/>
          </a:bodyPr>
          <a:lstStyle/>
          <a:p>
            <a:pPr algn="ctr"/>
            <a:r>
              <a:rPr lang="id-ID" sz="6600" b="1" dirty="0" smtClean="0">
                <a:solidFill>
                  <a:schemeClr val="bg1"/>
                </a:solidFill>
                <a:latin typeface="Impact MT Std" pitchFamily="34" charset="0"/>
              </a:rPr>
              <a:t>1</a:t>
            </a:r>
            <a:endParaRPr lang="id-ID" sz="6600" b="1" dirty="0">
              <a:solidFill>
                <a:schemeClr val="bg1"/>
              </a:solidFill>
              <a:latin typeface="Impact MT Std" pitchFamily="34" charset="0"/>
            </a:endParaRPr>
          </a:p>
        </p:txBody>
      </p:sp>
      <p:sp>
        <p:nvSpPr>
          <p:cNvPr id="31"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itchFamily="34" charset="-122"/>
                <a:ea typeface="微软雅黑" pitchFamily="34" charset="-122"/>
              </a:rPr>
              <a:t>公司与团队</a:t>
            </a:r>
            <a:endParaRPr lang="zh-CN" altLang="en-US" sz="2800" dirty="0">
              <a:solidFill>
                <a:schemeClr val="bg1"/>
              </a:solidFill>
              <a:latin typeface="微软雅黑" pitchFamily="34" charset="-122"/>
              <a:ea typeface="微软雅黑" pitchFamily="34" charset="-122"/>
            </a:endParaRPr>
          </a:p>
        </p:txBody>
      </p:sp>
      <p:grpSp>
        <p:nvGrpSpPr>
          <p:cNvPr id="32" name="组合 31"/>
          <p:cNvGrpSpPr/>
          <p:nvPr/>
        </p:nvGrpSpPr>
        <p:grpSpPr>
          <a:xfrm>
            <a:off x="7037176" y="3248388"/>
            <a:ext cx="1436675" cy="215444"/>
            <a:chOff x="4369395" y="3284984"/>
            <a:chExt cx="1436675" cy="215444"/>
          </a:xfrm>
        </p:grpSpPr>
        <p:sp>
          <p:nvSpPr>
            <p:cNvPr id="3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公司</a:t>
              </a:r>
              <a:r>
                <a:rPr lang="zh-CN" altLang="en-US" sz="1400" dirty="0">
                  <a:solidFill>
                    <a:schemeClr val="bg1"/>
                  </a:solidFill>
                  <a:latin typeface="微软雅黑" pitchFamily="34" charset="-122"/>
                  <a:ea typeface="微软雅黑" pitchFamily="34" charset="-122"/>
                </a:rPr>
                <a:t>简介</a:t>
              </a:r>
            </a:p>
          </p:txBody>
        </p:sp>
        <p:grpSp>
          <p:nvGrpSpPr>
            <p:cNvPr id="34" name="组合 33"/>
            <p:cNvGrpSpPr/>
            <p:nvPr/>
          </p:nvGrpSpPr>
          <p:grpSpPr>
            <a:xfrm>
              <a:off x="4369395" y="3316401"/>
              <a:ext cx="168551" cy="168551"/>
              <a:chOff x="5005199" y="3717032"/>
              <a:chExt cx="168551" cy="168551"/>
            </a:xfrm>
          </p:grpSpPr>
          <p:sp>
            <p:nvSpPr>
              <p:cNvPr id="35" name="椭圆 3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等腰三角形 3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37" name="组合 36"/>
          <p:cNvGrpSpPr/>
          <p:nvPr/>
        </p:nvGrpSpPr>
        <p:grpSpPr>
          <a:xfrm>
            <a:off x="8477336" y="3248388"/>
            <a:ext cx="1436675" cy="215444"/>
            <a:chOff x="4369395" y="3284984"/>
            <a:chExt cx="1436675" cy="215444"/>
          </a:xfrm>
        </p:grpSpPr>
        <p:sp>
          <p:nvSpPr>
            <p:cNvPr id="3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团队介绍</a:t>
              </a:r>
              <a:endParaRPr lang="zh-CN" altLang="en-US" sz="1400" dirty="0">
                <a:solidFill>
                  <a:schemeClr val="bg1"/>
                </a:solidFill>
                <a:latin typeface="微软雅黑" pitchFamily="34" charset="-122"/>
                <a:ea typeface="微软雅黑" pitchFamily="34" charset="-122"/>
              </a:endParaRPr>
            </a:p>
          </p:txBody>
        </p:sp>
        <p:grpSp>
          <p:nvGrpSpPr>
            <p:cNvPr id="39" name="组合 38"/>
            <p:cNvGrpSpPr/>
            <p:nvPr/>
          </p:nvGrpSpPr>
          <p:grpSpPr>
            <a:xfrm>
              <a:off x="4369395" y="3316401"/>
              <a:ext cx="168551" cy="168551"/>
              <a:chOff x="5005199" y="3717032"/>
              <a:chExt cx="168551" cy="168551"/>
            </a:xfrm>
          </p:grpSpPr>
          <p:sp>
            <p:nvSpPr>
              <p:cNvPr id="40" name="椭圆 3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等腰三角形 4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42" name="组合 41"/>
          <p:cNvGrpSpPr/>
          <p:nvPr/>
        </p:nvGrpSpPr>
        <p:grpSpPr>
          <a:xfrm>
            <a:off x="9917496" y="3248388"/>
            <a:ext cx="1436675" cy="215444"/>
            <a:chOff x="4369395" y="3284984"/>
            <a:chExt cx="1436675" cy="215444"/>
          </a:xfrm>
        </p:grpSpPr>
        <p:sp>
          <p:nvSpPr>
            <p:cNvPr id="4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itchFamily="34" charset="-122"/>
                  <a:ea typeface="微软雅黑" pitchFamily="34" charset="-122"/>
                </a:rPr>
                <a:t>项目</a:t>
              </a:r>
              <a:r>
                <a:rPr lang="zh-CN" altLang="en-US" sz="1400" dirty="0" smtClean="0">
                  <a:solidFill>
                    <a:schemeClr val="bg1"/>
                  </a:solidFill>
                  <a:latin typeface="微软雅黑" pitchFamily="34" charset="-122"/>
                  <a:ea typeface="微软雅黑" pitchFamily="34" charset="-122"/>
                </a:rPr>
                <a:t>成员</a:t>
              </a:r>
              <a:endParaRPr lang="zh-CN" altLang="en-US" sz="1400" dirty="0">
                <a:solidFill>
                  <a:schemeClr val="bg1"/>
                </a:solidFill>
                <a:latin typeface="微软雅黑" pitchFamily="34" charset="-122"/>
                <a:ea typeface="微软雅黑" pitchFamily="34" charset="-122"/>
              </a:endParaRPr>
            </a:p>
          </p:txBody>
        </p:sp>
        <p:grpSp>
          <p:nvGrpSpPr>
            <p:cNvPr id="46" name="组合 45"/>
            <p:cNvGrpSpPr/>
            <p:nvPr/>
          </p:nvGrpSpPr>
          <p:grpSpPr>
            <a:xfrm>
              <a:off x="4369395" y="3316401"/>
              <a:ext cx="168551" cy="168551"/>
              <a:chOff x="5005199" y="3717032"/>
              <a:chExt cx="168551" cy="168551"/>
            </a:xfrm>
          </p:grpSpPr>
          <p:sp>
            <p:nvSpPr>
              <p:cNvPr id="47" name="椭圆 4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等腰三角形 4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1" name="组合 50"/>
          <p:cNvGrpSpPr/>
          <p:nvPr/>
        </p:nvGrpSpPr>
        <p:grpSpPr>
          <a:xfrm>
            <a:off x="7033691" y="3537000"/>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核心成员</a:t>
              </a:r>
              <a:endParaRPr lang="zh-CN" altLang="en-US" sz="1400" dirty="0">
                <a:solidFill>
                  <a:schemeClr val="bg1"/>
                </a:solidFill>
                <a:latin typeface="微软雅黑" pitchFamily="34" charset="-122"/>
                <a:ea typeface="微软雅黑" pitchFamily="34" charset="-122"/>
              </a:endParaRP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5" name="等腰三角形 5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4" name="组合 73"/>
          <p:cNvGrpSpPr/>
          <p:nvPr/>
        </p:nvGrpSpPr>
        <p:grpSpPr>
          <a:xfrm>
            <a:off x="8477336" y="3536420"/>
            <a:ext cx="1436675" cy="215444"/>
            <a:chOff x="4369395" y="3284984"/>
            <a:chExt cx="1436675" cy="215444"/>
          </a:xfrm>
        </p:grpSpPr>
        <p:sp>
          <p:nvSpPr>
            <p:cNvPr id="7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组织结构</a:t>
              </a:r>
              <a:endParaRPr lang="zh-CN" altLang="en-US" sz="1400" dirty="0">
                <a:solidFill>
                  <a:schemeClr val="bg1"/>
                </a:solidFill>
                <a:latin typeface="微软雅黑" pitchFamily="34" charset="-122"/>
                <a:ea typeface="微软雅黑" pitchFamily="34" charset="-122"/>
              </a:endParaRP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8" name="等腰三角形 7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9" name="组合 78"/>
          <p:cNvGrpSpPr/>
          <p:nvPr/>
        </p:nvGrpSpPr>
        <p:grpSpPr>
          <a:xfrm>
            <a:off x="9917496" y="3536420"/>
            <a:ext cx="1436675" cy="215444"/>
            <a:chOff x="4369395" y="3284984"/>
            <a:chExt cx="1436675" cy="215444"/>
          </a:xfrm>
        </p:grpSpPr>
        <p:sp>
          <p:nvSpPr>
            <p:cNvPr id="8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公司大事记</a:t>
              </a:r>
              <a:endParaRPr lang="zh-CN" altLang="en-US" sz="1400" dirty="0">
                <a:solidFill>
                  <a:schemeClr val="bg1"/>
                </a:solidFill>
                <a:latin typeface="微软雅黑" pitchFamily="34" charset="-122"/>
                <a:ea typeface="微软雅黑" pitchFamily="34" charset="-122"/>
              </a:endParaRPr>
            </a:p>
          </p:txBody>
        </p:sp>
        <p:grpSp>
          <p:nvGrpSpPr>
            <p:cNvPr id="81" name="组合 80"/>
            <p:cNvGrpSpPr/>
            <p:nvPr/>
          </p:nvGrpSpPr>
          <p:grpSpPr>
            <a:xfrm>
              <a:off x="4369395" y="3316401"/>
              <a:ext cx="168551" cy="168551"/>
              <a:chOff x="5005199" y="3717032"/>
              <a:chExt cx="168551" cy="168551"/>
            </a:xfrm>
          </p:grpSpPr>
          <p:sp>
            <p:nvSpPr>
              <p:cNvPr id="82" name="椭圆 81"/>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等腰三角形 8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84" name="组合 83"/>
          <p:cNvGrpSpPr/>
          <p:nvPr/>
        </p:nvGrpSpPr>
        <p:grpSpPr>
          <a:xfrm>
            <a:off x="7037176" y="3825032"/>
            <a:ext cx="1436675" cy="215444"/>
            <a:chOff x="4369395" y="3284984"/>
            <a:chExt cx="1436675" cy="215444"/>
          </a:xfrm>
        </p:grpSpPr>
        <p:sp>
          <p:nvSpPr>
            <p:cNvPr id="85"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企业理念</a:t>
              </a:r>
              <a:endParaRPr lang="zh-CN" altLang="en-US" sz="1400" dirty="0">
                <a:solidFill>
                  <a:schemeClr val="bg1"/>
                </a:solidFill>
                <a:latin typeface="微软雅黑" pitchFamily="34" charset="-122"/>
                <a:ea typeface="微软雅黑" pitchFamily="34" charset="-122"/>
              </a:endParaRPr>
            </a:p>
          </p:txBody>
        </p:sp>
        <p:grpSp>
          <p:nvGrpSpPr>
            <p:cNvPr id="86" name="组合 85"/>
            <p:cNvGrpSpPr/>
            <p:nvPr/>
          </p:nvGrpSpPr>
          <p:grpSpPr>
            <a:xfrm>
              <a:off x="4369395" y="3316401"/>
              <a:ext cx="168551" cy="168551"/>
              <a:chOff x="5005199" y="3717032"/>
              <a:chExt cx="168551" cy="168551"/>
            </a:xfrm>
          </p:grpSpPr>
          <p:sp>
            <p:nvSpPr>
              <p:cNvPr id="87" name="椭圆 86"/>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8" name="等腰三角形 8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90" name="矩形 89"/>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KSO_Shape"/>
          <p:cNvSpPr>
            <a:spLocks/>
          </p:cNvSpPr>
          <p:nvPr/>
        </p:nvSpPr>
        <p:spPr bwMode="auto">
          <a:xfrm>
            <a:off x="135681" y="260648"/>
            <a:ext cx="592733" cy="40701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92" name="标题 4"/>
          <p:cNvSpPr txBox="1">
            <a:spLocks/>
          </p:cNvSpPr>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0070C0"/>
                </a:solidFill>
                <a:latin typeface="Impact MT Std" pitchFamily="34" charset="0"/>
                <a:ea typeface="微软雅黑" panose="020B0503020204020204" pitchFamily="34" charset="-122"/>
              </a:rPr>
              <a:t>第一</a:t>
            </a:r>
            <a:r>
              <a:rPr lang="zh-CN" altLang="en-US" sz="2000" b="1" dirty="0" smtClean="0">
                <a:solidFill>
                  <a:srgbClr val="0070C0"/>
                </a:solidFill>
                <a:latin typeface="Impact MT Std" pitchFamily="34" charset="0"/>
                <a:ea typeface="微软雅黑" panose="020B0503020204020204" pitchFamily="34" charset="-122"/>
              </a:rPr>
              <a:t>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Tree>
    <p:extLst>
      <p:ext uri="{BB962C8B-B14F-4D97-AF65-F5344CB8AC3E}">
        <p14:creationId xmlns:p14="http://schemas.microsoft.com/office/powerpoint/2010/main" val="299396291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0-#ppt_w/2"/>
                                          </p:val>
                                        </p:tav>
                                        <p:tav tm="100000">
                                          <p:val>
                                            <p:strVal val="#ppt_x"/>
                                          </p:val>
                                        </p:tav>
                                      </p:tavLst>
                                    </p:anim>
                                    <p:anim calcmode="lin" valueType="num">
                                      <p:cBhvr additive="base">
                                        <p:cTn id="8" dur="5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250" fill="hold"/>
                                        <p:tgtEl>
                                          <p:spTgt spid="90"/>
                                        </p:tgtEl>
                                        <p:attrNameLst>
                                          <p:attrName>ppt_x</p:attrName>
                                        </p:attrNameLst>
                                      </p:cBhvr>
                                      <p:tavLst>
                                        <p:tav tm="0">
                                          <p:val>
                                            <p:strVal val="0-#ppt_w/2"/>
                                          </p:val>
                                        </p:tav>
                                        <p:tav tm="100000">
                                          <p:val>
                                            <p:strVal val="#ppt_x"/>
                                          </p:val>
                                        </p:tav>
                                      </p:tavLst>
                                    </p:anim>
                                    <p:anim calcmode="lin" valueType="num">
                                      <p:cBhvr additive="base">
                                        <p:cTn id="12" dur="25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additive="base">
                                        <p:cTn id="15" dur="250" fill="hold"/>
                                        <p:tgtEl>
                                          <p:spTgt spid="91"/>
                                        </p:tgtEl>
                                        <p:attrNameLst>
                                          <p:attrName>ppt_x</p:attrName>
                                        </p:attrNameLst>
                                      </p:cBhvr>
                                      <p:tavLst>
                                        <p:tav tm="0">
                                          <p:val>
                                            <p:strVal val="0-#ppt_w/2"/>
                                          </p:val>
                                        </p:tav>
                                        <p:tav tm="100000">
                                          <p:val>
                                            <p:strVal val="#ppt_x"/>
                                          </p:val>
                                        </p:tav>
                                      </p:tavLst>
                                    </p:anim>
                                    <p:anim calcmode="lin" valueType="num">
                                      <p:cBhvr additive="base">
                                        <p:cTn id="16" dur="250" fill="hold"/>
                                        <p:tgtEl>
                                          <p:spTgt spid="9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31"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750" fill="hold"/>
                                        <p:tgtEl>
                                          <p:spTgt spid="43"/>
                                        </p:tgtEl>
                                        <p:attrNameLst>
                                          <p:attrName>ppt_w</p:attrName>
                                        </p:attrNameLst>
                                      </p:cBhvr>
                                      <p:tavLst>
                                        <p:tav tm="0">
                                          <p:val>
                                            <p:fltVal val="0"/>
                                          </p:val>
                                        </p:tav>
                                        <p:tav tm="100000">
                                          <p:val>
                                            <p:strVal val="#ppt_w"/>
                                          </p:val>
                                        </p:tav>
                                      </p:tavLst>
                                    </p:anim>
                                    <p:anim calcmode="lin" valueType="num">
                                      <p:cBhvr>
                                        <p:cTn id="26" dur="750" fill="hold"/>
                                        <p:tgtEl>
                                          <p:spTgt spid="43"/>
                                        </p:tgtEl>
                                        <p:attrNameLst>
                                          <p:attrName>ppt_h</p:attrName>
                                        </p:attrNameLst>
                                      </p:cBhvr>
                                      <p:tavLst>
                                        <p:tav tm="0">
                                          <p:val>
                                            <p:fltVal val="0"/>
                                          </p:val>
                                        </p:tav>
                                        <p:tav tm="100000">
                                          <p:val>
                                            <p:strVal val="#ppt_h"/>
                                          </p:val>
                                        </p:tav>
                                      </p:tavLst>
                                    </p:anim>
                                    <p:anim calcmode="lin" valueType="num">
                                      <p:cBhvr>
                                        <p:cTn id="27" dur="750" fill="hold"/>
                                        <p:tgtEl>
                                          <p:spTgt spid="43"/>
                                        </p:tgtEl>
                                        <p:attrNameLst>
                                          <p:attrName>style.rotation</p:attrName>
                                        </p:attrNameLst>
                                      </p:cBhvr>
                                      <p:tavLst>
                                        <p:tav tm="0">
                                          <p:val>
                                            <p:fltVal val="90"/>
                                          </p:val>
                                        </p:tav>
                                        <p:tav tm="100000">
                                          <p:val>
                                            <p:fltVal val="0"/>
                                          </p:val>
                                        </p:tav>
                                      </p:tavLst>
                                    </p:anim>
                                    <p:animEffect transition="in" filter="fade">
                                      <p:cBhvr>
                                        <p:cTn id="28" dur="750"/>
                                        <p:tgtEl>
                                          <p:spTgt spid="43"/>
                                        </p:tgtEl>
                                      </p:cBhvr>
                                    </p:animEffect>
                                  </p:childTnLst>
                                </p:cTn>
                              </p:par>
                              <p:par>
                                <p:cTn id="29" presetID="42" presetClass="entr" presetSubtype="0" fill="hold" grpId="0" nodeType="withEffect">
                                  <p:stCondLst>
                                    <p:cond delay="5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0-#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0-#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500" fill="hold"/>
                                        <p:tgtEl>
                                          <p:spTgt spid="30"/>
                                        </p:tgtEl>
                                        <p:attrNameLst>
                                          <p:attrName>ppt_x</p:attrName>
                                        </p:attrNameLst>
                                      </p:cBhvr>
                                      <p:tavLst>
                                        <p:tav tm="0">
                                          <p:val>
                                            <p:strVal val="0-#ppt_w/2"/>
                                          </p:val>
                                        </p:tav>
                                        <p:tav tm="100000">
                                          <p:val>
                                            <p:strVal val="#ppt_x"/>
                                          </p:val>
                                        </p:tav>
                                      </p:tavLst>
                                    </p:anim>
                                    <p:anim calcmode="lin" valueType="num">
                                      <p:cBhvr additive="base">
                                        <p:cTn id="45" dur="50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0-#ppt_w/2"/>
                                          </p:val>
                                        </p:tav>
                                        <p:tav tm="100000">
                                          <p:val>
                                            <p:strVal val="#ppt_x"/>
                                          </p:val>
                                        </p:tav>
                                      </p:tavLst>
                                    </p:anim>
                                    <p:anim calcmode="lin" valueType="num">
                                      <p:cBhvr additive="base">
                                        <p:cTn id="49" dur="500" fill="hold"/>
                                        <p:tgtEl>
                                          <p:spTgt spid="31"/>
                                        </p:tgtEl>
                                        <p:attrNameLst>
                                          <p:attrName>ppt_y</p:attrName>
                                        </p:attrNameLst>
                                      </p:cBhvr>
                                      <p:tavLst>
                                        <p:tav tm="0">
                                          <p:val>
                                            <p:strVal val="#ppt_y"/>
                                          </p:val>
                                        </p:tav>
                                        <p:tav tm="100000">
                                          <p:val>
                                            <p:strVal val="#ppt_y"/>
                                          </p:val>
                                        </p:tav>
                                      </p:tavLst>
                                    </p:anim>
                                  </p:childTnLst>
                                </p:cTn>
                              </p:par>
                              <p:par>
                                <p:cTn id="50" presetID="53" presetClass="entr" presetSubtype="16" fill="hold" nodeType="withEffect">
                                  <p:stCondLst>
                                    <p:cond delay="5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nodeType="withEffect">
                                  <p:stCondLst>
                                    <p:cond delay="50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ppt_w</p:attrName>
                                        </p:attrNameLst>
                                      </p:cBhvr>
                                      <p:tavLst>
                                        <p:tav tm="0">
                                          <p:val>
                                            <p:fltVal val="0"/>
                                          </p:val>
                                        </p:tav>
                                        <p:tav tm="100000">
                                          <p:val>
                                            <p:strVal val="#ppt_w"/>
                                          </p:val>
                                        </p:tav>
                                      </p:tavLst>
                                    </p:anim>
                                    <p:anim calcmode="lin" valueType="num">
                                      <p:cBhvr>
                                        <p:cTn id="63" dur="500" fill="hold"/>
                                        <p:tgtEl>
                                          <p:spTgt spid="42"/>
                                        </p:tgtEl>
                                        <p:attrNameLst>
                                          <p:attrName>ppt_h</p:attrName>
                                        </p:attrNameLst>
                                      </p:cBhvr>
                                      <p:tavLst>
                                        <p:tav tm="0">
                                          <p:val>
                                            <p:fltVal val="0"/>
                                          </p:val>
                                        </p:tav>
                                        <p:tav tm="100000">
                                          <p:val>
                                            <p:strVal val="#ppt_h"/>
                                          </p:val>
                                        </p:tav>
                                      </p:tavLst>
                                    </p:anim>
                                    <p:animEffect transition="in" filter="fade">
                                      <p:cBhvr>
                                        <p:cTn id="64" dur="500"/>
                                        <p:tgtEl>
                                          <p:spTgt spid="42"/>
                                        </p:tgtEl>
                                      </p:cBhvr>
                                    </p:animEffect>
                                  </p:childTnLst>
                                </p:cTn>
                              </p:par>
                              <p:par>
                                <p:cTn id="65" presetID="53" presetClass="entr" presetSubtype="16" fill="hold" nodeType="withEffect">
                                  <p:stCondLst>
                                    <p:cond delay="5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53" presetClass="entr" presetSubtype="16" fill="hold" nodeType="withEffect">
                                  <p:stCondLst>
                                    <p:cond delay="500"/>
                                  </p:stCondLst>
                                  <p:childTnLst>
                                    <p:set>
                                      <p:cBhvr>
                                        <p:cTn id="71" dur="1" fill="hold">
                                          <p:stCondLst>
                                            <p:cond delay="0"/>
                                          </p:stCondLst>
                                        </p:cTn>
                                        <p:tgtEl>
                                          <p:spTgt spid="74"/>
                                        </p:tgtEl>
                                        <p:attrNameLst>
                                          <p:attrName>style.visibility</p:attrName>
                                        </p:attrNameLst>
                                      </p:cBhvr>
                                      <p:to>
                                        <p:strVal val="visible"/>
                                      </p:to>
                                    </p:set>
                                    <p:anim calcmode="lin" valueType="num">
                                      <p:cBhvr>
                                        <p:cTn id="72" dur="500" fill="hold"/>
                                        <p:tgtEl>
                                          <p:spTgt spid="74"/>
                                        </p:tgtEl>
                                        <p:attrNameLst>
                                          <p:attrName>ppt_w</p:attrName>
                                        </p:attrNameLst>
                                      </p:cBhvr>
                                      <p:tavLst>
                                        <p:tav tm="0">
                                          <p:val>
                                            <p:fltVal val="0"/>
                                          </p:val>
                                        </p:tav>
                                        <p:tav tm="100000">
                                          <p:val>
                                            <p:strVal val="#ppt_w"/>
                                          </p:val>
                                        </p:tav>
                                      </p:tavLst>
                                    </p:anim>
                                    <p:anim calcmode="lin" valueType="num">
                                      <p:cBhvr>
                                        <p:cTn id="73" dur="500" fill="hold"/>
                                        <p:tgtEl>
                                          <p:spTgt spid="74"/>
                                        </p:tgtEl>
                                        <p:attrNameLst>
                                          <p:attrName>ppt_h</p:attrName>
                                        </p:attrNameLst>
                                      </p:cBhvr>
                                      <p:tavLst>
                                        <p:tav tm="0">
                                          <p:val>
                                            <p:fltVal val="0"/>
                                          </p:val>
                                        </p:tav>
                                        <p:tav tm="100000">
                                          <p:val>
                                            <p:strVal val="#ppt_h"/>
                                          </p:val>
                                        </p:tav>
                                      </p:tavLst>
                                    </p:anim>
                                    <p:animEffect transition="in" filter="fade">
                                      <p:cBhvr>
                                        <p:cTn id="74" dur="500"/>
                                        <p:tgtEl>
                                          <p:spTgt spid="74"/>
                                        </p:tgtEl>
                                      </p:cBhvr>
                                    </p:animEffect>
                                  </p:childTnLst>
                                </p:cTn>
                              </p:par>
                              <p:par>
                                <p:cTn id="75" presetID="53" presetClass="entr" presetSubtype="16" fill="hold" nodeType="withEffect">
                                  <p:stCondLst>
                                    <p:cond delay="500"/>
                                  </p:stCondLst>
                                  <p:childTnLst>
                                    <p:set>
                                      <p:cBhvr>
                                        <p:cTn id="76" dur="1" fill="hold">
                                          <p:stCondLst>
                                            <p:cond delay="0"/>
                                          </p:stCondLst>
                                        </p:cTn>
                                        <p:tgtEl>
                                          <p:spTgt spid="79"/>
                                        </p:tgtEl>
                                        <p:attrNameLst>
                                          <p:attrName>style.visibility</p:attrName>
                                        </p:attrNameLst>
                                      </p:cBhvr>
                                      <p:to>
                                        <p:strVal val="visible"/>
                                      </p:to>
                                    </p:set>
                                    <p:anim calcmode="lin" valueType="num">
                                      <p:cBhvr>
                                        <p:cTn id="77" dur="500" fill="hold"/>
                                        <p:tgtEl>
                                          <p:spTgt spid="79"/>
                                        </p:tgtEl>
                                        <p:attrNameLst>
                                          <p:attrName>ppt_w</p:attrName>
                                        </p:attrNameLst>
                                      </p:cBhvr>
                                      <p:tavLst>
                                        <p:tav tm="0">
                                          <p:val>
                                            <p:fltVal val="0"/>
                                          </p:val>
                                        </p:tav>
                                        <p:tav tm="100000">
                                          <p:val>
                                            <p:strVal val="#ppt_w"/>
                                          </p:val>
                                        </p:tav>
                                      </p:tavLst>
                                    </p:anim>
                                    <p:anim calcmode="lin" valueType="num">
                                      <p:cBhvr>
                                        <p:cTn id="78" dur="500" fill="hold"/>
                                        <p:tgtEl>
                                          <p:spTgt spid="79"/>
                                        </p:tgtEl>
                                        <p:attrNameLst>
                                          <p:attrName>ppt_h</p:attrName>
                                        </p:attrNameLst>
                                      </p:cBhvr>
                                      <p:tavLst>
                                        <p:tav tm="0">
                                          <p:val>
                                            <p:fltVal val="0"/>
                                          </p:val>
                                        </p:tav>
                                        <p:tav tm="100000">
                                          <p:val>
                                            <p:strVal val="#ppt_h"/>
                                          </p:val>
                                        </p:tav>
                                      </p:tavLst>
                                    </p:anim>
                                    <p:animEffect transition="in" filter="fade">
                                      <p:cBhvr>
                                        <p:cTn id="79" dur="500"/>
                                        <p:tgtEl>
                                          <p:spTgt spid="79"/>
                                        </p:tgtEl>
                                      </p:cBhvr>
                                    </p:animEffect>
                                  </p:childTnLst>
                                </p:cTn>
                              </p:par>
                              <p:par>
                                <p:cTn id="80" presetID="53" presetClass="entr" presetSubtype="16" fill="hold" nodeType="withEffect">
                                  <p:stCondLst>
                                    <p:cond delay="500"/>
                                  </p:stCondLst>
                                  <p:childTnLst>
                                    <p:set>
                                      <p:cBhvr>
                                        <p:cTn id="81" dur="1" fill="hold">
                                          <p:stCondLst>
                                            <p:cond delay="0"/>
                                          </p:stCondLst>
                                        </p:cTn>
                                        <p:tgtEl>
                                          <p:spTgt spid="84"/>
                                        </p:tgtEl>
                                        <p:attrNameLst>
                                          <p:attrName>style.visibility</p:attrName>
                                        </p:attrNameLst>
                                      </p:cBhvr>
                                      <p:to>
                                        <p:strVal val="visible"/>
                                      </p:to>
                                    </p:set>
                                    <p:anim calcmode="lin" valueType="num">
                                      <p:cBhvr>
                                        <p:cTn id="82" dur="500" fill="hold"/>
                                        <p:tgtEl>
                                          <p:spTgt spid="84"/>
                                        </p:tgtEl>
                                        <p:attrNameLst>
                                          <p:attrName>ppt_w</p:attrName>
                                        </p:attrNameLst>
                                      </p:cBhvr>
                                      <p:tavLst>
                                        <p:tav tm="0">
                                          <p:val>
                                            <p:fltVal val="0"/>
                                          </p:val>
                                        </p:tav>
                                        <p:tav tm="100000">
                                          <p:val>
                                            <p:strVal val="#ppt_w"/>
                                          </p:val>
                                        </p:tav>
                                      </p:tavLst>
                                    </p:anim>
                                    <p:anim calcmode="lin" valueType="num">
                                      <p:cBhvr>
                                        <p:cTn id="83" dur="500" fill="hold"/>
                                        <p:tgtEl>
                                          <p:spTgt spid="84"/>
                                        </p:tgtEl>
                                        <p:attrNameLst>
                                          <p:attrName>ppt_h</p:attrName>
                                        </p:attrNameLst>
                                      </p:cBhvr>
                                      <p:tavLst>
                                        <p:tav tm="0">
                                          <p:val>
                                            <p:fltVal val="0"/>
                                          </p:val>
                                        </p:tav>
                                        <p:tav tm="100000">
                                          <p:val>
                                            <p:strVal val="#ppt_h"/>
                                          </p:val>
                                        </p:tav>
                                      </p:tavLst>
                                    </p:anim>
                                    <p:animEffect transition="in" filter="fade">
                                      <p:cBhvr>
                                        <p:cTn id="8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animBg="1"/>
      <p:bldP spid="27" grpId="0" animBg="1"/>
      <p:bldP spid="28" grpId="0" animBg="1"/>
      <p:bldP spid="29" grpId="0" animBg="1"/>
      <p:bldP spid="30" grpId="0"/>
      <p:bldP spid="31" grpId="0"/>
      <p:bldP spid="90" grpId="0" animBg="1"/>
      <p:bldP spid="91" grpId="0" animBg="1"/>
      <p:bldP spid="9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2305907" y="1371283"/>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2549114" y="2407057"/>
            <a:ext cx="1439734" cy="1440254"/>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3108098" y="3463659"/>
            <a:ext cx="1704438" cy="1704264"/>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4290217" y="3933929"/>
            <a:ext cx="1897049" cy="189851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Oval 53"/>
          <p:cNvSpPr>
            <a:spLocks noChangeArrowheads="1"/>
          </p:cNvSpPr>
          <p:nvPr/>
        </p:nvSpPr>
        <p:spPr bwMode="auto">
          <a:xfrm>
            <a:off x="5848686" y="3548384"/>
            <a:ext cx="2141308" cy="2142136"/>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Oval 53"/>
          <p:cNvSpPr>
            <a:spLocks noChangeArrowheads="1"/>
          </p:cNvSpPr>
          <p:nvPr/>
        </p:nvSpPr>
        <p:spPr bwMode="auto">
          <a:xfrm>
            <a:off x="6983855" y="1588628"/>
            <a:ext cx="2822439" cy="282362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3512" name="Line 548"/>
          <p:cNvSpPr>
            <a:spLocks noChangeShapeType="1"/>
          </p:cNvSpPr>
          <p:nvPr/>
        </p:nvSpPr>
        <p:spPr bwMode="auto">
          <a:xfrm flipH="1">
            <a:off x="2220119" y="1557339"/>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3" name="Rectangle 25"/>
          <p:cNvSpPr>
            <a:spLocks noChangeArrowheads="1"/>
          </p:cNvSpPr>
          <p:nvPr/>
        </p:nvSpPr>
        <p:spPr bwMode="auto">
          <a:xfrm>
            <a:off x="840582" y="1931988"/>
            <a:ext cx="1152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公司成立</a:t>
            </a:r>
            <a:endParaRPr lang="zh-CN" altLang="en-US" sz="1600">
              <a:ea typeface="微软雅黑" pitchFamily="34" charset="-122"/>
            </a:endParaRPr>
          </a:p>
        </p:txBody>
      </p:sp>
      <p:sp>
        <p:nvSpPr>
          <p:cNvPr id="63514" name="Line 548"/>
          <p:cNvSpPr>
            <a:spLocks noChangeShapeType="1"/>
          </p:cNvSpPr>
          <p:nvPr/>
        </p:nvSpPr>
        <p:spPr bwMode="auto">
          <a:xfrm flipH="1">
            <a:off x="2424906" y="2709864"/>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5" name="Line 548"/>
          <p:cNvSpPr>
            <a:spLocks noChangeShapeType="1"/>
          </p:cNvSpPr>
          <p:nvPr/>
        </p:nvSpPr>
        <p:spPr bwMode="auto">
          <a:xfrm flipH="1">
            <a:off x="2937669" y="4078289"/>
            <a:ext cx="0" cy="93503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6" name="Line 548"/>
          <p:cNvSpPr>
            <a:spLocks noChangeShapeType="1"/>
          </p:cNvSpPr>
          <p:nvPr/>
        </p:nvSpPr>
        <p:spPr bwMode="auto">
          <a:xfrm flipH="1">
            <a:off x="4294981" y="5229225"/>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7" name="Line 548"/>
          <p:cNvSpPr>
            <a:spLocks noChangeShapeType="1"/>
          </p:cNvSpPr>
          <p:nvPr/>
        </p:nvSpPr>
        <p:spPr bwMode="auto">
          <a:xfrm flipH="1">
            <a:off x="8112919" y="4841875"/>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8" name="Line 548"/>
          <p:cNvSpPr>
            <a:spLocks noChangeShapeType="1"/>
          </p:cNvSpPr>
          <p:nvPr/>
        </p:nvSpPr>
        <p:spPr bwMode="auto">
          <a:xfrm flipH="1">
            <a:off x="9967119" y="2349500"/>
            <a:ext cx="0" cy="935038"/>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519" name="Rectangle 31"/>
          <p:cNvSpPr>
            <a:spLocks noChangeArrowheads="1"/>
          </p:cNvSpPr>
          <p:nvPr/>
        </p:nvSpPr>
        <p:spPr bwMode="auto">
          <a:xfrm>
            <a:off x="840581" y="1630363"/>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latin typeface="方正兰亭大黑_GBK" pitchFamily="2" charset="-122"/>
                <a:ea typeface="方正兰亭大黑_GBK" pitchFamily="2" charset="-122"/>
              </a:rPr>
              <a:t>2013</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0" name="Rectangle 32"/>
          <p:cNvSpPr>
            <a:spLocks noChangeArrowheads="1"/>
          </p:cNvSpPr>
          <p:nvPr/>
        </p:nvSpPr>
        <p:spPr bwMode="auto">
          <a:xfrm>
            <a:off x="1056482" y="3021014"/>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公司获得多个自主研发专利</a:t>
            </a:r>
            <a:endParaRPr lang="zh-CN" altLang="en-US" sz="1600">
              <a:ea typeface="微软雅黑" pitchFamily="34" charset="-122"/>
            </a:endParaRPr>
          </a:p>
        </p:txBody>
      </p:sp>
      <p:sp>
        <p:nvSpPr>
          <p:cNvPr id="63521" name="Rectangle 33"/>
          <p:cNvSpPr>
            <a:spLocks noChangeArrowheads="1"/>
          </p:cNvSpPr>
          <p:nvPr/>
        </p:nvSpPr>
        <p:spPr bwMode="auto">
          <a:xfrm>
            <a:off x="1056481" y="2709863"/>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latin typeface="方正兰亭大黑_GBK" pitchFamily="2" charset="-122"/>
                <a:ea typeface="方正兰亭大黑_GBK" pitchFamily="2" charset="-122"/>
              </a:rPr>
              <a:t>2014</a:t>
            </a:r>
            <a:r>
              <a:rPr lang="zh-CN" altLang="en-US" dirty="0">
                <a:latin typeface="方正兰亭大黑_GBK" pitchFamily="2" charset="-122"/>
                <a:ea typeface="方正兰亭大黑_GBK" pitchFamily="2" charset="-122"/>
              </a:rPr>
              <a:t>年</a:t>
            </a:r>
            <a:r>
              <a:rPr lang="en-US" altLang="zh-CN" dirty="0">
                <a:latin typeface="方正兰亭大黑_GBK" pitchFamily="2" charset="-122"/>
                <a:ea typeface="方正兰亭大黑_GBK" pitchFamily="2" charset="-122"/>
              </a:rPr>
              <a:t>1</a:t>
            </a:r>
            <a:r>
              <a:rPr lang="zh-CN" altLang="en-US" dirty="0">
                <a:latin typeface="方正兰亭大黑_GBK" pitchFamily="2" charset="-122"/>
                <a:ea typeface="方正兰亭大黑_GBK" pitchFamily="2" charset="-122"/>
              </a:rPr>
              <a:t>月</a:t>
            </a:r>
          </a:p>
        </p:txBody>
      </p:sp>
      <p:sp>
        <p:nvSpPr>
          <p:cNvPr id="63522" name="Rectangle 34"/>
          <p:cNvSpPr>
            <a:spLocks noChangeArrowheads="1"/>
          </p:cNvSpPr>
          <p:nvPr/>
        </p:nvSpPr>
        <p:spPr bwMode="auto">
          <a:xfrm>
            <a:off x="1561307" y="4338639"/>
            <a:ext cx="15208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公司获得省领导嘉奖</a:t>
            </a:r>
            <a:endParaRPr lang="zh-CN" altLang="en-US" sz="1600">
              <a:ea typeface="微软雅黑" pitchFamily="34" charset="-122"/>
            </a:endParaRPr>
          </a:p>
        </p:txBody>
      </p:sp>
      <p:sp>
        <p:nvSpPr>
          <p:cNvPr id="63523" name="Rectangle 35"/>
          <p:cNvSpPr>
            <a:spLocks noChangeArrowheads="1"/>
          </p:cNvSpPr>
          <p:nvPr/>
        </p:nvSpPr>
        <p:spPr bwMode="auto">
          <a:xfrm>
            <a:off x="1561306" y="4078288"/>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2015</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4" name="Rectangle 36"/>
          <p:cNvSpPr>
            <a:spLocks noChangeArrowheads="1"/>
          </p:cNvSpPr>
          <p:nvPr/>
        </p:nvSpPr>
        <p:spPr bwMode="auto">
          <a:xfrm>
            <a:off x="2929732" y="5610226"/>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公司用户数量达到</a:t>
            </a:r>
            <a:r>
              <a:rPr lang="en-US" altLang="zh-CN" sz="1600">
                <a:latin typeface="微软雅黑" pitchFamily="34" charset="-122"/>
                <a:ea typeface="微软雅黑" pitchFamily="34" charset="-122"/>
              </a:rPr>
              <a:t>2</a:t>
            </a:r>
            <a:r>
              <a:rPr lang="zh-CN" altLang="en-US" sz="1600">
                <a:latin typeface="微软雅黑" pitchFamily="34" charset="-122"/>
                <a:ea typeface="微软雅黑" pitchFamily="34" charset="-122"/>
              </a:rPr>
              <a:t>亿人</a:t>
            </a:r>
            <a:endParaRPr lang="zh-CN" altLang="en-US" sz="1600">
              <a:ea typeface="微软雅黑" pitchFamily="34" charset="-122"/>
            </a:endParaRPr>
          </a:p>
        </p:txBody>
      </p:sp>
      <p:sp>
        <p:nvSpPr>
          <p:cNvPr id="63525" name="Rectangle 37"/>
          <p:cNvSpPr>
            <a:spLocks noChangeArrowheads="1"/>
          </p:cNvSpPr>
          <p:nvPr/>
        </p:nvSpPr>
        <p:spPr bwMode="auto">
          <a:xfrm>
            <a:off x="2929731" y="529907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2016</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6" name="Rectangle 38"/>
          <p:cNvSpPr>
            <a:spLocks noChangeArrowheads="1"/>
          </p:cNvSpPr>
          <p:nvPr/>
        </p:nvSpPr>
        <p:spPr bwMode="auto">
          <a:xfrm>
            <a:off x="8257382" y="5153026"/>
            <a:ext cx="14398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公司销售额达到</a:t>
            </a:r>
            <a:r>
              <a:rPr lang="en-US" altLang="zh-CN" sz="1600">
                <a:latin typeface="微软雅黑" pitchFamily="34" charset="-122"/>
                <a:ea typeface="微软雅黑" pitchFamily="34" charset="-122"/>
              </a:rPr>
              <a:t>10</a:t>
            </a:r>
            <a:r>
              <a:rPr lang="zh-CN" altLang="en-US" sz="1600">
                <a:latin typeface="微软雅黑" pitchFamily="34" charset="-122"/>
                <a:ea typeface="微软雅黑" pitchFamily="34" charset="-122"/>
              </a:rPr>
              <a:t>亿元</a:t>
            </a:r>
            <a:endParaRPr lang="zh-CN" altLang="en-US" sz="1600">
              <a:ea typeface="微软雅黑" pitchFamily="34" charset="-122"/>
            </a:endParaRPr>
          </a:p>
        </p:txBody>
      </p:sp>
      <p:sp>
        <p:nvSpPr>
          <p:cNvPr id="63527" name="Rectangle 39"/>
          <p:cNvSpPr>
            <a:spLocks noChangeArrowheads="1"/>
          </p:cNvSpPr>
          <p:nvPr/>
        </p:nvSpPr>
        <p:spPr bwMode="auto">
          <a:xfrm>
            <a:off x="8257381" y="484187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2017</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28" name="Rectangle 40"/>
          <p:cNvSpPr>
            <a:spLocks noChangeArrowheads="1"/>
          </p:cNvSpPr>
          <p:nvPr/>
        </p:nvSpPr>
        <p:spPr bwMode="auto">
          <a:xfrm>
            <a:off x="10059194" y="2632076"/>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a:latin typeface="微软雅黑" pitchFamily="34" charset="-122"/>
                <a:ea typeface="微软雅黑" pitchFamily="34" charset="-122"/>
              </a:rPr>
              <a:t>公司获得科技进步奖</a:t>
            </a:r>
            <a:endParaRPr lang="zh-CN" altLang="en-US" sz="1600">
              <a:ea typeface="微软雅黑" pitchFamily="34" charset="-122"/>
            </a:endParaRPr>
          </a:p>
        </p:txBody>
      </p:sp>
      <p:sp>
        <p:nvSpPr>
          <p:cNvPr id="63529" name="Rectangle 41"/>
          <p:cNvSpPr>
            <a:spLocks noChangeArrowheads="1"/>
          </p:cNvSpPr>
          <p:nvPr/>
        </p:nvSpPr>
        <p:spPr bwMode="auto">
          <a:xfrm>
            <a:off x="10059194" y="2320925"/>
            <a:ext cx="1223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latin typeface="方正兰亭大黑_GBK" pitchFamily="2" charset="-122"/>
                <a:ea typeface="方正兰亭大黑_GBK" pitchFamily="2" charset="-122"/>
              </a:rPr>
              <a:t>2018</a:t>
            </a:r>
            <a:r>
              <a:rPr lang="zh-CN" altLang="en-US">
                <a:latin typeface="方正兰亭大黑_GBK" pitchFamily="2" charset="-122"/>
                <a:ea typeface="方正兰亭大黑_GBK" pitchFamily="2" charset="-122"/>
              </a:rPr>
              <a:t>年</a:t>
            </a:r>
            <a:r>
              <a:rPr lang="en-US" altLang="zh-CN">
                <a:latin typeface="方正兰亭大黑_GBK" pitchFamily="2" charset="-122"/>
                <a:ea typeface="方正兰亭大黑_GBK" pitchFamily="2" charset="-122"/>
              </a:rPr>
              <a:t>1</a:t>
            </a:r>
            <a:r>
              <a:rPr lang="zh-CN" altLang="en-US">
                <a:latin typeface="方正兰亭大黑_GBK" pitchFamily="2" charset="-122"/>
                <a:ea typeface="方正兰亭大黑_GBK" pitchFamily="2" charset="-122"/>
              </a:rPr>
              <a:t>月</a:t>
            </a:r>
          </a:p>
        </p:txBody>
      </p:sp>
      <p:sp>
        <p:nvSpPr>
          <p:cNvPr id="63530" name="Rectangle 42"/>
          <p:cNvSpPr>
            <a:spLocks noChangeArrowheads="1"/>
          </p:cNvSpPr>
          <p:nvPr/>
        </p:nvSpPr>
        <p:spPr bwMode="auto">
          <a:xfrm>
            <a:off x="2567781" y="1838325"/>
            <a:ext cx="5774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2013</a:t>
            </a:r>
          </a:p>
        </p:txBody>
      </p:sp>
      <p:sp>
        <p:nvSpPr>
          <p:cNvPr id="63531" name="Rectangle 43"/>
          <p:cNvSpPr>
            <a:spLocks noChangeArrowheads="1"/>
          </p:cNvSpPr>
          <p:nvPr/>
        </p:nvSpPr>
        <p:spPr bwMode="auto">
          <a:xfrm>
            <a:off x="2856707" y="2967038"/>
            <a:ext cx="5790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solidFill>
                  <a:srgbClr val="006CB8"/>
                </a:solidFill>
                <a:latin typeface="方正大黑简体" panose="03000509000000000000" pitchFamily="65" charset="-122"/>
                <a:ea typeface="方正大黑简体" panose="03000509000000000000" pitchFamily="65" charset="-122"/>
              </a:rPr>
              <a:t>2014</a:t>
            </a:r>
          </a:p>
        </p:txBody>
      </p:sp>
      <p:sp>
        <p:nvSpPr>
          <p:cNvPr id="63532" name="Rectangle 44"/>
          <p:cNvSpPr>
            <a:spLocks noChangeArrowheads="1"/>
          </p:cNvSpPr>
          <p:nvPr/>
        </p:nvSpPr>
        <p:spPr bwMode="auto">
          <a:xfrm>
            <a:off x="3504406" y="4149725"/>
            <a:ext cx="60946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a:solidFill>
                  <a:srgbClr val="006CB8"/>
                </a:solidFill>
                <a:latin typeface="方正大黑简体" panose="03000509000000000000" pitchFamily="65" charset="-122"/>
                <a:ea typeface="方正大黑简体" panose="03000509000000000000" pitchFamily="65" charset="-122"/>
              </a:rPr>
              <a:t>2015</a:t>
            </a:r>
          </a:p>
        </p:txBody>
      </p:sp>
      <p:sp>
        <p:nvSpPr>
          <p:cNvPr id="63533" name="Rectangle 45"/>
          <p:cNvSpPr>
            <a:spLocks noChangeArrowheads="1"/>
          </p:cNvSpPr>
          <p:nvPr/>
        </p:nvSpPr>
        <p:spPr bwMode="auto">
          <a:xfrm>
            <a:off x="4801394" y="4681539"/>
            <a:ext cx="66717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200" dirty="0">
                <a:solidFill>
                  <a:srgbClr val="006CB8"/>
                </a:solidFill>
                <a:latin typeface="方正大黑简体" panose="03000509000000000000" pitchFamily="65" charset="-122"/>
                <a:ea typeface="方正大黑简体" panose="03000509000000000000" pitchFamily="65" charset="-122"/>
              </a:rPr>
              <a:t>2016</a:t>
            </a:r>
          </a:p>
        </p:txBody>
      </p:sp>
      <p:sp>
        <p:nvSpPr>
          <p:cNvPr id="63534" name="Rectangle 46"/>
          <p:cNvSpPr>
            <a:spLocks noChangeArrowheads="1"/>
          </p:cNvSpPr>
          <p:nvPr/>
        </p:nvSpPr>
        <p:spPr bwMode="auto">
          <a:xfrm>
            <a:off x="6373020" y="4452939"/>
            <a:ext cx="736099"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600" dirty="0">
                <a:solidFill>
                  <a:srgbClr val="006CB8"/>
                </a:solidFill>
                <a:latin typeface="方正大黑简体" panose="03000509000000000000" pitchFamily="65" charset="-122"/>
                <a:ea typeface="方正大黑简体" panose="03000509000000000000" pitchFamily="65" charset="-122"/>
              </a:rPr>
              <a:t>2017</a:t>
            </a:r>
          </a:p>
        </p:txBody>
      </p:sp>
      <p:sp>
        <p:nvSpPr>
          <p:cNvPr id="63535" name="Rectangle 47"/>
          <p:cNvSpPr>
            <a:spLocks noChangeArrowheads="1"/>
          </p:cNvSpPr>
          <p:nvPr/>
        </p:nvSpPr>
        <p:spPr bwMode="auto">
          <a:xfrm>
            <a:off x="7825582" y="2790825"/>
            <a:ext cx="84350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000" dirty="0">
                <a:solidFill>
                  <a:srgbClr val="006CB8"/>
                </a:solidFill>
                <a:latin typeface="方正大黑简体" panose="03000509000000000000" pitchFamily="65" charset="-122"/>
                <a:ea typeface="方正大黑简体" panose="03000509000000000000" pitchFamily="65" charset="-122"/>
              </a:rPr>
              <a:t>2018</a:t>
            </a:r>
          </a:p>
        </p:txBody>
      </p:sp>
      <p:grpSp>
        <p:nvGrpSpPr>
          <p:cNvPr id="34" name="组合 33"/>
          <p:cNvGrpSpPr/>
          <p:nvPr/>
        </p:nvGrpSpPr>
        <p:grpSpPr>
          <a:xfrm>
            <a:off x="284778" y="328832"/>
            <a:ext cx="447463" cy="443886"/>
            <a:chOff x="121853" y="604312"/>
            <a:chExt cx="2745946" cy="2723981"/>
          </a:xfrm>
          <a:solidFill>
            <a:srgbClr val="01458E"/>
          </a:solidFill>
        </p:grpSpPr>
        <p:sp>
          <p:nvSpPr>
            <p:cNvPr id="36" name="圆角矩形 3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7" name="圆角矩形 3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8" name="圆角矩形 3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9" name="圆角矩形 3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40" name="圆角矩形 3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35" name="TextBox 142"/>
          <p:cNvSpPr txBox="1"/>
          <p:nvPr/>
        </p:nvSpPr>
        <p:spPr>
          <a:xfrm>
            <a:off x="788834" y="311051"/>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681657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3512"/>
                                        </p:tgtEl>
                                        <p:attrNameLst>
                                          <p:attrName>style.visibility</p:attrName>
                                        </p:attrNameLst>
                                      </p:cBhvr>
                                      <p:to>
                                        <p:strVal val="visible"/>
                                      </p:to>
                                    </p:set>
                                    <p:anim calcmode="lin" valueType="num">
                                      <p:cBhvr additive="base">
                                        <p:cTn id="7" dur="500" fill="hold"/>
                                        <p:tgtEl>
                                          <p:spTgt spid="63512"/>
                                        </p:tgtEl>
                                        <p:attrNameLst>
                                          <p:attrName>ppt_x</p:attrName>
                                        </p:attrNameLst>
                                      </p:cBhvr>
                                      <p:tavLst>
                                        <p:tav tm="0">
                                          <p:val>
                                            <p:strVal val="0-#ppt_w/2"/>
                                          </p:val>
                                        </p:tav>
                                        <p:tav tm="100000">
                                          <p:val>
                                            <p:strVal val="#ppt_x"/>
                                          </p:val>
                                        </p:tav>
                                      </p:tavLst>
                                    </p:anim>
                                    <p:anim calcmode="lin" valueType="num">
                                      <p:cBhvr additive="base">
                                        <p:cTn id="8" dur="500" fill="hold"/>
                                        <p:tgtEl>
                                          <p:spTgt spid="6351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3513"/>
                                        </p:tgtEl>
                                        <p:attrNameLst>
                                          <p:attrName>style.visibility</p:attrName>
                                        </p:attrNameLst>
                                      </p:cBhvr>
                                      <p:to>
                                        <p:strVal val="visible"/>
                                      </p:to>
                                    </p:set>
                                    <p:anim calcmode="lin" valueType="num">
                                      <p:cBhvr additive="base">
                                        <p:cTn id="11" dur="500" fill="hold"/>
                                        <p:tgtEl>
                                          <p:spTgt spid="63513"/>
                                        </p:tgtEl>
                                        <p:attrNameLst>
                                          <p:attrName>ppt_x</p:attrName>
                                        </p:attrNameLst>
                                      </p:cBhvr>
                                      <p:tavLst>
                                        <p:tav tm="0">
                                          <p:val>
                                            <p:strVal val="0-#ppt_w/2"/>
                                          </p:val>
                                        </p:tav>
                                        <p:tav tm="100000">
                                          <p:val>
                                            <p:strVal val="#ppt_x"/>
                                          </p:val>
                                        </p:tav>
                                      </p:tavLst>
                                    </p:anim>
                                    <p:anim calcmode="lin" valueType="num">
                                      <p:cBhvr additive="base">
                                        <p:cTn id="12" dur="500" fill="hold"/>
                                        <p:tgtEl>
                                          <p:spTgt spid="6351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3519"/>
                                        </p:tgtEl>
                                        <p:attrNameLst>
                                          <p:attrName>style.visibility</p:attrName>
                                        </p:attrNameLst>
                                      </p:cBhvr>
                                      <p:to>
                                        <p:strVal val="visible"/>
                                      </p:to>
                                    </p:set>
                                    <p:anim calcmode="lin" valueType="num">
                                      <p:cBhvr additive="base">
                                        <p:cTn id="15" dur="500" fill="hold"/>
                                        <p:tgtEl>
                                          <p:spTgt spid="63519"/>
                                        </p:tgtEl>
                                        <p:attrNameLst>
                                          <p:attrName>ppt_x</p:attrName>
                                        </p:attrNameLst>
                                      </p:cBhvr>
                                      <p:tavLst>
                                        <p:tav tm="0">
                                          <p:val>
                                            <p:strVal val="0-#ppt_w/2"/>
                                          </p:val>
                                        </p:tav>
                                        <p:tav tm="100000">
                                          <p:val>
                                            <p:strVal val="#ppt_x"/>
                                          </p:val>
                                        </p:tav>
                                      </p:tavLst>
                                    </p:anim>
                                    <p:anim calcmode="lin" valueType="num">
                                      <p:cBhvr additive="base">
                                        <p:cTn id="16" dur="500" fill="hold"/>
                                        <p:tgtEl>
                                          <p:spTgt spid="635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3530"/>
                                        </p:tgtEl>
                                        <p:attrNameLst>
                                          <p:attrName>style.visibility</p:attrName>
                                        </p:attrNameLst>
                                      </p:cBhvr>
                                      <p:to>
                                        <p:strVal val="visible"/>
                                      </p:to>
                                    </p:set>
                                    <p:anim calcmode="lin" valueType="num">
                                      <p:cBhvr additive="base">
                                        <p:cTn id="19" dur="500" fill="hold"/>
                                        <p:tgtEl>
                                          <p:spTgt spid="63530"/>
                                        </p:tgtEl>
                                        <p:attrNameLst>
                                          <p:attrName>ppt_x</p:attrName>
                                        </p:attrNameLst>
                                      </p:cBhvr>
                                      <p:tavLst>
                                        <p:tav tm="0">
                                          <p:val>
                                            <p:strVal val="0-#ppt_w/2"/>
                                          </p:val>
                                        </p:tav>
                                        <p:tav tm="100000">
                                          <p:val>
                                            <p:strVal val="#ppt_x"/>
                                          </p:val>
                                        </p:tav>
                                      </p:tavLst>
                                    </p:anim>
                                    <p:anim calcmode="lin" valueType="num">
                                      <p:cBhvr additive="base">
                                        <p:cTn id="20" dur="500" fill="hold"/>
                                        <p:tgtEl>
                                          <p:spTgt spid="6353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0-#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500"/>
                            </p:stCondLst>
                            <p:childTnLst>
                              <p:par>
                                <p:cTn id="26" presetID="2" presetClass="entr" presetSubtype="8" fill="hold" grpId="0" nodeType="afterEffect">
                                  <p:stCondLst>
                                    <p:cond delay="0"/>
                                  </p:stCondLst>
                                  <p:childTnLst>
                                    <p:set>
                                      <p:cBhvr>
                                        <p:cTn id="27" dur="1" fill="hold">
                                          <p:stCondLst>
                                            <p:cond delay="0"/>
                                          </p:stCondLst>
                                        </p:cTn>
                                        <p:tgtEl>
                                          <p:spTgt spid="63514"/>
                                        </p:tgtEl>
                                        <p:attrNameLst>
                                          <p:attrName>style.visibility</p:attrName>
                                        </p:attrNameLst>
                                      </p:cBhvr>
                                      <p:to>
                                        <p:strVal val="visible"/>
                                      </p:to>
                                    </p:set>
                                    <p:anim calcmode="lin" valueType="num">
                                      <p:cBhvr additive="base">
                                        <p:cTn id="28" dur="500" fill="hold"/>
                                        <p:tgtEl>
                                          <p:spTgt spid="63514"/>
                                        </p:tgtEl>
                                        <p:attrNameLst>
                                          <p:attrName>ppt_x</p:attrName>
                                        </p:attrNameLst>
                                      </p:cBhvr>
                                      <p:tavLst>
                                        <p:tav tm="0">
                                          <p:val>
                                            <p:strVal val="0-#ppt_w/2"/>
                                          </p:val>
                                        </p:tav>
                                        <p:tav tm="100000">
                                          <p:val>
                                            <p:strVal val="#ppt_x"/>
                                          </p:val>
                                        </p:tav>
                                      </p:tavLst>
                                    </p:anim>
                                    <p:anim calcmode="lin" valueType="num">
                                      <p:cBhvr additive="base">
                                        <p:cTn id="29" dur="500" fill="hold"/>
                                        <p:tgtEl>
                                          <p:spTgt spid="6351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63520"/>
                                        </p:tgtEl>
                                        <p:attrNameLst>
                                          <p:attrName>style.visibility</p:attrName>
                                        </p:attrNameLst>
                                      </p:cBhvr>
                                      <p:to>
                                        <p:strVal val="visible"/>
                                      </p:to>
                                    </p:set>
                                    <p:anim calcmode="lin" valueType="num">
                                      <p:cBhvr additive="base">
                                        <p:cTn id="32" dur="500" fill="hold"/>
                                        <p:tgtEl>
                                          <p:spTgt spid="63520"/>
                                        </p:tgtEl>
                                        <p:attrNameLst>
                                          <p:attrName>ppt_x</p:attrName>
                                        </p:attrNameLst>
                                      </p:cBhvr>
                                      <p:tavLst>
                                        <p:tav tm="0">
                                          <p:val>
                                            <p:strVal val="0-#ppt_w/2"/>
                                          </p:val>
                                        </p:tav>
                                        <p:tav tm="100000">
                                          <p:val>
                                            <p:strVal val="#ppt_x"/>
                                          </p:val>
                                        </p:tav>
                                      </p:tavLst>
                                    </p:anim>
                                    <p:anim calcmode="lin" valueType="num">
                                      <p:cBhvr additive="base">
                                        <p:cTn id="33" dur="500" fill="hold"/>
                                        <p:tgtEl>
                                          <p:spTgt spid="63520"/>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63521"/>
                                        </p:tgtEl>
                                        <p:attrNameLst>
                                          <p:attrName>style.visibility</p:attrName>
                                        </p:attrNameLst>
                                      </p:cBhvr>
                                      <p:to>
                                        <p:strVal val="visible"/>
                                      </p:to>
                                    </p:set>
                                    <p:anim calcmode="lin" valueType="num">
                                      <p:cBhvr additive="base">
                                        <p:cTn id="36" dur="500" fill="hold"/>
                                        <p:tgtEl>
                                          <p:spTgt spid="63521"/>
                                        </p:tgtEl>
                                        <p:attrNameLst>
                                          <p:attrName>ppt_x</p:attrName>
                                        </p:attrNameLst>
                                      </p:cBhvr>
                                      <p:tavLst>
                                        <p:tav tm="0">
                                          <p:val>
                                            <p:strVal val="0-#ppt_w/2"/>
                                          </p:val>
                                        </p:tav>
                                        <p:tav tm="100000">
                                          <p:val>
                                            <p:strVal val="#ppt_x"/>
                                          </p:val>
                                        </p:tav>
                                      </p:tavLst>
                                    </p:anim>
                                    <p:anim calcmode="lin" valueType="num">
                                      <p:cBhvr additive="base">
                                        <p:cTn id="37" dur="500" fill="hold"/>
                                        <p:tgtEl>
                                          <p:spTgt spid="63521"/>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63531"/>
                                        </p:tgtEl>
                                        <p:attrNameLst>
                                          <p:attrName>style.visibility</p:attrName>
                                        </p:attrNameLst>
                                      </p:cBhvr>
                                      <p:to>
                                        <p:strVal val="visible"/>
                                      </p:to>
                                    </p:set>
                                    <p:anim calcmode="lin" valueType="num">
                                      <p:cBhvr additive="base">
                                        <p:cTn id="40" dur="500" fill="hold"/>
                                        <p:tgtEl>
                                          <p:spTgt spid="63531"/>
                                        </p:tgtEl>
                                        <p:attrNameLst>
                                          <p:attrName>ppt_x</p:attrName>
                                        </p:attrNameLst>
                                      </p:cBhvr>
                                      <p:tavLst>
                                        <p:tav tm="0">
                                          <p:val>
                                            <p:strVal val="0-#ppt_w/2"/>
                                          </p:val>
                                        </p:tav>
                                        <p:tav tm="100000">
                                          <p:val>
                                            <p:strVal val="#ppt_x"/>
                                          </p:val>
                                        </p:tav>
                                      </p:tavLst>
                                    </p:anim>
                                    <p:anim calcmode="lin" valueType="num">
                                      <p:cBhvr additive="base">
                                        <p:cTn id="41" dur="500" fill="hold"/>
                                        <p:tgtEl>
                                          <p:spTgt spid="63531"/>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500" fill="hold"/>
                                        <p:tgtEl>
                                          <p:spTgt spid="2"/>
                                        </p:tgtEl>
                                        <p:attrNameLst>
                                          <p:attrName>ppt_x</p:attrName>
                                        </p:attrNameLst>
                                      </p:cBhvr>
                                      <p:tavLst>
                                        <p:tav tm="0">
                                          <p:val>
                                            <p:strVal val="0-#ppt_w/2"/>
                                          </p:val>
                                        </p:tav>
                                        <p:tav tm="100000">
                                          <p:val>
                                            <p:strVal val="#ppt_x"/>
                                          </p:val>
                                        </p:tav>
                                      </p:tavLst>
                                    </p:anim>
                                    <p:anim calcmode="lin" valueType="num">
                                      <p:cBhvr additive="base">
                                        <p:cTn id="45" dur="500" fill="hold"/>
                                        <p:tgtEl>
                                          <p:spTgt spid="2"/>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1000"/>
                            </p:stCondLst>
                            <p:childTnLst>
                              <p:par>
                                <p:cTn id="47" presetID="2" presetClass="entr" presetSubtype="8" fill="hold" grpId="0" nodeType="afterEffect">
                                  <p:stCondLst>
                                    <p:cond delay="0"/>
                                  </p:stCondLst>
                                  <p:childTnLst>
                                    <p:set>
                                      <p:cBhvr>
                                        <p:cTn id="48" dur="1" fill="hold">
                                          <p:stCondLst>
                                            <p:cond delay="0"/>
                                          </p:stCondLst>
                                        </p:cTn>
                                        <p:tgtEl>
                                          <p:spTgt spid="63515"/>
                                        </p:tgtEl>
                                        <p:attrNameLst>
                                          <p:attrName>style.visibility</p:attrName>
                                        </p:attrNameLst>
                                      </p:cBhvr>
                                      <p:to>
                                        <p:strVal val="visible"/>
                                      </p:to>
                                    </p:set>
                                    <p:anim calcmode="lin" valueType="num">
                                      <p:cBhvr additive="base">
                                        <p:cTn id="49" dur="500" fill="hold"/>
                                        <p:tgtEl>
                                          <p:spTgt spid="63515"/>
                                        </p:tgtEl>
                                        <p:attrNameLst>
                                          <p:attrName>ppt_x</p:attrName>
                                        </p:attrNameLst>
                                      </p:cBhvr>
                                      <p:tavLst>
                                        <p:tav tm="0">
                                          <p:val>
                                            <p:strVal val="0-#ppt_w/2"/>
                                          </p:val>
                                        </p:tav>
                                        <p:tav tm="100000">
                                          <p:val>
                                            <p:strVal val="#ppt_x"/>
                                          </p:val>
                                        </p:tav>
                                      </p:tavLst>
                                    </p:anim>
                                    <p:anim calcmode="lin" valueType="num">
                                      <p:cBhvr additive="base">
                                        <p:cTn id="50" dur="500" fill="hold"/>
                                        <p:tgtEl>
                                          <p:spTgt spid="63515"/>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63522"/>
                                        </p:tgtEl>
                                        <p:attrNameLst>
                                          <p:attrName>style.visibility</p:attrName>
                                        </p:attrNameLst>
                                      </p:cBhvr>
                                      <p:to>
                                        <p:strVal val="visible"/>
                                      </p:to>
                                    </p:set>
                                    <p:anim calcmode="lin" valueType="num">
                                      <p:cBhvr additive="base">
                                        <p:cTn id="53" dur="500" fill="hold"/>
                                        <p:tgtEl>
                                          <p:spTgt spid="63522"/>
                                        </p:tgtEl>
                                        <p:attrNameLst>
                                          <p:attrName>ppt_x</p:attrName>
                                        </p:attrNameLst>
                                      </p:cBhvr>
                                      <p:tavLst>
                                        <p:tav tm="0">
                                          <p:val>
                                            <p:strVal val="0-#ppt_w/2"/>
                                          </p:val>
                                        </p:tav>
                                        <p:tav tm="100000">
                                          <p:val>
                                            <p:strVal val="#ppt_x"/>
                                          </p:val>
                                        </p:tav>
                                      </p:tavLst>
                                    </p:anim>
                                    <p:anim calcmode="lin" valueType="num">
                                      <p:cBhvr additive="base">
                                        <p:cTn id="54" dur="500" fill="hold"/>
                                        <p:tgtEl>
                                          <p:spTgt spid="63522"/>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63523"/>
                                        </p:tgtEl>
                                        <p:attrNameLst>
                                          <p:attrName>style.visibility</p:attrName>
                                        </p:attrNameLst>
                                      </p:cBhvr>
                                      <p:to>
                                        <p:strVal val="visible"/>
                                      </p:to>
                                    </p:set>
                                    <p:anim calcmode="lin" valueType="num">
                                      <p:cBhvr additive="base">
                                        <p:cTn id="57" dur="500" fill="hold"/>
                                        <p:tgtEl>
                                          <p:spTgt spid="63523"/>
                                        </p:tgtEl>
                                        <p:attrNameLst>
                                          <p:attrName>ppt_x</p:attrName>
                                        </p:attrNameLst>
                                      </p:cBhvr>
                                      <p:tavLst>
                                        <p:tav tm="0">
                                          <p:val>
                                            <p:strVal val="0-#ppt_w/2"/>
                                          </p:val>
                                        </p:tav>
                                        <p:tav tm="100000">
                                          <p:val>
                                            <p:strVal val="#ppt_x"/>
                                          </p:val>
                                        </p:tav>
                                      </p:tavLst>
                                    </p:anim>
                                    <p:anim calcmode="lin" valueType="num">
                                      <p:cBhvr additive="base">
                                        <p:cTn id="58" dur="500" fill="hold"/>
                                        <p:tgtEl>
                                          <p:spTgt spid="63523"/>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63532"/>
                                        </p:tgtEl>
                                        <p:attrNameLst>
                                          <p:attrName>style.visibility</p:attrName>
                                        </p:attrNameLst>
                                      </p:cBhvr>
                                      <p:to>
                                        <p:strVal val="visible"/>
                                      </p:to>
                                    </p:set>
                                    <p:anim calcmode="lin" valueType="num">
                                      <p:cBhvr additive="base">
                                        <p:cTn id="61" dur="500" fill="hold"/>
                                        <p:tgtEl>
                                          <p:spTgt spid="63532"/>
                                        </p:tgtEl>
                                        <p:attrNameLst>
                                          <p:attrName>ppt_x</p:attrName>
                                        </p:attrNameLst>
                                      </p:cBhvr>
                                      <p:tavLst>
                                        <p:tav tm="0">
                                          <p:val>
                                            <p:strVal val="0-#ppt_w/2"/>
                                          </p:val>
                                        </p:tav>
                                        <p:tav tm="100000">
                                          <p:val>
                                            <p:strVal val="#ppt_x"/>
                                          </p:val>
                                        </p:tav>
                                      </p:tavLst>
                                    </p:anim>
                                    <p:anim calcmode="lin" valueType="num">
                                      <p:cBhvr additive="base">
                                        <p:cTn id="62" dur="500" fill="hold"/>
                                        <p:tgtEl>
                                          <p:spTgt spid="63532"/>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additive="base">
                                        <p:cTn id="65" dur="500" fill="hold"/>
                                        <p:tgtEl>
                                          <p:spTgt spid="3"/>
                                        </p:tgtEl>
                                        <p:attrNameLst>
                                          <p:attrName>ppt_x</p:attrName>
                                        </p:attrNameLst>
                                      </p:cBhvr>
                                      <p:tavLst>
                                        <p:tav tm="0">
                                          <p:val>
                                            <p:strVal val="0-#ppt_w/2"/>
                                          </p:val>
                                        </p:tav>
                                        <p:tav tm="100000">
                                          <p:val>
                                            <p:strVal val="#ppt_x"/>
                                          </p:val>
                                        </p:tav>
                                      </p:tavLst>
                                    </p:anim>
                                    <p:anim calcmode="lin" valueType="num">
                                      <p:cBhvr additive="base">
                                        <p:cTn id="66" dur="500" fill="hold"/>
                                        <p:tgtEl>
                                          <p:spTgt spid="3"/>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1500"/>
                            </p:stCondLst>
                            <p:childTnLst>
                              <p:par>
                                <p:cTn id="68" presetID="2" presetClass="entr" presetSubtype="4" fill="hold" grpId="0" nodeType="afterEffect">
                                  <p:stCondLst>
                                    <p:cond delay="0"/>
                                  </p:stCondLst>
                                  <p:childTnLst>
                                    <p:set>
                                      <p:cBhvr>
                                        <p:cTn id="69" dur="1" fill="hold">
                                          <p:stCondLst>
                                            <p:cond delay="0"/>
                                          </p:stCondLst>
                                        </p:cTn>
                                        <p:tgtEl>
                                          <p:spTgt spid="63516"/>
                                        </p:tgtEl>
                                        <p:attrNameLst>
                                          <p:attrName>style.visibility</p:attrName>
                                        </p:attrNameLst>
                                      </p:cBhvr>
                                      <p:to>
                                        <p:strVal val="visible"/>
                                      </p:to>
                                    </p:set>
                                    <p:anim calcmode="lin" valueType="num">
                                      <p:cBhvr additive="base">
                                        <p:cTn id="70" dur="500" fill="hold"/>
                                        <p:tgtEl>
                                          <p:spTgt spid="63516"/>
                                        </p:tgtEl>
                                        <p:attrNameLst>
                                          <p:attrName>ppt_x</p:attrName>
                                        </p:attrNameLst>
                                      </p:cBhvr>
                                      <p:tavLst>
                                        <p:tav tm="0">
                                          <p:val>
                                            <p:strVal val="#ppt_x"/>
                                          </p:val>
                                        </p:tav>
                                        <p:tav tm="100000">
                                          <p:val>
                                            <p:strVal val="#ppt_x"/>
                                          </p:val>
                                        </p:tav>
                                      </p:tavLst>
                                    </p:anim>
                                    <p:anim calcmode="lin" valueType="num">
                                      <p:cBhvr additive="base">
                                        <p:cTn id="71" dur="500" fill="hold"/>
                                        <p:tgtEl>
                                          <p:spTgt spid="63516"/>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63524"/>
                                        </p:tgtEl>
                                        <p:attrNameLst>
                                          <p:attrName>style.visibility</p:attrName>
                                        </p:attrNameLst>
                                      </p:cBhvr>
                                      <p:to>
                                        <p:strVal val="visible"/>
                                      </p:to>
                                    </p:set>
                                    <p:anim calcmode="lin" valueType="num">
                                      <p:cBhvr additive="base">
                                        <p:cTn id="74" dur="500" fill="hold"/>
                                        <p:tgtEl>
                                          <p:spTgt spid="63524"/>
                                        </p:tgtEl>
                                        <p:attrNameLst>
                                          <p:attrName>ppt_x</p:attrName>
                                        </p:attrNameLst>
                                      </p:cBhvr>
                                      <p:tavLst>
                                        <p:tav tm="0">
                                          <p:val>
                                            <p:strVal val="#ppt_x"/>
                                          </p:val>
                                        </p:tav>
                                        <p:tav tm="100000">
                                          <p:val>
                                            <p:strVal val="#ppt_x"/>
                                          </p:val>
                                        </p:tav>
                                      </p:tavLst>
                                    </p:anim>
                                    <p:anim calcmode="lin" valueType="num">
                                      <p:cBhvr additive="base">
                                        <p:cTn id="75" dur="500" fill="hold"/>
                                        <p:tgtEl>
                                          <p:spTgt spid="63524"/>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63525"/>
                                        </p:tgtEl>
                                        <p:attrNameLst>
                                          <p:attrName>style.visibility</p:attrName>
                                        </p:attrNameLst>
                                      </p:cBhvr>
                                      <p:to>
                                        <p:strVal val="visible"/>
                                      </p:to>
                                    </p:set>
                                    <p:anim calcmode="lin" valueType="num">
                                      <p:cBhvr additive="base">
                                        <p:cTn id="78" dur="500" fill="hold"/>
                                        <p:tgtEl>
                                          <p:spTgt spid="63525"/>
                                        </p:tgtEl>
                                        <p:attrNameLst>
                                          <p:attrName>ppt_x</p:attrName>
                                        </p:attrNameLst>
                                      </p:cBhvr>
                                      <p:tavLst>
                                        <p:tav tm="0">
                                          <p:val>
                                            <p:strVal val="#ppt_x"/>
                                          </p:val>
                                        </p:tav>
                                        <p:tav tm="100000">
                                          <p:val>
                                            <p:strVal val="#ppt_x"/>
                                          </p:val>
                                        </p:tav>
                                      </p:tavLst>
                                    </p:anim>
                                    <p:anim calcmode="lin" valueType="num">
                                      <p:cBhvr additive="base">
                                        <p:cTn id="79" dur="500" fill="hold"/>
                                        <p:tgtEl>
                                          <p:spTgt spid="63525"/>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63533"/>
                                        </p:tgtEl>
                                        <p:attrNameLst>
                                          <p:attrName>style.visibility</p:attrName>
                                        </p:attrNameLst>
                                      </p:cBhvr>
                                      <p:to>
                                        <p:strVal val="visible"/>
                                      </p:to>
                                    </p:set>
                                    <p:anim calcmode="lin" valueType="num">
                                      <p:cBhvr additive="base">
                                        <p:cTn id="82" dur="500" fill="hold"/>
                                        <p:tgtEl>
                                          <p:spTgt spid="63533"/>
                                        </p:tgtEl>
                                        <p:attrNameLst>
                                          <p:attrName>ppt_x</p:attrName>
                                        </p:attrNameLst>
                                      </p:cBhvr>
                                      <p:tavLst>
                                        <p:tav tm="0">
                                          <p:val>
                                            <p:strVal val="#ppt_x"/>
                                          </p:val>
                                        </p:tav>
                                        <p:tav tm="100000">
                                          <p:val>
                                            <p:strVal val="#ppt_x"/>
                                          </p:val>
                                        </p:tav>
                                      </p:tavLst>
                                    </p:anim>
                                    <p:anim calcmode="lin" valueType="num">
                                      <p:cBhvr additive="base">
                                        <p:cTn id="83" dur="500" fill="hold"/>
                                        <p:tgtEl>
                                          <p:spTgt spid="63533"/>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4"/>
                                        </p:tgtEl>
                                        <p:attrNameLst>
                                          <p:attrName>style.visibility</p:attrName>
                                        </p:attrNameLst>
                                      </p:cBhvr>
                                      <p:to>
                                        <p:strVal val="visible"/>
                                      </p:to>
                                    </p:set>
                                    <p:anim calcmode="lin" valueType="num">
                                      <p:cBhvr additive="base">
                                        <p:cTn id="86" dur="500" fill="hold"/>
                                        <p:tgtEl>
                                          <p:spTgt spid="4"/>
                                        </p:tgtEl>
                                        <p:attrNameLst>
                                          <p:attrName>ppt_x</p:attrName>
                                        </p:attrNameLst>
                                      </p:cBhvr>
                                      <p:tavLst>
                                        <p:tav tm="0">
                                          <p:val>
                                            <p:strVal val="#ppt_x"/>
                                          </p:val>
                                        </p:tav>
                                        <p:tav tm="100000">
                                          <p:val>
                                            <p:strVal val="#ppt_x"/>
                                          </p:val>
                                        </p:tav>
                                      </p:tavLst>
                                    </p:anim>
                                    <p:anim calcmode="lin" valueType="num">
                                      <p:cBhvr additive="base">
                                        <p:cTn id="87" dur="500" fill="hold"/>
                                        <p:tgtEl>
                                          <p:spTgt spid="4"/>
                                        </p:tgtEl>
                                        <p:attrNameLst>
                                          <p:attrName>ppt_y</p:attrName>
                                        </p:attrNameLst>
                                      </p:cBhvr>
                                      <p:tavLst>
                                        <p:tav tm="0">
                                          <p:val>
                                            <p:strVal val="1+#ppt_h/2"/>
                                          </p:val>
                                        </p:tav>
                                        <p:tav tm="100000">
                                          <p:val>
                                            <p:strVal val="#ppt_y"/>
                                          </p:val>
                                        </p:tav>
                                      </p:tavLst>
                                    </p:anim>
                                  </p:childTnLst>
                                </p:cTn>
                              </p:par>
                            </p:childTnLst>
                          </p:cTn>
                        </p:par>
                        <p:par>
                          <p:cTn id="88" fill="hold" nodeType="afterGroup">
                            <p:stCondLst>
                              <p:cond delay="2000"/>
                            </p:stCondLst>
                            <p:childTnLst>
                              <p:par>
                                <p:cTn id="89" presetID="2" presetClass="entr" presetSubtype="4" fill="hold" grpId="0" nodeType="afterEffect">
                                  <p:stCondLst>
                                    <p:cond delay="0"/>
                                  </p:stCondLst>
                                  <p:childTnLst>
                                    <p:set>
                                      <p:cBhvr>
                                        <p:cTn id="90" dur="1" fill="hold">
                                          <p:stCondLst>
                                            <p:cond delay="0"/>
                                          </p:stCondLst>
                                        </p:cTn>
                                        <p:tgtEl>
                                          <p:spTgt spid="63517"/>
                                        </p:tgtEl>
                                        <p:attrNameLst>
                                          <p:attrName>style.visibility</p:attrName>
                                        </p:attrNameLst>
                                      </p:cBhvr>
                                      <p:to>
                                        <p:strVal val="visible"/>
                                      </p:to>
                                    </p:set>
                                    <p:anim calcmode="lin" valueType="num">
                                      <p:cBhvr additive="base">
                                        <p:cTn id="91" dur="500" fill="hold"/>
                                        <p:tgtEl>
                                          <p:spTgt spid="63517"/>
                                        </p:tgtEl>
                                        <p:attrNameLst>
                                          <p:attrName>ppt_x</p:attrName>
                                        </p:attrNameLst>
                                      </p:cBhvr>
                                      <p:tavLst>
                                        <p:tav tm="0">
                                          <p:val>
                                            <p:strVal val="#ppt_x"/>
                                          </p:val>
                                        </p:tav>
                                        <p:tav tm="100000">
                                          <p:val>
                                            <p:strVal val="#ppt_x"/>
                                          </p:val>
                                        </p:tav>
                                      </p:tavLst>
                                    </p:anim>
                                    <p:anim calcmode="lin" valueType="num">
                                      <p:cBhvr additive="base">
                                        <p:cTn id="92" dur="500" fill="hold"/>
                                        <p:tgtEl>
                                          <p:spTgt spid="63517"/>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63526"/>
                                        </p:tgtEl>
                                        <p:attrNameLst>
                                          <p:attrName>style.visibility</p:attrName>
                                        </p:attrNameLst>
                                      </p:cBhvr>
                                      <p:to>
                                        <p:strVal val="visible"/>
                                      </p:to>
                                    </p:set>
                                    <p:anim calcmode="lin" valueType="num">
                                      <p:cBhvr additive="base">
                                        <p:cTn id="95" dur="500" fill="hold"/>
                                        <p:tgtEl>
                                          <p:spTgt spid="63526"/>
                                        </p:tgtEl>
                                        <p:attrNameLst>
                                          <p:attrName>ppt_x</p:attrName>
                                        </p:attrNameLst>
                                      </p:cBhvr>
                                      <p:tavLst>
                                        <p:tav tm="0">
                                          <p:val>
                                            <p:strVal val="#ppt_x"/>
                                          </p:val>
                                        </p:tav>
                                        <p:tav tm="100000">
                                          <p:val>
                                            <p:strVal val="#ppt_x"/>
                                          </p:val>
                                        </p:tav>
                                      </p:tavLst>
                                    </p:anim>
                                    <p:anim calcmode="lin" valueType="num">
                                      <p:cBhvr additive="base">
                                        <p:cTn id="96" dur="500" fill="hold"/>
                                        <p:tgtEl>
                                          <p:spTgt spid="63526"/>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63527"/>
                                        </p:tgtEl>
                                        <p:attrNameLst>
                                          <p:attrName>style.visibility</p:attrName>
                                        </p:attrNameLst>
                                      </p:cBhvr>
                                      <p:to>
                                        <p:strVal val="visible"/>
                                      </p:to>
                                    </p:set>
                                    <p:anim calcmode="lin" valueType="num">
                                      <p:cBhvr additive="base">
                                        <p:cTn id="99" dur="500" fill="hold"/>
                                        <p:tgtEl>
                                          <p:spTgt spid="63527"/>
                                        </p:tgtEl>
                                        <p:attrNameLst>
                                          <p:attrName>ppt_x</p:attrName>
                                        </p:attrNameLst>
                                      </p:cBhvr>
                                      <p:tavLst>
                                        <p:tav tm="0">
                                          <p:val>
                                            <p:strVal val="#ppt_x"/>
                                          </p:val>
                                        </p:tav>
                                        <p:tav tm="100000">
                                          <p:val>
                                            <p:strVal val="#ppt_x"/>
                                          </p:val>
                                        </p:tav>
                                      </p:tavLst>
                                    </p:anim>
                                    <p:anim calcmode="lin" valueType="num">
                                      <p:cBhvr additive="base">
                                        <p:cTn id="100" dur="500" fill="hold"/>
                                        <p:tgtEl>
                                          <p:spTgt spid="63527"/>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63534"/>
                                        </p:tgtEl>
                                        <p:attrNameLst>
                                          <p:attrName>style.visibility</p:attrName>
                                        </p:attrNameLst>
                                      </p:cBhvr>
                                      <p:to>
                                        <p:strVal val="visible"/>
                                      </p:to>
                                    </p:set>
                                    <p:anim calcmode="lin" valueType="num">
                                      <p:cBhvr additive="base">
                                        <p:cTn id="103" dur="500" fill="hold"/>
                                        <p:tgtEl>
                                          <p:spTgt spid="63534"/>
                                        </p:tgtEl>
                                        <p:attrNameLst>
                                          <p:attrName>ppt_x</p:attrName>
                                        </p:attrNameLst>
                                      </p:cBhvr>
                                      <p:tavLst>
                                        <p:tav tm="0">
                                          <p:val>
                                            <p:strVal val="#ppt_x"/>
                                          </p:val>
                                        </p:tav>
                                        <p:tav tm="100000">
                                          <p:val>
                                            <p:strVal val="#ppt_x"/>
                                          </p:val>
                                        </p:tav>
                                      </p:tavLst>
                                    </p:anim>
                                    <p:anim calcmode="lin" valueType="num">
                                      <p:cBhvr additive="base">
                                        <p:cTn id="104" dur="500" fill="hold"/>
                                        <p:tgtEl>
                                          <p:spTgt spid="63534"/>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5"/>
                                        </p:tgtEl>
                                        <p:attrNameLst>
                                          <p:attrName>style.visibility</p:attrName>
                                        </p:attrNameLst>
                                      </p:cBhvr>
                                      <p:to>
                                        <p:strVal val="visible"/>
                                      </p:to>
                                    </p:set>
                                    <p:anim calcmode="lin" valueType="num">
                                      <p:cBhvr additive="base">
                                        <p:cTn id="107" dur="500" fill="hold"/>
                                        <p:tgtEl>
                                          <p:spTgt spid="5"/>
                                        </p:tgtEl>
                                        <p:attrNameLst>
                                          <p:attrName>ppt_x</p:attrName>
                                        </p:attrNameLst>
                                      </p:cBhvr>
                                      <p:tavLst>
                                        <p:tav tm="0">
                                          <p:val>
                                            <p:strVal val="#ppt_x"/>
                                          </p:val>
                                        </p:tav>
                                        <p:tav tm="100000">
                                          <p:val>
                                            <p:strVal val="#ppt_x"/>
                                          </p:val>
                                        </p:tav>
                                      </p:tavLst>
                                    </p:anim>
                                    <p:anim calcmode="lin" valueType="num">
                                      <p:cBhvr additive="base">
                                        <p:cTn id="108" dur="500" fill="hold"/>
                                        <p:tgtEl>
                                          <p:spTgt spid="5"/>
                                        </p:tgtEl>
                                        <p:attrNameLst>
                                          <p:attrName>ppt_y</p:attrName>
                                        </p:attrNameLst>
                                      </p:cBhvr>
                                      <p:tavLst>
                                        <p:tav tm="0">
                                          <p:val>
                                            <p:strVal val="1+#ppt_h/2"/>
                                          </p:val>
                                        </p:tav>
                                        <p:tav tm="100000">
                                          <p:val>
                                            <p:strVal val="#ppt_y"/>
                                          </p:val>
                                        </p:tav>
                                      </p:tavLst>
                                    </p:anim>
                                  </p:childTnLst>
                                </p:cTn>
                              </p:par>
                            </p:childTnLst>
                          </p:cTn>
                        </p:par>
                        <p:par>
                          <p:cTn id="109" fill="hold" nodeType="afterGroup">
                            <p:stCondLst>
                              <p:cond delay="2500"/>
                            </p:stCondLst>
                            <p:childTnLst>
                              <p:par>
                                <p:cTn id="110" presetID="2" presetClass="entr" presetSubtype="2" fill="hold" nodeType="afterEffect">
                                  <p:stCondLst>
                                    <p:cond delay="0"/>
                                  </p:stCondLst>
                                  <p:childTnLst>
                                    <p:set>
                                      <p:cBhvr>
                                        <p:cTn id="111" dur="1" fill="hold">
                                          <p:stCondLst>
                                            <p:cond delay="0"/>
                                          </p:stCondLst>
                                        </p:cTn>
                                        <p:tgtEl>
                                          <p:spTgt spid="6"/>
                                        </p:tgtEl>
                                        <p:attrNameLst>
                                          <p:attrName>style.visibility</p:attrName>
                                        </p:attrNameLst>
                                      </p:cBhvr>
                                      <p:to>
                                        <p:strVal val="visible"/>
                                      </p:to>
                                    </p:set>
                                    <p:anim calcmode="lin" valueType="num">
                                      <p:cBhvr additive="base">
                                        <p:cTn id="112" dur="500" fill="hold"/>
                                        <p:tgtEl>
                                          <p:spTgt spid="6"/>
                                        </p:tgtEl>
                                        <p:attrNameLst>
                                          <p:attrName>ppt_x</p:attrName>
                                        </p:attrNameLst>
                                      </p:cBhvr>
                                      <p:tavLst>
                                        <p:tav tm="0">
                                          <p:val>
                                            <p:strVal val="1+#ppt_w/2"/>
                                          </p:val>
                                        </p:tav>
                                        <p:tav tm="100000">
                                          <p:val>
                                            <p:strVal val="#ppt_x"/>
                                          </p:val>
                                        </p:tav>
                                      </p:tavLst>
                                    </p:anim>
                                    <p:anim calcmode="lin" valueType="num">
                                      <p:cBhvr additive="base">
                                        <p:cTn id="113" dur="500" fill="hold"/>
                                        <p:tgtEl>
                                          <p:spTgt spid="6"/>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63535"/>
                                        </p:tgtEl>
                                        <p:attrNameLst>
                                          <p:attrName>style.visibility</p:attrName>
                                        </p:attrNameLst>
                                      </p:cBhvr>
                                      <p:to>
                                        <p:strVal val="visible"/>
                                      </p:to>
                                    </p:set>
                                    <p:anim calcmode="lin" valueType="num">
                                      <p:cBhvr additive="base">
                                        <p:cTn id="116" dur="500" fill="hold"/>
                                        <p:tgtEl>
                                          <p:spTgt spid="63535"/>
                                        </p:tgtEl>
                                        <p:attrNameLst>
                                          <p:attrName>ppt_x</p:attrName>
                                        </p:attrNameLst>
                                      </p:cBhvr>
                                      <p:tavLst>
                                        <p:tav tm="0">
                                          <p:val>
                                            <p:strVal val="1+#ppt_w/2"/>
                                          </p:val>
                                        </p:tav>
                                        <p:tav tm="100000">
                                          <p:val>
                                            <p:strVal val="#ppt_x"/>
                                          </p:val>
                                        </p:tav>
                                      </p:tavLst>
                                    </p:anim>
                                    <p:anim calcmode="lin" valueType="num">
                                      <p:cBhvr additive="base">
                                        <p:cTn id="117" dur="500" fill="hold"/>
                                        <p:tgtEl>
                                          <p:spTgt spid="63535"/>
                                        </p:tgtEl>
                                        <p:attrNameLst>
                                          <p:attrName>ppt_y</p:attrName>
                                        </p:attrNameLst>
                                      </p:cBhvr>
                                      <p:tavLst>
                                        <p:tav tm="0">
                                          <p:val>
                                            <p:strVal val="#ppt_y"/>
                                          </p:val>
                                        </p:tav>
                                        <p:tav tm="100000">
                                          <p:val>
                                            <p:strVal val="#ppt_y"/>
                                          </p:val>
                                        </p:tav>
                                      </p:tavLst>
                                    </p:anim>
                                  </p:childTnLst>
                                </p:cTn>
                              </p:par>
                            </p:childTnLst>
                          </p:cTn>
                        </p:par>
                        <p:par>
                          <p:cTn id="118" fill="hold" nodeType="afterGroup">
                            <p:stCondLst>
                              <p:cond delay="3000"/>
                            </p:stCondLst>
                            <p:childTnLst>
                              <p:par>
                                <p:cTn id="119" presetID="2" presetClass="entr" presetSubtype="2" fill="hold" grpId="0" nodeType="afterEffect">
                                  <p:stCondLst>
                                    <p:cond delay="0"/>
                                  </p:stCondLst>
                                  <p:childTnLst>
                                    <p:set>
                                      <p:cBhvr>
                                        <p:cTn id="120" dur="1" fill="hold">
                                          <p:stCondLst>
                                            <p:cond delay="0"/>
                                          </p:stCondLst>
                                        </p:cTn>
                                        <p:tgtEl>
                                          <p:spTgt spid="63518"/>
                                        </p:tgtEl>
                                        <p:attrNameLst>
                                          <p:attrName>style.visibility</p:attrName>
                                        </p:attrNameLst>
                                      </p:cBhvr>
                                      <p:to>
                                        <p:strVal val="visible"/>
                                      </p:to>
                                    </p:set>
                                    <p:anim calcmode="lin" valueType="num">
                                      <p:cBhvr additive="base">
                                        <p:cTn id="121" dur="500" fill="hold"/>
                                        <p:tgtEl>
                                          <p:spTgt spid="63518"/>
                                        </p:tgtEl>
                                        <p:attrNameLst>
                                          <p:attrName>ppt_x</p:attrName>
                                        </p:attrNameLst>
                                      </p:cBhvr>
                                      <p:tavLst>
                                        <p:tav tm="0">
                                          <p:val>
                                            <p:strVal val="1+#ppt_w/2"/>
                                          </p:val>
                                        </p:tav>
                                        <p:tav tm="100000">
                                          <p:val>
                                            <p:strVal val="#ppt_x"/>
                                          </p:val>
                                        </p:tav>
                                      </p:tavLst>
                                    </p:anim>
                                    <p:anim calcmode="lin" valueType="num">
                                      <p:cBhvr additive="base">
                                        <p:cTn id="122" dur="500" fill="hold"/>
                                        <p:tgtEl>
                                          <p:spTgt spid="63518"/>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63528"/>
                                        </p:tgtEl>
                                        <p:attrNameLst>
                                          <p:attrName>style.visibility</p:attrName>
                                        </p:attrNameLst>
                                      </p:cBhvr>
                                      <p:to>
                                        <p:strVal val="visible"/>
                                      </p:to>
                                    </p:set>
                                    <p:anim calcmode="lin" valueType="num">
                                      <p:cBhvr additive="base">
                                        <p:cTn id="125" dur="500" fill="hold"/>
                                        <p:tgtEl>
                                          <p:spTgt spid="63528"/>
                                        </p:tgtEl>
                                        <p:attrNameLst>
                                          <p:attrName>ppt_x</p:attrName>
                                        </p:attrNameLst>
                                      </p:cBhvr>
                                      <p:tavLst>
                                        <p:tav tm="0">
                                          <p:val>
                                            <p:strVal val="1+#ppt_w/2"/>
                                          </p:val>
                                        </p:tav>
                                        <p:tav tm="100000">
                                          <p:val>
                                            <p:strVal val="#ppt_x"/>
                                          </p:val>
                                        </p:tav>
                                      </p:tavLst>
                                    </p:anim>
                                    <p:anim calcmode="lin" valueType="num">
                                      <p:cBhvr additive="base">
                                        <p:cTn id="126" dur="500" fill="hold"/>
                                        <p:tgtEl>
                                          <p:spTgt spid="63528"/>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63529"/>
                                        </p:tgtEl>
                                        <p:attrNameLst>
                                          <p:attrName>style.visibility</p:attrName>
                                        </p:attrNameLst>
                                      </p:cBhvr>
                                      <p:to>
                                        <p:strVal val="visible"/>
                                      </p:to>
                                    </p:set>
                                    <p:anim calcmode="lin" valueType="num">
                                      <p:cBhvr additive="base">
                                        <p:cTn id="129" dur="500" fill="hold"/>
                                        <p:tgtEl>
                                          <p:spTgt spid="63529"/>
                                        </p:tgtEl>
                                        <p:attrNameLst>
                                          <p:attrName>ppt_x</p:attrName>
                                        </p:attrNameLst>
                                      </p:cBhvr>
                                      <p:tavLst>
                                        <p:tav tm="0">
                                          <p:val>
                                            <p:strVal val="1+#ppt_w/2"/>
                                          </p:val>
                                        </p:tav>
                                        <p:tav tm="100000">
                                          <p:val>
                                            <p:strVal val="#ppt_x"/>
                                          </p:val>
                                        </p:tav>
                                      </p:tavLst>
                                    </p:anim>
                                    <p:anim calcmode="lin" valueType="num">
                                      <p:cBhvr additive="base">
                                        <p:cTn id="130" dur="500" fill="hold"/>
                                        <p:tgtEl>
                                          <p:spTgt spid="63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12" grpId="0" animBg="1"/>
      <p:bldP spid="63514" grpId="0" animBg="1"/>
      <p:bldP spid="63515" grpId="0" animBg="1"/>
      <p:bldP spid="63516" grpId="0" animBg="1"/>
      <p:bldP spid="63517" grpId="0" animBg="1"/>
      <p:bldP spid="635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56932" y="1341438"/>
            <a:ext cx="7197725" cy="359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83" name="Rectangle 11"/>
          <p:cNvSpPr>
            <a:spLocks noChangeArrowheads="1"/>
          </p:cNvSpPr>
          <p:nvPr/>
        </p:nvSpPr>
        <p:spPr bwMode="auto">
          <a:xfrm>
            <a:off x="480220" y="1354138"/>
            <a:ext cx="167514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a:solidFill>
                  <a:srgbClr val="006CB8"/>
                </a:solidFill>
                <a:ea typeface="方正正大黑简体" pitchFamily="2" charset="-122"/>
              </a:rPr>
              <a:t>企业文化</a:t>
            </a:r>
          </a:p>
        </p:txBody>
      </p:sp>
      <p:sp>
        <p:nvSpPr>
          <p:cNvPr id="54284" name="Rectangle 12"/>
          <p:cNvSpPr>
            <a:spLocks noChangeArrowheads="1"/>
          </p:cNvSpPr>
          <p:nvPr/>
        </p:nvSpPr>
        <p:spPr bwMode="auto">
          <a:xfrm>
            <a:off x="2064544" y="1446213"/>
            <a:ext cx="2428560" cy="39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en-US" altLang="zh-CN" sz="2100"/>
              <a:t>Enterprises'culture </a:t>
            </a:r>
          </a:p>
        </p:txBody>
      </p:sp>
      <p:sp>
        <p:nvSpPr>
          <p:cNvPr id="54285" name="Rectangle 13"/>
          <p:cNvSpPr>
            <a:spLocks noChangeArrowheads="1"/>
          </p:cNvSpPr>
          <p:nvPr/>
        </p:nvSpPr>
        <p:spPr bwMode="auto">
          <a:xfrm>
            <a:off x="480220" y="1878014"/>
            <a:ext cx="4033837" cy="4269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en-US" altLang="zh-CN" sz="1400">
                <a:latin typeface="微软雅黑" pitchFamily="34" charset="-122"/>
                <a:ea typeface="微软雅黑" pitchFamily="34" charset="-122"/>
              </a:rPr>
              <a:t>       </a:t>
            </a:r>
            <a:r>
              <a:rPr lang="zh-CN" altLang="en-US" sz="1400">
                <a:latin typeface="微软雅黑" pitchFamily="34" charset="-122"/>
                <a:ea typeface="微软雅黑" pitchFamily="34" charset="-122"/>
              </a:rPr>
              <a:t>添加您的文字内容公司的发展与其企业文化紧密相连，在这你可以感受到优秀的团队、奋发的精神、良好的职业培训与晋升、先进的管理理念</a:t>
            </a:r>
            <a:r>
              <a:rPr lang="en-US" altLang="zh-CN" sz="1400">
                <a:latin typeface="微软雅黑" pitchFamily="34" charset="-122"/>
                <a:ea typeface="微软雅黑" pitchFamily="34" charset="-122"/>
              </a:rPr>
              <a:t>……</a:t>
            </a:r>
            <a:r>
              <a:rPr lang="zh-CN" altLang="en-US" sz="1400">
                <a:latin typeface="微软雅黑" pitchFamily="34" charset="-122"/>
                <a:ea typeface="微软雅黑" pitchFamily="34" charset="-122"/>
              </a:rPr>
              <a:t>。</a:t>
            </a:r>
          </a:p>
          <a:p>
            <a:pPr>
              <a:lnSpc>
                <a:spcPct val="150000"/>
              </a:lnSpc>
            </a:pPr>
            <a:r>
              <a:rPr lang="zh-CN" altLang="en-US" sz="1400">
                <a:latin typeface="微软雅黑" pitchFamily="34" charset="-122"/>
                <a:ea typeface="微软雅黑" pitchFamily="34" charset="-122"/>
              </a:rPr>
              <a:t>        我们于人才：引进与培养先进人才是公司人力资源模块的重要部分，截止目前为止公司已经完成人员高素质、高技术的转变。</a:t>
            </a:r>
          </a:p>
          <a:p>
            <a:pPr>
              <a:lnSpc>
                <a:spcPct val="150000"/>
              </a:lnSpc>
            </a:pPr>
            <a:r>
              <a:rPr lang="zh-CN" altLang="en-US" sz="1400">
                <a:latin typeface="微软雅黑" pitchFamily="34" charset="-122"/>
                <a:ea typeface="微软雅黑" pitchFamily="34" charset="-122"/>
              </a:rPr>
              <a:t>我们于企业：企业精神：高效 务实 创新 超越</a:t>
            </a:r>
          </a:p>
          <a:p>
            <a:pPr>
              <a:lnSpc>
                <a:spcPct val="150000"/>
              </a:lnSpc>
            </a:pPr>
            <a:r>
              <a:rPr lang="zh-CN" altLang="en-US" sz="1400">
                <a:latin typeface="微软雅黑" pitchFamily="34" charset="-122"/>
                <a:ea typeface="微软雅黑" pitchFamily="34" charset="-122"/>
              </a:rPr>
              <a:t>        经营理念： 以人为本 诚信立业 规范操作 求远务实</a:t>
            </a:r>
          </a:p>
          <a:p>
            <a:pPr>
              <a:lnSpc>
                <a:spcPct val="150000"/>
              </a:lnSpc>
            </a:pPr>
            <a:r>
              <a:rPr lang="zh-CN" altLang="en-US" sz="1400">
                <a:latin typeface="微软雅黑" pitchFamily="34" charset="-122"/>
                <a:ea typeface="微软雅黑" pitchFamily="34" charset="-122"/>
              </a:rPr>
              <a:t>        市场战略：东北西北两翼齐飞、国际国内共同发展</a:t>
            </a:r>
          </a:p>
          <a:p>
            <a:pPr>
              <a:lnSpc>
                <a:spcPct val="150000"/>
              </a:lnSpc>
            </a:pPr>
            <a:r>
              <a:rPr lang="zh-CN" altLang="en-US" sz="1400">
                <a:latin typeface="微软雅黑" pitchFamily="34" charset="-122"/>
                <a:ea typeface="微软雅黑" pitchFamily="34" charset="-122"/>
              </a:rPr>
              <a:t>        企业愿景：创建国际一流的技术服务公司</a:t>
            </a:r>
          </a:p>
        </p:txBody>
      </p:sp>
      <p:pic>
        <p:nvPicPr>
          <p:cNvPr id="54288" name="Picture 1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656932" y="5176838"/>
            <a:ext cx="2314575" cy="963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9" name="Picture 17"/>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49320" y="5178426"/>
            <a:ext cx="2314575"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90" name="Picture 18"/>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481345" y="5176838"/>
            <a:ext cx="2376487"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组合 10"/>
          <p:cNvGrpSpPr/>
          <p:nvPr/>
        </p:nvGrpSpPr>
        <p:grpSpPr>
          <a:xfrm>
            <a:off x="327874" y="277089"/>
            <a:ext cx="447463" cy="443886"/>
            <a:chOff x="121853" y="604312"/>
            <a:chExt cx="2745946" cy="2723981"/>
          </a:xfrm>
          <a:solidFill>
            <a:srgbClr val="01458E"/>
          </a:solidFill>
        </p:grpSpPr>
        <p:sp>
          <p:nvSpPr>
            <p:cNvPr id="13" name="圆角矩形 1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4" name="圆角矩形 1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5" name="圆角矩形 1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6" name="圆角矩形 1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7" name="圆角矩形 1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12"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84591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54276"/>
                                        </p:tgtEl>
                                        <p:attrNameLst>
                                          <p:attrName>style.visibility</p:attrName>
                                        </p:attrNameLst>
                                      </p:cBhvr>
                                      <p:to>
                                        <p:strVal val="visible"/>
                                      </p:to>
                                    </p:set>
                                    <p:anim calcmode="lin" valueType="num">
                                      <p:cBhvr additive="base">
                                        <p:cTn id="7" dur="500" fill="hold"/>
                                        <p:tgtEl>
                                          <p:spTgt spid="54276"/>
                                        </p:tgtEl>
                                        <p:attrNameLst>
                                          <p:attrName>ppt_x</p:attrName>
                                        </p:attrNameLst>
                                      </p:cBhvr>
                                      <p:tavLst>
                                        <p:tav tm="0">
                                          <p:val>
                                            <p:strVal val="1+#ppt_w/2"/>
                                          </p:val>
                                        </p:tav>
                                        <p:tav tm="100000">
                                          <p:val>
                                            <p:strVal val="#ppt_x"/>
                                          </p:val>
                                        </p:tav>
                                      </p:tavLst>
                                    </p:anim>
                                    <p:anim calcmode="lin" valueType="num">
                                      <p:cBhvr additive="base">
                                        <p:cTn id="8" dur="500" fill="hold"/>
                                        <p:tgtEl>
                                          <p:spTgt spid="5427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4283"/>
                                        </p:tgtEl>
                                        <p:attrNameLst>
                                          <p:attrName>style.visibility</p:attrName>
                                        </p:attrNameLst>
                                      </p:cBhvr>
                                      <p:to>
                                        <p:strVal val="visible"/>
                                      </p:to>
                                    </p:set>
                                    <p:anim calcmode="lin" valueType="num">
                                      <p:cBhvr>
                                        <p:cTn id="12" dur="500" fill="hold"/>
                                        <p:tgtEl>
                                          <p:spTgt spid="5428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4283"/>
                                        </p:tgtEl>
                                        <p:attrNameLst>
                                          <p:attrName>ppt_y</p:attrName>
                                        </p:attrNameLst>
                                      </p:cBhvr>
                                      <p:tavLst>
                                        <p:tav tm="0">
                                          <p:val>
                                            <p:strVal val="#ppt_y"/>
                                          </p:val>
                                        </p:tav>
                                        <p:tav tm="100000">
                                          <p:val>
                                            <p:strVal val="#ppt_y"/>
                                          </p:val>
                                        </p:tav>
                                      </p:tavLst>
                                    </p:anim>
                                    <p:anim calcmode="lin" valueType="num">
                                      <p:cBhvr>
                                        <p:cTn id="14" dur="500" fill="hold"/>
                                        <p:tgtEl>
                                          <p:spTgt spid="5428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428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4283"/>
                                        </p:tgtEl>
                                      </p:cBhvr>
                                    </p:animEffect>
                                  </p:childTnLst>
                                </p:cTn>
                              </p:par>
                            </p:childTnLst>
                          </p:cTn>
                        </p:par>
                        <p:par>
                          <p:cTn id="17" fill="hold" nodeType="afterGroup">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54284"/>
                                        </p:tgtEl>
                                        <p:attrNameLst>
                                          <p:attrName>style.visibility</p:attrName>
                                        </p:attrNameLst>
                                      </p:cBhvr>
                                      <p:to>
                                        <p:strVal val="visible"/>
                                      </p:to>
                                    </p:set>
                                    <p:anim calcmode="lin" valueType="num">
                                      <p:cBhvr>
                                        <p:cTn id="20" dur="500" fill="hold"/>
                                        <p:tgtEl>
                                          <p:spTgt spid="5428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4284"/>
                                        </p:tgtEl>
                                        <p:attrNameLst>
                                          <p:attrName>ppt_y</p:attrName>
                                        </p:attrNameLst>
                                      </p:cBhvr>
                                      <p:tavLst>
                                        <p:tav tm="0">
                                          <p:val>
                                            <p:strVal val="#ppt_y"/>
                                          </p:val>
                                        </p:tav>
                                        <p:tav tm="100000">
                                          <p:val>
                                            <p:strVal val="#ppt_y"/>
                                          </p:val>
                                        </p:tav>
                                      </p:tavLst>
                                    </p:anim>
                                    <p:anim calcmode="lin" valueType="num">
                                      <p:cBhvr>
                                        <p:cTn id="22" dur="500" fill="hold"/>
                                        <p:tgtEl>
                                          <p:spTgt spid="5428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428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4284"/>
                                        </p:tgtEl>
                                      </p:cBhvr>
                                    </p:animEffect>
                                  </p:childTnLst>
                                </p:cTn>
                              </p:par>
                            </p:childTnLst>
                          </p:cTn>
                        </p:par>
                        <p:par>
                          <p:cTn id="25" fill="hold" nodeType="afterGroup">
                            <p:stCondLst>
                              <p:cond delay="2550"/>
                            </p:stCondLst>
                            <p:childTnLst>
                              <p:par>
                                <p:cTn id="26" presetID="29" presetClass="entr" presetSubtype="0" fill="hold" grpId="0" nodeType="afterEffect">
                                  <p:stCondLst>
                                    <p:cond delay="0"/>
                                  </p:stCondLst>
                                  <p:childTnLst>
                                    <p:set>
                                      <p:cBhvr>
                                        <p:cTn id="27" dur="1" fill="hold">
                                          <p:stCondLst>
                                            <p:cond delay="0"/>
                                          </p:stCondLst>
                                        </p:cTn>
                                        <p:tgtEl>
                                          <p:spTgt spid="54285"/>
                                        </p:tgtEl>
                                        <p:attrNameLst>
                                          <p:attrName>style.visibility</p:attrName>
                                        </p:attrNameLst>
                                      </p:cBhvr>
                                      <p:to>
                                        <p:strVal val="visible"/>
                                      </p:to>
                                    </p:set>
                                    <p:anim calcmode="lin" valueType="num">
                                      <p:cBhvr>
                                        <p:cTn id="28" dur="1000" fill="hold"/>
                                        <p:tgtEl>
                                          <p:spTgt spid="54285"/>
                                        </p:tgtEl>
                                        <p:attrNameLst>
                                          <p:attrName>ppt_x</p:attrName>
                                        </p:attrNameLst>
                                      </p:cBhvr>
                                      <p:tavLst>
                                        <p:tav tm="0">
                                          <p:val>
                                            <p:strVal val="#ppt_x-.2"/>
                                          </p:val>
                                        </p:tav>
                                        <p:tav tm="100000">
                                          <p:val>
                                            <p:strVal val="#ppt_x"/>
                                          </p:val>
                                        </p:tav>
                                      </p:tavLst>
                                    </p:anim>
                                    <p:anim calcmode="lin" valueType="num">
                                      <p:cBhvr>
                                        <p:cTn id="29" dur="1000" fill="hold"/>
                                        <p:tgtEl>
                                          <p:spTgt spid="5428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4285"/>
                                        </p:tgtEl>
                                      </p:cBhvr>
                                    </p:animEffect>
                                  </p:childTnLst>
                                </p:cTn>
                              </p:par>
                            </p:childTnLst>
                          </p:cTn>
                        </p:par>
                        <p:par>
                          <p:cTn id="31" fill="hold" nodeType="afterGroup">
                            <p:stCondLst>
                              <p:cond delay="3550"/>
                            </p:stCondLst>
                            <p:childTnLst>
                              <p:par>
                                <p:cTn id="32" presetID="18" presetClass="entr" presetSubtype="12" fill="hold" nodeType="afterEffect">
                                  <p:stCondLst>
                                    <p:cond delay="0"/>
                                  </p:stCondLst>
                                  <p:childTnLst>
                                    <p:set>
                                      <p:cBhvr>
                                        <p:cTn id="33" dur="1" fill="hold">
                                          <p:stCondLst>
                                            <p:cond delay="0"/>
                                          </p:stCondLst>
                                        </p:cTn>
                                        <p:tgtEl>
                                          <p:spTgt spid="54288"/>
                                        </p:tgtEl>
                                        <p:attrNameLst>
                                          <p:attrName>style.visibility</p:attrName>
                                        </p:attrNameLst>
                                      </p:cBhvr>
                                      <p:to>
                                        <p:strVal val="visible"/>
                                      </p:to>
                                    </p:set>
                                    <p:animEffect transition="in" filter="strips(downLeft)">
                                      <p:cBhvr>
                                        <p:cTn id="34" dur="500"/>
                                        <p:tgtEl>
                                          <p:spTgt spid="54288"/>
                                        </p:tgtEl>
                                      </p:cBhvr>
                                    </p:animEffect>
                                  </p:childTnLst>
                                </p:cTn>
                              </p:par>
                            </p:childTnLst>
                          </p:cTn>
                        </p:par>
                        <p:par>
                          <p:cTn id="35" fill="hold" nodeType="afterGroup">
                            <p:stCondLst>
                              <p:cond delay="4050"/>
                            </p:stCondLst>
                            <p:childTnLst>
                              <p:par>
                                <p:cTn id="36" presetID="18" presetClass="entr" presetSubtype="12" fill="hold" nodeType="afterEffect">
                                  <p:stCondLst>
                                    <p:cond delay="0"/>
                                  </p:stCondLst>
                                  <p:childTnLst>
                                    <p:set>
                                      <p:cBhvr>
                                        <p:cTn id="37" dur="1" fill="hold">
                                          <p:stCondLst>
                                            <p:cond delay="0"/>
                                          </p:stCondLst>
                                        </p:cTn>
                                        <p:tgtEl>
                                          <p:spTgt spid="54289"/>
                                        </p:tgtEl>
                                        <p:attrNameLst>
                                          <p:attrName>style.visibility</p:attrName>
                                        </p:attrNameLst>
                                      </p:cBhvr>
                                      <p:to>
                                        <p:strVal val="visible"/>
                                      </p:to>
                                    </p:set>
                                    <p:animEffect transition="in" filter="strips(downLeft)">
                                      <p:cBhvr>
                                        <p:cTn id="38" dur="500"/>
                                        <p:tgtEl>
                                          <p:spTgt spid="54289"/>
                                        </p:tgtEl>
                                      </p:cBhvr>
                                    </p:animEffect>
                                  </p:childTnLst>
                                </p:cTn>
                              </p:par>
                            </p:childTnLst>
                          </p:cTn>
                        </p:par>
                        <p:par>
                          <p:cTn id="39" fill="hold" nodeType="afterGroup">
                            <p:stCondLst>
                              <p:cond delay="4550"/>
                            </p:stCondLst>
                            <p:childTnLst>
                              <p:par>
                                <p:cTn id="40" presetID="18" presetClass="entr" presetSubtype="12" fill="hold" nodeType="afterEffect">
                                  <p:stCondLst>
                                    <p:cond delay="0"/>
                                  </p:stCondLst>
                                  <p:childTnLst>
                                    <p:set>
                                      <p:cBhvr>
                                        <p:cTn id="41" dur="1" fill="hold">
                                          <p:stCondLst>
                                            <p:cond delay="0"/>
                                          </p:stCondLst>
                                        </p:cTn>
                                        <p:tgtEl>
                                          <p:spTgt spid="54290"/>
                                        </p:tgtEl>
                                        <p:attrNameLst>
                                          <p:attrName>style.visibility</p:attrName>
                                        </p:attrNameLst>
                                      </p:cBhvr>
                                      <p:to>
                                        <p:strVal val="visible"/>
                                      </p:to>
                                    </p:set>
                                    <p:animEffect transition="in" filter="strips(downLeft)">
                                      <p:cBhvr>
                                        <p:cTn id="42" dur="500"/>
                                        <p:tgtEl>
                                          <p:spTgt spid="54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3" grpId="0"/>
      <p:bldP spid="54284" grpId="0"/>
      <p:bldP spid="542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902"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9181" y="1268413"/>
            <a:ext cx="2736850"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3"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85044" y="1196976"/>
            <a:ext cx="27495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05" name="Rectangle 9"/>
          <p:cNvSpPr>
            <a:spLocks noChangeArrowheads="1"/>
          </p:cNvSpPr>
          <p:nvPr/>
        </p:nvSpPr>
        <p:spPr bwMode="auto">
          <a:xfrm>
            <a:off x="1261270" y="1268413"/>
            <a:ext cx="2059869" cy="52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3000">
                <a:solidFill>
                  <a:schemeClr val="bg1"/>
                </a:solidFill>
                <a:ea typeface="方正正大黑简体" pitchFamily="2" charset="-122"/>
              </a:rPr>
              <a:t>总经理致辞</a:t>
            </a:r>
          </a:p>
        </p:txBody>
      </p:sp>
      <p:sp>
        <p:nvSpPr>
          <p:cNvPr id="80906" name="Rectangle 10"/>
          <p:cNvSpPr>
            <a:spLocks noChangeArrowheads="1"/>
          </p:cNvSpPr>
          <p:nvPr/>
        </p:nvSpPr>
        <p:spPr bwMode="auto">
          <a:xfrm>
            <a:off x="1142207" y="1989138"/>
            <a:ext cx="2829311" cy="39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r>
              <a:rPr lang="zh-CN" altLang="en-US" sz="2100">
                <a:solidFill>
                  <a:srgbClr val="006CB8"/>
                </a:solidFill>
                <a:ea typeface="方正正中黑简体" pitchFamily="2" charset="-122"/>
              </a:rPr>
              <a:t>尊敬的社会各界朋友：</a:t>
            </a:r>
          </a:p>
        </p:txBody>
      </p:sp>
      <p:sp>
        <p:nvSpPr>
          <p:cNvPr id="80907" name="Rectangle 11"/>
          <p:cNvSpPr>
            <a:spLocks noChangeArrowheads="1"/>
          </p:cNvSpPr>
          <p:nvPr/>
        </p:nvSpPr>
        <p:spPr bwMode="auto">
          <a:xfrm>
            <a:off x="1142207" y="2278064"/>
            <a:ext cx="9896475" cy="2114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474" tIns="33737" rIns="67474" bIns="33737">
            <a:spAutoFit/>
          </a:bodyPr>
          <a:lstStyle>
            <a:lvl1pPr defTabSz="1089025">
              <a:defRPr>
                <a:solidFill>
                  <a:schemeClr val="tx1"/>
                </a:solidFill>
                <a:latin typeface="Arial" charset="0"/>
                <a:ea typeface="宋体" pitchFamily="2" charset="-122"/>
              </a:defRPr>
            </a:lvl1pPr>
            <a:lvl2pPr marL="338138" defTabSz="1089025">
              <a:defRPr>
                <a:solidFill>
                  <a:schemeClr val="tx1"/>
                </a:solidFill>
                <a:latin typeface="Arial" charset="0"/>
                <a:ea typeface="宋体" pitchFamily="2" charset="-122"/>
              </a:defRPr>
            </a:lvl2pPr>
            <a:lvl3pPr marL="674688" defTabSz="1089025">
              <a:defRPr>
                <a:solidFill>
                  <a:schemeClr val="tx1"/>
                </a:solidFill>
                <a:latin typeface="Arial" charset="0"/>
                <a:ea typeface="宋体" pitchFamily="2" charset="-122"/>
              </a:defRPr>
            </a:lvl3pPr>
            <a:lvl4pPr marL="1012825" defTabSz="1089025">
              <a:defRPr>
                <a:solidFill>
                  <a:schemeClr val="tx1"/>
                </a:solidFill>
                <a:latin typeface="Arial" charset="0"/>
                <a:ea typeface="宋体" pitchFamily="2" charset="-122"/>
              </a:defRPr>
            </a:lvl4pPr>
            <a:lvl5pPr marL="1349375" defTabSz="1089025">
              <a:defRPr>
                <a:solidFill>
                  <a:schemeClr val="tx1"/>
                </a:solidFill>
                <a:latin typeface="Arial" charset="0"/>
                <a:ea typeface="宋体" pitchFamily="2" charset="-122"/>
              </a:defRPr>
            </a:lvl5pPr>
            <a:lvl6pPr marL="1806575" defTabSz="1089025" fontAlgn="base">
              <a:spcBef>
                <a:spcPct val="0"/>
              </a:spcBef>
              <a:spcAft>
                <a:spcPct val="0"/>
              </a:spcAft>
              <a:defRPr>
                <a:solidFill>
                  <a:schemeClr val="tx1"/>
                </a:solidFill>
                <a:latin typeface="Arial" charset="0"/>
                <a:ea typeface="宋体" pitchFamily="2" charset="-122"/>
              </a:defRPr>
            </a:lvl6pPr>
            <a:lvl7pPr marL="2263775" defTabSz="1089025" fontAlgn="base">
              <a:spcBef>
                <a:spcPct val="0"/>
              </a:spcBef>
              <a:spcAft>
                <a:spcPct val="0"/>
              </a:spcAft>
              <a:defRPr>
                <a:solidFill>
                  <a:schemeClr val="tx1"/>
                </a:solidFill>
                <a:latin typeface="Arial" charset="0"/>
                <a:ea typeface="宋体" pitchFamily="2" charset="-122"/>
              </a:defRPr>
            </a:lvl7pPr>
            <a:lvl8pPr marL="2720975" defTabSz="1089025" fontAlgn="base">
              <a:spcBef>
                <a:spcPct val="0"/>
              </a:spcBef>
              <a:spcAft>
                <a:spcPct val="0"/>
              </a:spcAft>
              <a:defRPr>
                <a:solidFill>
                  <a:schemeClr val="tx1"/>
                </a:solidFill>
                <a:latin typeface="Arial" charset="0"/>
                <a:ea typeface="宋体" pitchFamily="2" charset="-122"/>
              </a:defRPr>
            </a:lvl8pPr>
            <a:lvl9pPr marL="3178175" defTabSz="1089025" fontAlgn="base">
              <a:spcBef>
                <a:spcPct val="0"/>
              </a:spcBef>
              <a:spcAft>
                <a:spcPct val="0"/>
              </a:spcAft>
              <a:defRPr>
                <a:solidFill>
                  <a:schemeClr val="tx1"/>
                </a:solidFill>
                <a:latin typeface="Arial" charset="0"/>
                <a:ea typeface="宋体" pitchFamily="2" charset="-122"/>
              </a:defRPr>
            </a:lvl9pPr>
          </a:lstStyle>
          <a:p>
            <a:pPr>
              <a:lnSpc>
                <a:spcPct val="150000"/>
              </a:lnSpc>
            </a:pPr>
            <a:r>
              <a:rPr lang="zh-CN" altLang="en-US" sz="1400">
                <a:latin typeface="微软雅黑" pitchFamily="34" charset="-122"/>
                <a:ea typeface="微软雅黑" pitchFamily="34" charset="-122"/>
              </a:rPr>
              <a:t>首先感谢您对添加文本内容的关注！</a:t>
            </a:r>
          </a:p>
          <a:p>
            <a:pPr>
              <a:lnSpc>
                <a:spcPct val="150000"/>
              </a:lnSpc>
            </a:pPr>
            <a:r>
              <a:rPr lang="zh-CN" altLang="en-US" sz="14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添加文本内容添加文本内容添加文本内容添加文本内容添加文本内容添加文本内容添加文本内容添加文本内容添加文本内容添加文本内容添加文本内容添加文本内容添加文本内容添加文本内容。</a:t>
            </a:r>
          </a:p>
          <a:p>
            <a:pPr>
              <a:lnSpc>
                <a:spcPct val="150000"/>
              </a:lnSpc>
            </a:pPr>
            <a:r>
              <a:rPr lang="zh-CN" altLang="en-US" sz="1400">
                <a:latin typeface="微软雅黑" pitchFamily="34" charset="-122"/>
                <a:ea typeface="微软雅黑" pitchFamily="34" charset="-122"/>
              </a:rPr>
              <a:t>        添加文本内容添加文本内容添加文本内容添加文本内容添加文本内容添加文本内容添加文本内容添加文本内容添加文本内容添加文本内容添加文本内容。</a:t>
            </a:r>
          </a:p>
          <a:p>
            <a:pPr>
              <a:lnSpc>
                <a:spcPct val="150000"/>
              </a:lnSpc>
              <a:spcBef>
                <a:spcPct val="50000"/>
              </a:spcBef>
            </a:pPr>
            <a:r>
              <a:rPr lang="zh-CN" altLang="en-US" sz="1400">
                <a:latin typeface="微软雅黑" pitchFamily="34" charset="-122"/>
                <a:ea typeface="微软雅黑" pitchFamily="34" charset="-122"/>
              </a:rPr>
              <a:t>       </a:t>
            </a:r>
          </a:p>
        </p:txBody>
      </p:sp>
      <p:pic>
        <p:nvPicPr>
          <p:cNvPr id="80908" name="图片 1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61307" y="4076701"/>
            <a:ext cx="9001125" cy="203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9" name="Picture 13"/>
          <p:cNvPicPr>
            <a:picLocks noChangeAspect="1" noChangeArrowheads="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80220" y="4076701"/>
            <a:ext cx="860425" cy="203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911" name="Rectangle 15"/>
          <p:cNvSpPr>
            <a:spLocks noChangeArrowheads="1"/>
          </p:cNvSpPr>
          <p:nvPr/>
        </p:nvSpPr>
        <p:spPr bwMode="auto">
          <a:xfrm>
            <a:off x="1993106" y="439738"/>
            <a:ext cx="146706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en-US" sz="2000">
                <a:solidFill>
                  <a:schemeClr val="bg1"/>
                </a:solidFill>
                <a:latin typeface="方正正中黑简体" pitchFamily="2" charset="-122"/>
                <a:ea typeface="方正正中黑简体" pitchFamily="2" charset="-122"/>
              </a:rPr>
              <a:t>Leadership</a:t>
            </a:r>
            <a:endParaRPr lang="en-US" altLang="zh-CN" sz="2000">
              <a:solidFill>
                <a:schemeClr val="bg1"/>
              </a:solidFill>
              <a:latin typeface="方正正中黑简体" pitchFamily="2" charset="-122"/>
              <a:ea typeface="方正正中黑简体" pitchFamily="2" charset="-122"/>
            </a:endParaRPr>
          </a:p>
        </p:txBody>
      </p:sp>
      <p:pic>
        <p:nvPicPr>
          <p:cNvPr id="80912" name="Picture 16"/>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481219" y="2030414"/>
            <a:ext cx="1071562"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3" name="Picture 1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338470" y="1700213"/>
            <a:ext cx="439737"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4" name="Picture 18"/>
          <p:cNvPicPr>
            <a:picLocks noChangeAspect="1" noChangeArrowheads="1"/>
          </p:cNvPicPr>
          <p:nvPr/>
        </p:nvPicPr>
        <p:blipFill>
          <a:blip r:embed="rId9"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706894" y="4076701"/>
            <a:ext cx="939800" cy="203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15" name="Picture 19"/>
          <p:cNvPicPr>
            <a:picLocks noChangeAspect="1" noChangeArrowheads="1"/>
          </p:cNvPicPr>
          <p:nvPr/>
        </p:nvPicPr>
        <p:blipFill>
          <a:blip r:embed="rId10"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562432" y="1398588"/>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组合 15"/>
          <p:cNvGrpSpPr/>
          <p:nvPr/>
        </p:nvGrpSpPr>
        <p:grpSpPr>
          <a:xfrm>
            <a:off x="327874" y="277089"/>
            <a:ext cx="447463" cy="443886"/>
            <a:chOff x="121853" y="604312"/>
            <a:chExt cx="2745946" cy="2723981"/>
          </a:xfrm>
          <a:solidFill>
            <a:srgbClr val="01458E"/>
          </a:solidFill>
        </p:grpSpPr>
        <p:sp>
          <p:nvSpPr>
            <p:cNvPr id="17" name="圆角矩形 1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8" name="圆角矩形 1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19" name="圆角矩形 1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0" name="圆角矩形 1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1" name="圆角矩形 2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22"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16662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0911"/>
                                        </p:tgtEl>
                                        <p:attrNameLst>
                                          <p:attrName>style.visibility</p:attrName>
                                        </p:attrNameLst>
                                      </p:cBhvr>
                                      <p:to>
                                        <p:strVal val="visible"/>
                                      </p:to>
                                    </p:set>
                                    <p:anim calcmode="lin" valueType="num">
                                      <p:cBhvr>
                                        <p:cTn id="7" dur="500" fill="hold"/>
                                        <p:tgtEl>
                                          <p:spTgt spid="809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0911"/>
                                        </p:tgtEl>
                                        <p:attrNameLst>
                                          <p:attrName>ppt_y</p:attrName>
                                        </p:attrNameLst>
                                      </p:cBhvr>
                                      <p:tavLst>
                                        <p:tav tm="0">
                                          <p:val>
                                            <p:strVal val="#ppt_y"/>
                                          </p:val>
                                        </p:tav>
                                        <p:tav tm="100000">
                                          <p:val>
                                            <p:strVal val="#ppt_y"/>
                                          </p:val>
                                        </p:tav>
                                      </p:tavLst>
                                    </p:anim>
                                    <p:anim calcmode="lin" valueType="num">
                                      <p:cBhvr>
                                        <p:cTn id="9" dur="500" fill="hold"/>
                                        <p:tgtEl>
                                          <p:spTgt spid="809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09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0911"/>
                                        </p:tgtEl>
                                      </p:cBhvr>
                                    </p:animEffect>
                                  </p:childTnLst>
                                </p:cTn>
                              </p:par>
                            </p:childTnLst>
                          </p:cTn>
                        </p:par>
                        <p:par>
                          <p:cTn id="12" fill="hold" nodeType="afterGroup">
                            <p:stCondLst>
                              <p:cond delay="950"/>
                            </p:stCondLst>
                            <p:childTnLst>
                              <p:par>
                                <p:cTn id="13" presetID="34" presetClass="entr" presetSubtype="0" fill="hold" nodeType="afterEffect">
                                  <p:stCondLst>
                                    <p:cond delay="0"/>
                                  </p:stCondLst>
                                  <p:childTnLst>
                                    <p:set>
                                      <p:cBhvr>
                                        <p:cTn id="14" dur="1" fill="hold">
                                          <p:stCondLst>
                                            <p:cond delay="0"/>
                                          </p:stCondLst>
                                        </p:cTn>
                                        <p:tgtEl>
                                          <p:spTgt spid="80902"/>
                                        </p:tgtEl>
                                        <p:attrNameLst>
                                          <p:attrName>style.visibility</p:attrName>
                                        </p:attrNameLst>
                                      </p:cBhvr>
                                      <p:to>
                                        <p:strVal val="visible"/>
                                      </p:to>
                                    </p:set>
                                    <p:anim from="(-#ppt_w/2)" to="(#ppt_x)" calcmode="lin" valueType="num">
                                      <p:cBhvr>
                                        <p:cTn id="15" dur="300" fill="hold">
                                          <p:stCondLst>
                                            <p:cond delay="0"/>
                                          </p:stCondLst>
                                        </p:cTn>
                                        <p:tgtEl>
                                          <p:spTgt spid="80902"/>
                                        </p:tgtEl>
                                        <p:attrNameLst>
                                          <p:attrName>ppt_x</p:attrName>
                                        </p:attrNameLst>
                                      </p:cBhvr>
                                    </p:anim>
                                    <p:anim from="0" to="-1.0" calcmode="lin" valueType="num">
                                      <p:cBhvr>
                                        <p:cTn id="16" dur="100" decel="50000" autoRev="1" fill="hold">
                                          <p:stCondLst>
                                            <p:cond delay="300"/>
                                          </p:stCondLst>
                                        </p:cTn>
                                        <p:tgtEl>
                                          <p:spTgt spid="80902"/>
                                        </p:tgtEl>
                                        <p:attrNameLst>
                                          <p:attrName>xshear</p:attrName>
                                        </p:attrNameLst>
                                      </p:cBhvr>
                                    </p:anim>
                                    <p:animScale>
                                      <p:cBhvr>
                                        <p:cTn id="17" dur="100" decel="100000" autoRev="1" fill="hold">
                                          <p:stCondLst>
                                            <p:cond delay="300"/>
                                          </p:stCondLst>
                                        </p:cTn>
                                        <p:tgtEl>
                                          <p:spTgt spid="80902"/>
                                        </p:tgtEl>
                                      </p:cBhvr>
                                      <p:from x="100000" y="100000"/>
                                      <p:to x="80000" y="100000"/>
                                    </p:animScale>
                                    <p:anim by="(#ppt_h/3+#ppt_w*0.1)" calcmode="lin" valueType="num">
                                      <p:cBhvr additive="sum">
                                        <p:cTn id="18" dur="100" decel="100000" autoRev="1" fill="hold">
                                          <p:stCondLst>
                                            <p:cond delay="300"/>
                                          </p:stCondLst>
                                        </p:cTn>
                                        <p:tgtEl>
                                          <p:spTgt spid="80902"/>
                                        </p:tgtEl>
                                        <p:attrNameLst>
                                          <p:attrName>ppt_x</p:attrName>
                                        </p:attrNameLst>
                                      </p:cBhvr>
                                    </p:anim>
                                  </p:childTnLst>
                                </p:cTn>
                              </p:par>
                              <p:par>
                                <p:cTn id="19" presetID="34" presetClass="entr" presetSubtype="0" fill="hold" nodeType="withEffect">
                                  <p:stCondLst>
                                    <p:cond delay="0"/>
                                  </p:stCondLst>
                                  <p:childTnLst>
                                    <p:set>
                                      <p:cBhvr>
                                        <p:cTn id="20" dur="1" fill="hold">
                                          <p:stCondLst>
                                            <p:cond delay="0"/>
                                          </p:stCondLst>
                                        </p:cTn>
                                        <p:tgtEl>
                                          <p:spTgt spid="80903"/>
                                        </p:tgtEl>
                                        <p:attrNameLst>
                                          <p:attrName>style.visibility</p:attrName>
                                        </p:attrNameLst>
                                      </p:cBhvr>
                                      <p:to>
                                        <p:strVal val="visible"/>
                                      </p:to>
                                    </p:set>
                                    <p:anim from="(-#ppt_w/2)" to="(#ppt_x)" calcmode="lin" valueType="num">
                                      <p:cBhvr>
                                        <p:cTn id="21" dur="300" fill="hold">
                                          <p:stCondLst>
                                            <p:cond delay="0"/>
                                          </p:stCondLst>
                                        </p:cTn>
                                        <p:tgtEl>
                                          <p:spTgt spid="80903"/>
                                        </p:tgtEl>
                                        <p:attrNameLst>
                                          <p:attrName>ppt_x</p:attrName>
                                        </p:attrNameLst>
                                      </p:cBhvr>
                                    </p:anim>
                                    <p:anim from="0" to="-1.0" calcmode="lin" valueType="num">
                                      <p:cBhvr>
                                        <p:cTn id="22" dur="100" decel="50000" autoRev="1" fill="hold">
                                          <p:stCondLst>
                                            <p:cond delay="300"/>
                                          </p:stCondLst>
                                        </p:cTn>
                                        <p:tgtEl>
                                          <p:spTgt spid="80903"/>
                                        </p:tgtEl>
                                        <p:attrNameLst>
                                          <p:attrName>xshear</p:attrName>
                                        </p:attrNameLst>
                                      </p:cBhvr>
                                    </p:anim>
                                    <p:animScale>
                                      <p:cBhvr>
                                        <p:cTn id="23" dur="100" decel="100000" autoRev="1" fill="hold">
                                          <p:stCondLst>
                                            <p:cond delay="300"/>
                                          </p:stCondLst>
                                        </p:cTn>
                                        <p:tgtEl>
                                          <p:spTgt spid="80903"/>
                                        </p:tgtEl>
                                      </p:cBhvr>
                                      <p:from x="100000" y="100000"/>
                                      <p:to x="80000" y="100000"/>
                                    </p:animScale>
                                    <p:anim by="(#ppt_h/3+#ppt_w*0.1)" calcmode="lin" valueType="num">
                                      <p:cBhvr additive="sum">
                                        <p:cTn id="24" dur="100" decel="100000" autoRev="1" fill="hold">
                                          <p:stCondLst>
                                            <p:cond delay="300"/>
                                          </p:stCondLst>
                                        </p:cTn>
                                        <p:tgtEl>
                                          <p:spTgt spid="80903"/>
                                        </p:tgtEl>
                                        <p:attrNameLst>
                                          <p:attrName>ppt_x</p:attrName>
                                        </p:attrNameLst>
                                      </p:cBhvr>
                                    </p:anim>
                                  </p:childTnLst>
                                </p:cTn>
                              </p:par>
                              <p:par>
                                <p:cTn id="25" presetID="34" presetClass="entr" presetSubtype="0" fill="hold" nodeType="withEffect">
                                  <p:stCondLst>
                                    <p:cond delay="0"/>
                                  </p:stCondLst>
                                  <p:childTnLst>
                                    <p:set>
                                      <p:cBhvr>
                                        <p:cTn id="26" dur="1" fill="hold">
                                          <p:stCondLst>
                                            <p:cond delay="0"/>
                                          </p:stCondLst>
                                        </p:cTn>
                                        <p:tgtEl>
                                          <p:spTgt spid="80905"/>
                                        </p:tgtEl>
                                        <p:attrNameLst>
                                          <p:attrName>style.visibility</p:attrName>
                                        </p:attrNameLst>
                                      </p:cBhvr>
                                      <p:to>
                                        <p:strVal val="visible"/>
                                      </p:to>
                                    </p:set>
                                    <p:anim from="(-#ppt_w/2)" to="(#ppt_x)" calcmode="lin" valueType="num">
                                      <p:cBhvr>
                                        <p:cTn id="27" dur="300" fill="hold">
                                          <p:stCondLst>
                                            <p:cond delay="0"/>
                                          </p:stCondLst>
                                        </p:cTn>
                                        <p:tgtEl>
                                          <p:spTgt spid="80905"/>
                                        </p:tgtEl>
                                        <p:attrNameLst>
                                          <p:attrName>ppt_x</p:attrName>
                                        </p:attrNameLst>
                                      </p:cBhvr>
                                    </p:anim>
                                    <p:anim from="0" to="-1.0" calcmode="lin" valueType="num">
                                      <p:cBhvr>
                                        <p:cTn id="28" dur="100" decel="50000" autoRev="1" fill="hold">
                                          <p:stCondLst>
                                            <p:cond delay="300"/>
                                          </p:stCondLst>
                                        </p:cTn>
                                        <p:tgtEl>
                                          <p:spTgt spid="80905"/>
                                        </p:tgtEl>
                                        <p:attrNameLst>
                                          <p:attrName>xshear</p:attrName>
                                        </p:attrNameLst>
                                      </p:cBhvr>
                                    </p:anim>
                                    <p:animScale>
                                      <p:cBhvr>
                                        <p:cTn id="29" dur="100" decel="100000" autoRev="1" fill="hold">
                                          <p:stCondLst>
                                            <p:cond delay="300"/>
                                          </p:stCondLst>
                                        </p:cTn>
                                        <p:tgtEl>
                                          <p:spTgt spid="80905"/>
                                        </p:tgtEl>
                                      </p:cBhvr>
                                      <p:from x="100000" y="100000"/>
                                      <p:to x="80000" y="100000"/>
                                    </p:animScale>
                                    <p:anim by="(#ppt_h/3+#ppt_w*0.1)" calcmode="lin" valueType="num">
                                      <p:cBhvr additive="sum">
                                        <p:cTn id="30" dur="100" decel="100000" autoRev="1" fill="hold">
                                          <p:stCondLst>
                                            <p:cond delay="300"/>
                                          </p:stCondLst>
                                        </p:cTn>
                                        <p:tgtEl>
                                          <p:spTgt spid="80905"/>
                                        </p:tgtEl>
                                        <p:attrNameLst>
                                          <p:attrName>ppt_x</p:attrName>
                                        </p:attrNameLst>
                                      </p:cBhvr>
                                    </p:anim>
                                  </p:childTnLst>
                                </p:cTn>
                              </p:par>
                            </p:childTnLst>
                          </p:cTn>
                        </p:par>
                        <p:par>
                          <p:cTn id="31" fill="hold" nodeType="afterGroup">
                            <p:stCondLst>
                              <p:cond delay="1450"/>
                            </p:stCondLst>
                            <p:childTnLst>
                              <p:par>
                                <p:cTn id="32" presetID="56" presetClass="entr" presetSubtype="0" fill="hold" nodeType="afterEffect">
                                  <p:stCondLst>
                                    <p:cond delay="0"/>
                                  </p:stCondLst>
                                  <p:iterate type="lt">
                                    <p:tmPct val="10000"/>
                                  </p:iterate>
                                  <p:childTnLst>
                                    <p:set>
                                      <p:cBhvr>
                                        <p:cTn id="33" dur="1" fill="hold">
                                          <p:stCondLst>
                                            <p:cond delay="0"/>
                                          </p:stCondLst>
                                        </p:cTn>
                                        <p:tgtEl>
                                          <p:spTgt spid="80906">
                                            <p:txEl>
                                              <p:pRg st="0" end="0"/>
                                            </p:txEl>
                                          </p:spTgt>
                                        </p:tgtEl>
                                        <p:attrNameLst>
                                          <p:attrName>style.visibility</p:attrName>
                                        </p:attrNameLst>
                                      </p:cBhvr>
                                      <p:to>
                                        <p:strVal val="visible"/>
                                      </p:to>
                                    </p:set>
                                    <p:anim by="(-#ppt_w*2)" calcmode="lin" valueType="num">
                                      <p:cBhvr rctx="PPT">
                                        <p:cTn id="34" dur="500" autoRev="1" fill="hold">
                                          <p:stCondLst>
                                            <p:cond delay="0"/>
                                          </p:stCondLst>
                                        </p:cTn>
                                        <p:tgtEl>
                                          <p:spTgt spid="80906">
                                            <p:txEl>
                                              <p:pRg st="0" end="0"/>
                                            </p:txEl>
                                          </p:spTgt>
                                        </p:tgtEl>
                                        <p:attrNameLst>
                                          <p:attrName>ppt_w</p:attrName>
                                        </p:attrNameLst>
                                      </p:cBhvr>
                                    </p:anim>
                                    <p:anim by="(#ppt_w*0.50)" calcmode="lin" valueType="num">
                                      <p:cBhvr>
                                        <p:cTn id="35" dur="500" decel="50000" autoRev="1" fill="hold">
                                          <p:stCondLst>
                                            <p:cond delay="0"/>
                                          </p:stCondLst>
                                        </p:cTn>
                                        <p:tgtEl>
                                          <p:spTgt spid="80906">
                                            <p:txEl>
                                              <p:pRg st="0" end="0"/>
                                            </p:txEl>
                                          </p:spTgt>
                                        </p:tgtEl>
                                        <p:attrNameLst>
                                          <p:attrName>ppt_x</p:attrName>
                                        </p:attrNameLst>
                                      </p:cBhvr>
                                    </p:anim>
                                    <p:anim from="(-#ppt_h/2)" to="(#ppt_y)" calcmode="lin" valueType="num">
                                      <p:cBhvr>
                                        <p:cTn id="36" dur="1000" fill="hold">
                                          <p:stCondLst>
                                            <p:cond delay="0"/>
                                          </p:stCondLst>
                                        </p:cTn>
                                        <p:tgtEl>
                                          <p:spTgt spid="80906">
                                            <p:txEl>
                                              <p:pRg st="0" end="0"/>
                                            </p:txEl>
                                          </p:spTgt>
                                        </p:tgtEl>
                                        <p:attrNameLst>
                                          <p:attrName>ppt_y</p:attrName>
                                        </p:attrNameLst>
                                      </p:cBhvr>
                                    </p:anim>
                                    <p:animRot by="21600000">
                                      <p:cBhvr>
                                        <p:cTn id="37" dur="1000" fill="hold">
                                          <p:stCondLst>
                                            <p:cond delay="0"/>
                                          </p:stCondLst>
                                        </p:cTn>
                                        <p:tgtEl>
                                          <p:spTgt spid="80906">
                                            <p:txEl>
                                              <p:pRg st="0" end="0"/>
                                            </p:txEl>
                                          </p:spTgt>
                                        </p:tgtEl>
                                        <p:attrNameLst>
                                          <p:attrName>r</p:attrName>
                                        </p:attrNameLst>
                                      </p:cBhvr>
                                    </p:animRot>
                                  </p:childTnLst>
                                </p:cTn>
                              </p:par>
                            </p:childTnLst>
                          </p:cTn>
                        </p:par>
                        <p:par>
                          <p:cTn id="38" fill="hold" nodeType="afterGroup">
                            <p:stCondLst>
                              <p:cond delay="3350"/>
                            </p:stCondLst>
                            <p:childTnLst>
                              <p:par>
                                <p:cTn id="39" presetID="29" presetClass="entr" presetSubtype="0" fill="hold" grpId="0" nodeType="afterEffect">
                                  <p:stCondLst>
                                    <p:cond delay="0"/>
                                  </p:stCondLst>
                                  <p:childTnLst>
                                    <p:set>
                                      <p:cBhvr>
                                        <p:cTn id="40" dur="1" fill="hold">
                                          <p:stCondLst>
                                            <p:cond delay="0"/>
                                          </p:stCondLst>
                                        </p:cTn>
                                        <p:tgtEl>
                                          <p:spTgt spid="80907"/>
                                        </p:tgtEl>
                                        <p:attrNameLst>
                                          <p:attrName>style.visibility</p:attrName>
                                        </p:attrNameLst>
                                      </p:cBhvr>
                                      <p:to>
                                        <p:strVal val="visible"/>
                                      </p:to>
                                    </p:set>
                                    <p:anim calcmode="lin" valueType="num">
                                      <p:cBhvr>
                                        <p:cTn id="41" dur="1000" fill="hold"/>
                                        <p:tgtEl>
                                          <p:spTgt spid="80907"/>
                                        </p:tgtEl>
                                        <p:attrNameLst>
                                          <p:attrName>ppt_x</p:attrName>
                                        </p:attrNameLst>
                                      </p:cBhvr>
                                      <p:tavLst>
                                        <p:tav tm="0">
                                          <p:val>
                                            <p:strVal val="#ppt_x-.2"/>
                                          </p:val>
                                        </p:tav>
                                        <p:tav tm="100000">
                                          <p:val>
                                            <p:strVal val="#ppt_x"/>
                                          </p:val>
                                        </p:tav>
                                      </p:tavLst>
                                    </p:anim>
                                    <p:anim calcmode="lin" valueType="num">
                                      <p:cBhvr>
                                        <p:cTn id="42" dur="1000" fill="hold"/>
                                        <p:tgtEl>
                                          <p:spTgt spid="80907"/>
                                        </p:tgtEl>
                                        <p:attrNameLst>
                                          <p:attrName>ppt_y</p:attrName>
                                        </p:attrNameLst>
                                      </p:cBhvr>
                                      <p:tavLst>
                                        <p:tav tm="0">
                                          <p:val>
                                            <p:strVal val="#ppt_y"/>
                                          </p:val>
                                        </p:tav>
                                        <p:tav tm="100000">
                                          <p:val>
                                            <p:strVal val="#ppt_y"/>
                                          </p:val>
                                        </p:tav>
                                      </p:tavLst>
                                    </p:anim>
                                    <p:animEffect transition="in" filter="wipe(right)" prLst="gradientSize: 0.1">
                                      <p:cBhvr>
                                        <p:cTn id="43" dur="1000"/>
                                        <p:tgtEl>
                                          <p:spTgt spid="80907"/>
                                        </p:tgtEl>
                                      </p:cBhvr>
                                    </p:animEffect>
                                  </p:childTnLst>
                                </p:cTn>
                              </p:par>
                              <p:par>
                                <p:cTn id="44" presetID="29" presetClass="entr" presetSubtype="0" fill="hold" nodeType="withEffect">
                                  <p:stCondLst>
                                    <p:cond delay="0"/>
                                  </p:stCondLst>
                                  <p:childTnLst>
                                    <p:set>
                                      <p:cBhvr>
                                        <p:cTn id="45" dur="1" fill="hold">
                                          <p:stCondLst>
                                            <p:cond delay="0"/>
                                          </p:stCondLst>
                                        </p:cTn>
                                        <p:tgtEl>
                                          <p:spTgt spid="80915"/>
                                        </p:tgtEl>
                                        <p:attrNameLst>
                                          <p:attrName>style.visibility</p:attrName>
                                        </p:attrNameLst>
                                      </p:cBhvr>
                                      <p:to>
                                        <p:strVal val="visible"/>
                                      </p:to>
                                    </p:set>
                                    <p:anim calcmode="lin" valueType="num">
                                      <p:cBhvr>
                                        <p:cTn id="46" dur="500" fill="hold"/>
                                        <p:tgtEl>
                                          <p:spTgt spid="80915"/>
                                        </p:tgtEl>
                                        <p:attrNameLst>
                                          <p:attrName>ppt_x</p:attrName>
                                        </p:attrNameLst>
                                      </p:cBhvr>
                                      <p:tavLst>
                                        <p:tav tm="0">
                                          <p:val>
                                            <p:strVal val="#ppt_x-.2"/>
                                          </p:val>
                                        </p:tav>
                                        <p:tav tm="100000">
                                          <p:val>
                                            <p:strVal val="#ppt_x"/>
                                          </p:val>
                                        </p:tav>
                                      </p:tavLst>
                                    </p:anim>
                                    <p:anim calcmode="lin" valueType="num">
                                      <p:cBhvr>
                                        <p:cTn id="47" dur="500" fill="hold"/>
                                        <p:tgtEl>
                                          <p:spTgt spid="80915"/>
                                        </p:tgtEl>
                                        <p:attrNameLst>
                                          <p:attrName>ppt_y</p:attrName>
                                        </p:attrNameLst>
                                      </p:cBhvr>
                                      <p:tavLst>
                                        <p:tav tm="0">
                                          <p:val>
                                            <p:strVal val="#ppt_y"/>
                                          </p:val>
                                        </p:tav>
                                        <p:tav tm="100000">
                                          <p:val>
                                            <p:strVal val="#ppt_y"/>
                                          </p:val>
                                        </p:tav>
                                      </p:tavLst>
                                    </p:anim>
                                    <p:animEffect transition="in" filter="wipe(right)" prLst="gradientSize: 0.1">
                                      <p:cBhvr>
                                        <p:cTn id="48" dur="500"/>
                                        <p:tgtEl>
                                          <p:spTgt spid="80915"/>
                                        </p:tgtEl>
                                      </p:cBhvr>
                                    </p:animEffect>
                                  </p:childTnLst>
                                </p:cTn>
                              </p:par>
                            </p:childTnLst>
                          </p:cTn>
                        </p:par>
                        <p:par>
                          <p:cTn id="49" fill="hold" nodeType="afterGroup">
                            <p:stCondLst>
                              <p:cond delay="4350"/>
                            </p:stCondLst>
                            <p:childTnLst>
                              <p:par>
                                <p:cTn id="50" presetID="29" presetClass="entr" presetSubtype="0" fill="hold" nodeType="afterEffect">
                                  <p:stCondLst>
                                    <p:cond delay="0"/>
                                  </p:stCondLst>
                                  <p:childTnLst>
                                    <p:set>
                                      <p:cBhvr>
                                        <p:cTn id="51" dur="1" fill="hold">
                                          <p:stCondLst>
                                            <p:cond delay="0"/>
                                          </p:stCondLst>
                                        </p:cTn>
                                        <p:tgtEl>
                                          <p:spTgt spid="80908"/>
                                        </p:tgtEl>
                                        <p:attrNameLst>
                                          <p:attrName>style.visibility</p:attrName>
                                        </p:attrNameLst>
                                      </p:cBhvr>
                                      <p:to>
                                        <p:strVal val="visible"/>
                                      </p:to>
                                    </p:set>
                                    <p:anim calcmode="lin" valueType="num">
                                      <p:cBhvr>
                                        <p:cTn id="52" dur="1000" fill="hold"/>
                                        <p:tgtEl>
                                          <p:spTgt spid="80908"/>
                                        </p:tgtEl>
                                        <p:attrNameLst>
                                          <p:attrName>ppt_x</p:attrName>
                                        </p:attrNameLst>
                                      </p:cBhvr>
                                      <p:tavLst>
                                        <p:tav tm="0">
                                          <p:val>
                                            <p:strVal val="#ppt_x-.2"/>
                                          </p:val>
                                        </p:tav>
                                        <p:tav tm="100000">
                                          <p:val>
                                            <p:strVal val="#ppt_x"/>
                                          </p:val>
                                        </p:tav>
                                      </p:tavLst>
                                    </p:anim>
                                    <p:anim calcmode="lin" valueType="num">
                                      <p:cBhvr>
                                        <p:cTn id="53" dur="1000" fill="hold"/>
                                        <p:tgtEl>
                                          <p:spTgt spid="80908"/>
                                        </p:tgtEl>
                                        <p:attrNameLst>
                                          <p:attrName>ppt_y</p:attrName>
                                        </p:attrNameLst>
                                      </p:cBhvr>
                                      <p:tavLst>
                                        <p:tav tm="0">
                                          <p:val>
                                            <p:strVal val="#ppt_y"/>
                                          </p:val>
                                        </p:tav>
                                        <p:tav tm="100000">
                                          <p:val>
                                            <p:strVal val="#ppt_y"/>
                                          </p:val>
                                        </p:tav>
                                      </p:tavLst>
                                    </p:anim>
                                    <p:animEffect transition="in" filter="wipe(right)" prLst="gradientSize: 0.1">
                                      <p:cBhvr>
                                        <p:cTn id="54" dur="1000"/>
                                        <p:tgtEl>
                                          <p:spTgt spid="80908"/>
                                        </p:tgtEl>
                                      </p:cBhvr>
                                    </p:animEffect>
                                  </p:childTnLst>
                                </p:cTn>
                              </p:par>
                            </p:childTnLst>
                          </p:cTn>
                        </p:par>
                        <p:par>
                          <p:cTn id="55" fill="hold" nodeType="afterGroup">
                            <p:stCondLst>
                              <p:cond delay="5350"/>
                            </p:stCondLst>
                            <p:childTnLst>
                              <p:par>
                                <p:cTn id="56" presetID="18" presetClass="entr" presetSubtype="12" fill="hold" nodeType="afterEffect">
                                  <p:stCondLst>
                                    <p:cond delay="0"/>
                                  </p:stCondLst>
                                  <p:childTnLst>
                                    <p:set>
                                      <p:cBhvr>
                                        <p:cTn id="57" dur="1" fill="hold">
                                          <p:stCondLst>
                                            <p:cond delay="0"/>
                                          </p:stCondLst>
                                        </p:cTn>
                                        <p:tgtEl>
                                          <p:spTgt spid="80909"/>
                                        </p:tgtEl>
                                        <p:attrNameLst>
                                          <p:attrName>style.visibility</p:attrName>
                                        </p:attrNameLst>
                                      </p:cBhvr>
                                      <p:to>
                                        <p:strVal val="visible"/>
                                      </p:to>
                                    </p:set>
                                    <p:animEffect transition="in" filter="strips(downLeft)">
                                      <p:cBhvr>
                                        <p:cTn id="58" dur="500"/>
                                        <p:tgtEl>
                                          <p:spTgt spid="80909"/>
                                        </p:tgtEl>
                                      </p:cBhvr>
                                    </p:animEffect>
                                  </p:childTnLst>
                                </p:cTn>
                              </p:par>
                            </p:childTnLst>
                          </p:cTn>
                        </p:par>
                        <p:par>
                          <p:cTn id="59" fill="hold" nodeType="afterGroup">
                            <p:stCondLst>
                              <p:cond delay="5850"/>
                            </p:stCondLst>
                            <p:childTnLst>
                              <p:par>
                                <p:cTn id="60" presetID="12" presetClass="entr" presetSubtype="4" fill="hold" nodeType="afterEffect">
                                  <p:stCondLst>
                                    <p:cond delay="0"/>
                                  </p:stCondLst>
                                  <p:childTnLst>
                                    <p:set>
                                      <p:cBhvr>
                                        <p:cTn id="61" dur="1" fill="hold">
                                          <p:stCondLst>
                                            <p:cond delay="0"/>
                                          </p:stCondLst>
                                        </p:cTn>
                                        <p:tgtEl>
                                          <p:spTgt spid="80912"/>
                                        </p:tgtEl>
                                        <p:attrNameLst>
                                          <p:attrName>style.visibility</p:attrName>
                                        </p:attrNameLst>
                                      </p:cBhvr>
                                      <p:to>
                                        <p:strVal val="visible"/>
                                      </p:to>
                                    </p:set>
                                    <p:animEffect transition="in" filter="slide(fromBottom)">
                                      <p:cBhvr>
                                        <p:cTn id="62" dur="500"/>
                                        <p:tgtEl>
                                          <p:spTgt spid="80912"/>
                                        </p:tgtEl>
                                      </p:cBhvr>
                                    </p:animEffect>
                                  </p:childTnLst>
                                </p:cTn>
                              </p:par>
                              <p:par>
                                <p:cTn id="63" presetID="12" presetClass="entr" presetSubtype="4" fill="hold" nodeType="withEffect">
                                  <p:stCondLst>
                                    <p:cond delay="0"/>
                                  </p:stCondLst>
                                  <p:childTnLst>
                                    <p:set>
                                      <p:cBhvr>
                                        <p:cTn id="64" dur="1" fill="hold">
                                          <p:stCondLst>
                                            <p:cond delay="0"/>
                                          </p:stCondLst>
                                        </p:cTn>
                                        <p:tgtEl>
                                          <p:spTgt spid="80913"/>
                                        </p:tgtEl>
                                        <p:attrNameLst>
                                          <p:attrName>style.visibility</p:attrName>
                                        </p:attrNameLst>
                                      </p:cBhvr>
                                      <p:to>
                                        <p:strVal val="visible"/>
                                      </p:to>
                                    </p:set>
                                    <p:animEffect transition="in" filter="slide(fromBottom)">
                                      <p:cBhvr>
                                        <p:cTn id="65" dur="500"/>
                                        <p:tgtEl>
                                          <p:spTgt spid="80913"/>
                                        </p:tgtEl>
                                      </p:cBhvr>
                                    </p:animEffect>
                                  </p:childTnLst>
                                </p:cTn>
                              </p:par>
                            </p:childTnLst>
                          </p:cTn>
                        </p:par>
                        <p:par>
                          <p:cTn id="66" fill="hold" nodeType="afterGroup">
                            <p:stCondLst>
                              <p:cond delay="6350"/>
                            </p:stCondLst>
                            <p:childTnLst>
                              <p:par>
                                <p:cTn id="67" presetID="18" presetClass="entr" presetSubtype="12" fill="hold" nodeType="afterEffect">
                                  <p:stCondLst>
                                    <p:cond delay="0"/>
                                  </p:stCondLst>
                                  <p:childTnLst>
                                    <p:set>
                                      <p:cBhvr>
                                        <p:cTn id="68" dur="1" fill="hold">
                                          <p:stCondLst>
                                            <p:cond delay="0"/>
                                          </p:stCondLst>
                                        </p:cTn>
                                        <p:tgtEl>
                                          <p:spTgt spid="80914"/>
                                        </p:tgtEl>
                                        <p:attrNameLst>
                                          <p:attrName>style.visibility</p:attrName>
                                        </p:attrNameLst>
                                      </p:cBhvr>
                                      <p:to>
                                        <p:strVal val="visible"/>
                                      </p:to>
                                    </p:set>
                                    <p:animEffect transition="in" filter="strips(downLeft)">
                                      <p:cBhvr>
                                        <p:cTn id="69" dur="500"/>
                                        <p:tgtEl>
                                          <p:spTgt spid="80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7" grpId="0"/>
      <p:bldP spid="809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8" name="Oval 6"/>
          <p:cNvSpPr>
            <a:spLocks noChangeArrowheads="1"/>
          </p:cNvSpPr>
          <p:nvPr/>
        </p:nvSpPr>
        <p:spPr bwMode="auto">
          <a:xfrm>
            <a:off x="1272381" y="1773238"/>
            <a:ext cx="3600450" cy="3600450"/>
          </a:xfrm>
          <a:prstGeom prst="ellipse">
            <a:avLst/>
          </a:prstGeom>
          <a:noFill/>
          <a:ln w="19050">
            <a:solidFill>
              <a:srgbClr val="006CB8"/>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 name="Freeform 23"/>
          <p:cNvSpPr>
            <a:spLocks/>
          </p:cNvSpPr>
          <p:nvPr/>
        </p:nvSpPr>
        <p:spPr bwMode="auto">
          <a:xfrm>
            <a:off x="2469588" y="1205804"/>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2" name="Freeform 23"/>
          <p:cNvSpPr>
            <a:spLocks/>
          </p:cNvSpPr>
          <p:nvPr/>
        </p:nvSpPr>
        <p:spPr bwMode="auto">
          <a:xfrm>
            <a:off x="3998351" y="3966466"/>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3" name="Freeform 23"/>
          <p:cNvSpPr>
            <a:spLocks/>
          </p:cNvSpPr>
          <p:nvPr/>
        </p:nvSpPr>
        <p:spPr bwMode="auto">
          <a:xfrm>
            <a:off x="742388" y="3966466"/>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a:solidFill>
                <a:prstClr val="black"/>
              </a:solidFill>
            </a:endParaRPr>
          </a:p>
        </p:txBody>
      </p:sp>
      <p:sp>
        <p:nvSpPr>
          <p:cNvPr id="17" name="Oval 53"/>
          <p:cNvSpPr>
            <a:spLocks noChangeArrowheads="1"/>
          </p:cNvSpPr>
          <p:nvPr/>
        </p:nvSpPr>
        <p:spPr bwMode="auto">
          <a:xfrm>
            <a:off x="778732" y="2047558"/>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9891" name="组合 33"/>
          <p:cNvGrpSpPr>
            <a:grpSpLocks/>
          </p:cNvGrpSpPr>
          <p:nvPr/>
        </p:nvGrpSpPr>
        <p:grpSpPr bwMode="auto">
          <a:xfrm>
            <a:off x="2209006" y="2708275"/>
            <a:ext cx="1944688" cy="1943100"/>
            <a:chOff x="1749531" y="3647927"/>
            <a:chExt cx="1987536" cy="1987534"/>
          </a:xfrm>
        </p:grpSpPr>
        <p:sp>
          <p:nvSpPr>
            <p:cNvPr id="35" name="椭圆 3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4000" dirty="0">
                  <a:latin typeface="+mj-lt"/>
                  <a:ea typeface="方正超粗黑简体" panose="03000509000000000000" pitchFamily="65" charset="-122"/>
                </a:rPr>
                <a:t>100</a:t>
              </a:r>
              <a:r>
                <a:rPr lang="en-US" altLang="zh-CN" sz="2400" dirty="0">
                  <a:latin typeface="+mj-lt"/>
                  <a:ea typeface="方正超粗黑简体" panose="03000509000000000000" pitchFamily="65" charset="-122"/>
                </a:rPr>
                <a:t>%</a:t>
              </a:r>
              <a:endParaRPr lang="zh-CN" altLang="en-US" sz="4000" dirty="0">
                <a:latin typeface="+mj-lt"/>
                <a:ea typeface="方正超粗黑简体" panose="03000509000000000000" pitchFamily="65" charset="-122"/>
              </a:endParaRPr>
            </a:p>
          </p:txBody>
        </p:sp>
        <p:sp>
          <p:nvSpPr>
            <p:cNvPr id="36" name="椭圆 35"/>
            <p:cNvSpPr/>
            <p:nvPr/>
          </p:nvSpPr>
          <p:spPr>
            <a:xfrm>
              <a:off x="1911556" y="3810650"/>
              <a:ext cx="1542822" cy="1542820"/>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椭圆 36"/>
            <p:cNvSpPr/>
            <p:nvPr/>
          </p:nvSpPr>
          <p:spPr>
            <a:xfrm>
              <a:off x="1890879" y="3789973"/>
              <a:ext cx="1584176" cy="1584174"/>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000" dirty="0">
                <a:solidFill>
                  <a:srgbClr val="0087CF"/>
                </a:solidFill>
                <a:latin typeface="+mj-lt"/>
                <a:ea typeface="方正超粗黑简体" panose="03000509000000000000" pitchFamily="65" charset="-122"/>
              </a:endParaRPr>
            </a:p>
          </p:txBody>
        </p:sp>
        <p:sp>
          <p:nvSpPr>
            <p:cNvPr id="38" name="矩形 37"/>
            <p:cNvSpPr/>
            <p:nvPr/>
          </p:nvSpPr>
          <p:spPr>
            <a:xfrm>
              <a:off x="2588353" y="4092849"/>
              <a:ext cx="188207" cy="656016"/>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600" b="1">
                <a:solidFill>
                  <a:srgbClr val="CA0098"/>
                </a:solidFill>
                <a:latin typeface="微软雅黑" pitchFamily="34" charset="-122"/>
                <a:ea typeface="微软雅黑" pitchFamily="34" charset="-122"/>
              </a:endParaRPr>
            </a:p>
          </p:txBody>
        </p:sp>
      </p:grpSp>
      <p:sp>
        <p:nvSpPr>
          <p:cNvPr id="4" name="Oval 53"/>
          <p:cNvSpPr>
            <a:spLocks noChangeArrowheads="1"/>
          </p:cNvSpPr>
          <p:nvPr/>
        </p:nvSpPr>
        <p:spPr bwMode="auto">
          <a:xfrm>
            <a:off x="2378932" y="4754245"/>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Oval 53"/>
          <p:cNvSpPr>
            <a:spLocks noChangeArrowheads="1"/>
          </p:cNvSpPr>
          <p:nvPr/>
        </p:nvSpPr>
        <p:spPr bwMode="auto">
          <a:xfrm>
            <a:off x="4106132" y="2161858"/>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9908" name="Rectangle 36"/>
          <p:cNvSpPr>
            <a:spLocks noChangeArrowheads="1"/>
          </p:cNvSpPr>
          <p:nvPr/>
        </p:nvSpPr>
        <p:spPr bwMode="auto">
          <a:xfrm>
            <a:off x="2640806" y="3171826"/>
            <a:ext cx="946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企业</a:t>
            </a:r>
          </a:p>
          <a:p>
            <a:r>
              <a:rPr lang="zh-CN" altLang="en-US" sz="3000">
                <a:solidFill>
                  <a:srgbClr val="006CB8"/>
                </a:solidFill>
                <a:latin typeface="方正兰亭大黑_GBK" pitchFamily="2" charset="-122"/>
                <a:ea typeface="方正兰亭大黑_GBK" pitchFamily="2" charset="-122"/>
              </a:rPr>
              <a:t>理念</a:t>
            </a:r>
          </a:p>
        </p:txBody>
      </p:sp>
      <p:sp>
        <p:nvSpPr>
          <p:cNvPr id="79909" name="Rectangle 37"/>
          <p:cNvSpPr>
            <a:spLocks noChangeArrowheads="1"/>
          </p:cNvSpPr>
          <p:nvPr/>
        </p:nvSpPr>
        <p:spPr bwMode="auto">
          <a:xfrm>
            <a:off x="913606" y="4319589"/>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执行</a:t>
            </a:r>
          </a:p>
        </p:txBody>
      </p:sp>
      <p:sp>
        <p:nvSpPr>
          <p:cNvPr id="79910" name="Rectangle 38"/>
          <p:cNvSpPr>
            <a:spLocks noChangeArrowheads="1"/>
          </p:cNvSpPr>
          <p:nvPr/>
        </p:nvSpPr>
        <p:spPr bwMode="auto">
          <a:xfrm>
            <a:off x="4298156" y="2524126"/>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诚信</a:t>
            </a:r>
          </a:p>
        </p:txBody>
      </p:sp>
      <p:sp>
        <p:nvSpPr>
          <p:cNvPr id="79911" name="Rectangle 39"/>
          <p:cNvSpPr>
            <a:spLocks noChangeArrowheads="1"/>
          </p:cNvSpPr>
          <p:nvPr/>
        </p:nvSpPr>
        <p:spPr bwMode="auto">
          <a:xfrm>
            <a:off x="4153694" y="4292601"/>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品质</a:t>
            </a:r>
          </a:p>
        </p:txBody>
      </p:sp>
      <p:sp>
        <p:nvSpPr>
          <p:cNvPr id="79912" name="Rectangle 40"/>
          <p:cNvSpPr>
            <a:spLocks noChangeArrowheads="1"/>
          </p:cNvSpPr>
          <p:nvPr/>
        </p:nvSpPr>
        <p:spPr bwMode="auto">
          <a:xfrm>
            <a:off x="913606" y="2414589"/>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创新</a:t>
            </a:r>
          </a:p>
        </p:txBody>
      </p:sp>
      <p:sp>
        <p:nvSpPr>
          <p:cNvPr id="79913" name="Rectangle 41"/>
          <p:cNvSpPr>
            <a:spLocks noChangeArrowheads="1"/>
          </p:cNvSpPr>
          <p:nvPr/>
        </p:nvSpPr>
        <p:spPr bwMode="auto">
          <a:xfrm>
            <a:off x="2640806" y="1481139"/>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合作</a:t>
            </a:r>
          </a:p>
        </p:txBody>
      </p:sp>
      <p:sp>
        <p:nvSpPr>
          <p:cNvPr id="79914" name="Rectangle 42"/>
          <p:cNvSpPr>
            <a:spLocks noChangeArrowheads="1"/>
          </p:cNvSpPr>
          <p:nvPr/>
        </p:nvSpPr>
        <p:spPr bwMode="auto">
          <a:xfrm>
            <a:off x="2569369" y="5151439"/>
            <a:ext cx="9461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000">
                <a:solidFill>
                  <a:srgbClr val="006CB8"/>
                </a:solidFill>
                <a:latin typeface="方正兰亭大黑_GBK" pitchFamily="2" charset="-122"/>
                <a:ea typeface="方正兰亭大黑_GBK" pitchFamily="2" charset="-122"/>
              </a:rPr>
              <a:t>共赢</a:t>
            </a:r>
          </a:p>
        </p:txBody>
      </p:sp>
      <p:sp>
        <p:nvSpPr>
          <p:cNvPr id="79915" name="Rectangle 43"/>
          <p:cNvSpPr>
            <a:spLocks noChangeArrowheads="1"/>
          </p:cNvSpPr>
          <p:nvPr/>
        </p:nvSpPr>
        <p:spPr bwMode="auto">
          <a:xfrm>
            <a:off x="6314281" y="3429001"/>
            <a:ext cx="28511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500">
                <a:solidFill>
                  <a:srgbClr val="006CB8"/>
                </a:solidFill>
                <a:latin typeface="方正兰亭大黑_GBK" pitchFamily="2" charset="-122"/>
                <a:ea typeface="方正正大黑简体" pitchFamily="2" charset="-122"/>
              </a:rPr>
              <a:t>诚信铸就品质</a:t>
            </a:r>
          </a:p>
        </p:txBody>
      </p:sp>
      <p:sp>
        <p:nvSpPr>
          <p:cNvPr id="79916" name="Rectangle 44"/>
          <p:cNvSpPr>
            <a:spLocks noChangeArrowheads="1"/>
          </p:cNvSpPr>
          <p:nvPr/>
        </p:nvSpPr>
        <p:spPr bwMode="auto">
          <a:xfrm>
            <a:off x="8546306" y="3962401"/>
            <a:ext cx="285115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500">
                <a:solidFill>
                  <a:srgbClr val="006CB8"/>
                </a:solidFill>
                <a:ea typeface="方正正大黑简体" pitchFamily="2" charset="-122"/>
              </a:rPr>
              <a:t>创新引领未来</a:t>
            </a:r>
          </a:p>
        </p:txBody>
      </p:sp>
      <p:sp>
        <p:nvSpPr>
          <p:cNvPr id="79917" name="Rectangle 45"/>
          <p:cNvSpPr>
            <a:spLocks noChangeArrowheads="1"/>
          </p:cNvSpPr>
          <p:nvPr/>
        </p:nvSpPr>
        <p:spPr bwMode="auto">
          <a:xfrm>
            <a:off x="6357145" y="4510089"/>
            <a:ext cx="5184775"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pic>
        <p:nvPicPr>
          <p:cNvPr id="79918" name="Picture 4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28581" y="1268414"/>
            <a:ext cx="4897438"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919" name="Rectangle 47"/>
          <p:cNvSpPr>
            <a:spLocks noChangeArrowheads="1"/>
          </p:cNvSpPr>
          <p:nvPr/>
        </p:nvSpPr>
        <p:spPr bwMode="auto">
          <a:xfrm>
            <a:off x="1993106" y="444501"/>
            <a:ext cx="29527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Companyconcepts</a:t>
            </a:r>
          </a:p>
        </p:txBody>
      </p:sp>
      <p:pic>
        <p:nvPicPr>
          <p:cNvPr id="79921" name="Picture 49"/>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945857" y="1268413"/>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9" name="组合 28"/>
          <p:cNvGrpSpPr/>
          <p:nvPr/>
        </p:nvGrpSpPr>
        <p:grpSpPr>
          <a:xfrm>
            <a:off x="327874" y="277089"/>
            <a:ext cx="447463" cy="443886"/>
            <a:chOff x="121853" y="604312"/>
            <a:chExt cx="2745946" cy="2723981"/>
          </a:xfrm>
          <a:solidFill>
            <a:srgbClr val="01458E"/>
          </a:solidFill>
        </p:grpSpPr>
        <p:sp>
          <p:nvSpPr>
            <p:cNvPr id="30" name="圆角矩形 2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1" name="圆角矩形 3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2" name="圆角矩形 3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3" name="圆角矩形 3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34" name="圆角矩形 3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39"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78384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9919"/>
                                        </p:tgtEl>
                                        <p:attrNameLst>
                                          <p:attrName>style.visibility</p:attrName>
                                        </p:attrNameLst>
                                      </p:cBhvr>
                                      <p:to>
                                        <p:strVal val="visible"/>
                                      </p:to>
                                    </p:set>
                                    <p:anim calcmode="lin" valueType="num">
                                      <p:cBhvr>
                                        <p:cTn id="7" dur="500" fill="hold"/>
                                        <p:tgtEl>
                                          <p:spTgt spid="799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9919"/>
                                        </p:tgtEl>
                                        <p:attrNameLst>
                                          <p:attrName>ppt_y</p:attrName>
                                        </p:attrNameLst>
                                      </p:cBhvr>
                                      <p:tavLst>
                                        <p:tav tm="0">
                                          <p:val>
                                            <p:strVal val="#ppt_y"/>
                                          </p:val>
                                        </p:tav>
                                        <p:tav tm="100000">
                                          <p:val>
                                            <p:strVal val="#ppt_y"/>
                                          </p:val>
                                        </p:tav>
                                      </p:tavLst>
                                    </p:anim>
                                    <p:anim calcmode="lin" valueType="num">
                                      <p:cBhvr>
                                        <p:cTn id="9" dur="500" fill="hold"/>
                                        <p:tgtEl>
                                          <p:spTgt spid="799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99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9919"/>
                                        </p:tgtEl>
                                      </p:cBhvr>
                                    </p:animEffect>
                                  </p:childTnLst>
                                </p:cTn>
                              </p:par>
                              <p:par>
                                <p:cTn id="12" presetID="29" presetClass="entr" presetSubtype="0" fill="hold" nodeType="withEffect">
                                  <p:stCondLst>
                                    <p:cond delay="0"/>
                                  </p:stCondLst>
                                  <p:childTnLst>
                                    <p:set>
                                      <p:cBhvr>
                                        <p:cTn id="13" dur="1" fill="hold">
                                          <p:stCondLst>
                                            <p:cond delay="0"/>
                                          </p:stCondLst>
                                        </p:cTn>
                                        <p:tgtEl>
                                          <p:spTgt spid="79921"/>
                                        </p:tgtEl>
                                        <p:attrNameLst>
                                          <p:attrName>style.visibility</p:attrName>
                                        </p:attrNameLst>
                                      </p:cBhvr>
                                      <p:to>
                                        <p:strVal val="visible"/>
                                      </p:to>
                                    </p:set>
                                    <p:anim calcmode="lin" valueType="num">
                                      <p:cBhvr>
                                        <p:cTn id="14" dur="500" fill="hold"/>
                                        <p:tgtEl>
                                          <p:spTgt spid="79921"/>
                                        </p:tgtEl>
                                        <p:attrNameLst>
                                          <p:attrName>ppt_x</p:attrName>
                                        </p:attrNameLst>
                                      </p:cBhvr>
                                      <p:tavLst>
                                        <p:tav tm="0">
                                          <p:val>
                                            <p:strVal val="#ppt_x-.2"/>
                                          </p:val>
                                        </p:tav>
                                        <p:tav tm="100000">
                                          <p:val>
                                            <p:strVal val="#ppt_x"/>
                                          </p:val>
                                        </p:tav>
                                      </p:tavLst>
                                    </p:anim>
                                    <p:anim calcmode="lin" valueType="num">
                                      <p:cBhvr>
                                        <p:cTn id="15" dur="500" fill="hold"/>
                                        <p:tgtEl>
                                          <p:spTgt spid="79921"/>
                                        </p:tgtEl>
                                        <p:attrNameLst>
                                          <p:attrName>ppt_y</p:attrName>
                                        </p:attrNameLst>
                                      </p:cBhvr>
                                      <p:tavLst>
                                        <p:tav tm="0">
                                          <p:val>
                                            <p:strVal val="#ppt_y"/>
                                          </p:val>
                                        </p:tav>
                                        <p:tav tm="100000">
                                          <p:val>
                                            <p:strVal val="#ppt_y"/>
                                          </p:val>
                                        </p:tav>
                                      </p:tavLst>
                                    </p:anim>
                                    <p:animEffect transition="in" filter="wipe(right)" prLst="gradientSize: 0.1">
                                      <p:cBhvr>
                                        <p:cTn id="16" dur="500"/>
                                        <p:tgtEl>
                                          <p:spTgt spid="79921"/>
                                        </p:tgtEl>
                                      </p:cBhvr>
                                    </p:animEffect>
                                  </p:childTnLst>
                                </p:cTn>
                              </p:par>
                              <p:par>
                                <p:cTn id="17" presetID="13" presetClass="entr" presetSubtype="16" fill="hold" grpId="0" nodeType="withEffect">
                                  <p:stCondLst>
                                    <p:cond delay="0"/>
                                  </p:stCondLst>
                                  <p:childTnLst>
                                    <p:set>
                                      <p:cBhvr>
                                        <p:cTn id="18" dur="1" fill="hold">
                                          <p:stCondLst>
                                            <p:cond delay="0"/>
                                          </p:stCondLst>
                                        </p:cTn>
                                        <p:tgtEl>
                                          <p:spTgt spid="79878"/>
                                        </p:tgtEl>
                                        <p:attrNameLst>
                                          <p:attrName>style.visibility</p:attrName>
                                        </p:attrNameLst>
                                      </p:cBhvr>
                                      <p:to>
                                        <p:strVal val="visible"/>
                                      </p:to>
                                    </p:set>
                                    <p:animEffect transition="in" filter="plus(in)">
                                      <p:cBhvr>
                                        <p:cTn id="19" dur="500"/>
                                        <p:tgtEl>
                                          <p:spTgt spid="79878"/>
                                        </p:tgtEl>
                                      </p:cBhvr>
                                    </p:animEffect>
                                  </p:childTnLst>
                                </p:cTn>
                              </p:par>
                            </p:childTnLst>
                          </p:cTn>
                        </p:par>
                        <p:par>
                          <p:cTn id="20" fill="hold" nodeType="afterGroup">
                            <p:stCondLst>
                              <p:cond delay="1200"/>
                            </p:stCondLst>
                            <p:childTnLst>
                              <p:par>
                                <p:cTn id="21" presetID="13" presetClass="entr" presetSubtype="16" fill="hold" grpId="0" nodeType="afterEffect">
                                  <p:stCondLst>
                                    <p:cond delay="0"/>
                                  </p:stCondLst>
                                  <p:childTnLst>
                                    <p:set>
                                      <p:cBhvr>
                                        <p:cTn id="22" dur="1" fill="hold">
                                          <p:stCondLst>
                                            <p:cond delay="0"/>
                                          </p:stCondLst>
                                        </p:cTn>
                                        <p:tgtEl>
                                          <p:spTgt spid="79908"/>
                                        </p:tgtEl>
                                        <p:attrNameLst>
                                          <p:attrName>style.visibility</p:attrName>
                                        </p:attrNameLst>
                                      </p:cBhvr>
                                      <p:to>
                                        <p:strVal val="visible"/>
                                      </p:to>
                                    </p:set>
                                    <p:animEffect transition="in" filter="plus(in)">
                                      <p:cBhvr>
                                        <p:cTn id="23" dur="500"/>
                                        <p:tgtEl>
                                          <p:spTgt spid="79908"/>
                                        </p:tgtEl>
                                      </p:cBhvr>
                                    </p:animEffect>
                                  </p:childTnLst>
                                </p:cTn>
                              </p:par>
                            </p:childTnLst>
                          </p:cTn>
                        </p:par>
                        <p:par>
                          <p:cTn id="24" fill="hold" nodeType="afterGroup">
                            <p:stCondLst>
                              <p:cond delay="1700"/>
                            </p:stCondLst>
                            <p:childTnLst>
                              <p:par>
                                <p:cTn id="25" presetID="49" presetClass="entr" presetSubtype="0" decel="100000" fill="hold" nodeType="afterEffect">
                                  <p:stCondLst>
                                    <p:cond delay="0"/>
                                  </p:stCondLst>
                                  <p:childTnLst>
                                    <p:set>
                                      <p:cBhvr>
                                        <p:cTn id="26" dur="1" fill="hold">
                                          <p:stCondLst>
                                            <p:cond delay="0"/>
                                          </p:stCondLst>
                                        </p:cTn>
                                        <p:tgtEl>
                                          <p:spTgt spid="79891"/>
                                        </p:tgtEl>
                                        <p:attrNameLst>
                                          <p:attrName>style.visibility</p:attrName>
                                        </p:attrNameLst>
                                      </p:cBhvr>
                                      <p:to>
                                        <p:strVal val="visible"/>
                                      </p:to>
                                    </p:set>
                                    <p:anim calcmode="lin" valueType="num">
                                      <p:cBhvr>
                                        <p:cTn id="27" dur="500" fill="hold"/>
                                        <p:tgtEl>
                                          <p:spTgt spid="79891"/>
                                        </p:tgtEl>
                                        <p:attrNameLst>
                                          <p:attrName>ppt_w</p:attrName>
                                        </p:attrNameLst>
                                      </p:cBhvr>
                                      <p:tavLst>
                                        <p:tav tm="0">
                                          <p:val>
                                            <p:fltVal val="0"/>
                                          </p:val>
                                        </p:tav>
                                        <p:tav tm="100000">
                                          <p:val>
                                            <p:strVal val="#ppt_w"/>
                                          </p:val>
                                        </p:tav>
                                      </p:tavLst>
                                    </p:anim>
                                    <p:anim calcmode="lin" valueType="num">
                                      <p:cBhvr>
                                        <p:cTn id="28" dur="500" fill="hold"/>
                                        <p:tgtEl>
                                          <p:spTgt spid="79891"/>
                                        </p:tgtEl>
                                        <p:attrNameLst>
                                          <p:attrName>ppt_h</p:attrName>
                                        </p:attrNameLst>
                                      </p:cBhvr>
                                      <p:tavLst>
                                        <p:tav tm="0">
                                          <p:val>
                                            <p:fltVal val="0"/>
                                          </p:val>
                                        </p:tav>
                                        <p:tav tm="100000">
                                          <p:val>
                                            <p:strVal val="#ppt_h"/>
                                          </p:val>
                                        </p:tav>
                                      </p:tavLst>
                                    </p:anim>
                                    <p:anim calcmode="lin" valueType="num">
                                      <p:cBhvr>
                                        <p:cTn id="29" dur="500" fill="hold"/>
                                        <p:tgtEl>
                                          <p:spTgt spid="79891"/>
                                        </p:tgtEl>
                                        <p:attrNameLst>
                                          <p:attrName>style.rotation</p:attrName>
                                        </p:attrNameLst>
                                      </p:cBhvr>
                                      <p:tavLst>
                                        <p:tav tm="0">
                                          <p:val>
                                            <p:fltVal val="360"/>
                                          </p:val>
                                        </p:tav>
                                        <p:tav tm="100000">
                                          <p:val>
                                            <p:fltVal val="0"/>
                                          </p:val>
                                        </p:tav>
                                      </p:tavLst>
                                    </p:anim>
                                    <p:animEffect transition="in" filter="fade">
                                      <p:cBhvr>
                                        <p:cTn id="30" dur="500"/>
                                        <p:tgtEl>
                                          <p:spTgt spid="79891"/>
                                        </p:tgtEl>
                                      </p:cBhvr>
                                    </p:animEffect>
                                  </p:childTnLst>
                                </p:cTn>
                              </p:par>
                            </p:childTnLst>
                          </p:cTn>
                        </p:par>
                        <p:par>
                          <p:cTn id="31" fill="hold" nodeType="afterGroup">
                            <p:stCondLst>
                              <p:cond delay="2200"/>
                            </p:stCondLst>
                            <p:childTnLst>
                              <p:par>
                                <p:cTn id="32" presetID="52"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Scale>
                                      <p:cBhvr>
                                        <p:cTn id="3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4"/>
                                        </p:tgtEl>
                                        <p:attrNameLst>
                                          <p:attrName>ppt_x</p:attrName>
                                          <p:attrName>ppt_y</p:attrName>
                                        </p:attrNameLst>
                                      </p:cBhvr>
                                    </p:animMotion>
                                    <p:animEffect transition="in" filter="fade">
                                      <p:cBhvr>
                                        <p:cTn id="36" dur="1000"/>
                                        <p:tgtEl>
                                          <p:spTgt spid="4"/>
                                        </p:tgtEl>
                                      </p:cBhvr>
                                    </p:animEffect>
                                  </p:childTnLst>
                                </p:cTn>
                              </p:par>
                              <p:par>
                                <p:cTn id="37" presetID="52"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Scale>
                                      <p:cBhvr>
                                        <p:cTn id="39"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
                                        </p:tgtEl>
                                        <p:attrNameLst>
                                          <p:attrName>ppt_x</p:attrName>
                                          <p:attrName>ppt_y</p:attrName>
                                        </p:attrNameLst>
                                      </p:cBhvr>
                                    </p:animMotion>
                                    <p:animEffect transition="in" filter="fade">
                                      <p:cBhvr>
                                        <p:cTn id="41" dur="1000"/>
                                        <p:tgtEl>
                                          <p:spTgt spid="3"/>
                                        </p:tgtEl>
                                      </p:cBhvr>
                                    </p:animEffect>
                                  </p:childTnLst>
                                </p:cTn>
                              </p:par>
                              <p:par>
                                <p:cTn id="42" presetID="52"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Scale>
                                      <p:cBhvr>
                                        <p:cTn id="4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7"/>
                                        </p:tgtEl>
                                        <p:attrNameLst>
                                          <p:attrName>ppt_x</p:attrName>
                                          <p:attrName>ppt_y</p:attrName>
                                        </p:attrNameLst>
                                      </p:cBhvr>
                                    </p:animMotion>
                                    <p:animEffect transition="in" filter="fade">
                                      <p:cBhvr>
                                        <p:cTn id="46" dur="1000"/>
                                        <p:tgtEl>
                                          <p:spTgt spid="17"/>
                                        </p:tgtEl>
                                      </p:cBhvr>
                                    </p:animEffect>
                                  </p:childTnLst>
                                </p:cTn>
                              </p:par>
                              <p:par>
                                <p:cTn id="47" presetID="52" presetClass="entr" presetSubtype="0" fill="hold" nodeType="withEffect">
                                  <p:stCondLst>
                                    <p:cond delay="0"/>
                                  </p:stCondLst>
                                  <p:childTnLst>
                                    <p:set>
                                      <p:cBhvr>
                                        <p:cTn id="48" dur="1" fill="hold">
                                          <p:stCondLst>
                                            <p:cond delay="0"/>
                                          </p:stCondLst>
                                        </p:cTn>
                                        <p:tgtEl>
                                          <p:spTgt spid="102"/>
                                        </p:tgtEl>
                                        <p:attrNameLst>
                                          <p:attrName>style.visibility</p:attrName>
                                        </p:attrNameLst>
                                      </p:cBhvr>
                                      <p:to>
                                        <p:strVal val="visible"/>
                                      </p:to>
                                    </p:set>
                                    <p:animScale>
                                      <p:cBhvr>
                                        <p:cTn id="49"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2"/>
                                        </p:tgtEl>
                                        <p:attrNameLst>
                                          <p:attrName>ppt_x</p:attrName>
                                          <p:attrName>ppt_y</p:attrName>
                                        </p:attrNameLst>
                                      </p:cBhvr>
                                    </p:animMotion>
                                    <p:animEffect transition="in" filter="fade">
                                      <p:cBhvr>
                                        <p:cTn id="51" dur="1000"/>
                                        <p:tgtEl>
                                          <p:spTgt spid="102"/>
                                        </p:tgtEl>
                                      </p:cBhvr>
                                    </p:animEffect>
                                  </p:childTnLst>
                                </p:cTn>
                              </p:par>
                              <p:par>
                                <p:cTn id="52" presetID="52" presetClass="entr" presetSubtype="0" fill="hold" nodeType="withEffect">
                                  <p:stCondLst>
                                    <p:cond delay="0"/>
                                  </p:stCondLst>
                                  <p:childTnLst>
                                    <p:set>
                                      <p:cBhvr>
                                        <p:cTn id="53" dur="1" fill="hold">
                                          <p:stCondLst>
                                            <p:cond delay="0"/>
                                          </p:stCondLst>
                                        </p:cTn>
                                        <p:tgtEl>
                                          <p:spTgt spid="5"/>
                                        </p:tgtEl>
                                        <p:attrNameLst>
                                          <p:attrName>style.visibility</p:attrName>
                                        </p:attrNameLst>
                                      </p:cBhvr>
                                      <p:to>
                                        <p:strVal val="visible"/>
                                      </p:to>
                                    </p:set>
                                    <p:animScale>
                                      <p:cBhvr>
                                        <p:cTn id="5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5"/>
                                        </p:tgtEl>
                                        <p:attrNameLst>
                                          <p:attrName>ppt_x</p:attrName>
                                          <p:attrName>ppt_y</p:attrName>
                                        </p:attrNameLst>
                                      </p:cBhvr>
                                    </p:animMotion>
                                    <p:animEffect transition="in" filter="fade">
                                      <p:cBhvr>
                                        <p:cTn id="56" dur="1000"/>
                                        <p:tgtEl>
                                          <p:spTgt spid="5"/>
                                        </p:tgtEl>
                                      </p:cBhvr>
                                    </p:animEffect>
                                  </p:childTnLst>
                                </p:cTn>
                              </p:par>
                              <p:par>
                                <p:cTn id="57" presetID="52" presetClass="entr" presetSubtype="0" fill="hold" nodeType="withEffect">
                                  <p:stCondLst>
                                    <p:cond delay="0"/>
                                  </p:stCondLst>
                                  <p:childTnLst>
                                    <p:set>
                                      <p:cBhvr>
                                        <p:cTn id="58" dur="1" fill="hold">
                                          <p:stCondLst>
                                            <p:cond delay="0"/>
                                          </p:stCondLst>
                                        </p:cTn>
                                        <p:tgtEl>
                                          <p:spTgt spid="2"/>
                                        </p:tgtEl>
                                        <p:attrNameLst>
                                          <p:attrName>style.visibility</p:attrName>
                                        </p:attrNameLst>
                                      </p:cBhvr>
                                      <p:to>
                                        <p:strVal val="visible"/>
                                      </p:to>
                                    </p:set>
                                    <p:animScale>
                                      <p:cBhvr>
                                        <p:cTn id="5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
                                        </p:tgtEl>
                                        <p:attrNameLst>
                                          <p:attrName>ppt_x</p:attrName>
                                          <p:attrName>ppt_y</p:attrName>
                                        </p:attrNameLst>
                                      </p:cBhvr>
                                    </p:animMotion>
                                    <p:animEffect transition="in" filter="fade">
                                      <p:cBhvr>
                                        <p:cTn id="61" dur="1000"/>
                                        <p:tgtEl>
                                          <p:spTgt spid="2"/>
                                        </p:tgtEl>
                                      </p:cBhvr>
                                    </p:animEffect>
                                  </p:childTnLst>
                                </p:cTn>
                              </p:par>
                            </p:childTnLst>
                          </p:cTn>
                        </p:par>
                        <p:par>
                          <p:cTn id="62" fill="hold" nodeType="afterGroup">
                            <p:stCondLst>
                              <p:cond delay="3200"/>
                            </p:stCondLst>
                            <p:childTnLst>
                              <p:par>
                                <p:cTn id="63" presetID="38" presetClass="entr" presetSubtype="0" accel="50000" fill="hold" grpId="0" nodeType="afterEffect">
                                  <p:stCondLst>
                                    <p:cond delay="0"/>
                                  </p:stCondLst>
                                  <p:iterate type="lt">
                                    <p:tmPct val="50000"/>
                                  </p:iterate>
                                  <p:childTnLst>
                                    <p:set>
                                      <p:cBhvr>
                                        <p:cTn id="64" dur="1" fill="hold">
                                          <p:stCondLst>
                                            <p:cond delay="0"/>
                                          </p:stCondLst>
                                        </p:cTn>
                                        <p:tgtEl>
                                          <p:spTgt spid="79914"/>
                                        </p:tgtEl>
                                        <p:attrNameLst>
                                          <p:attrName>style.visibility</p:attrName>
                                        </p:attrNameLst>
                                      </p:cBhvr>
                                      <p:to>
                                        <p:strVal val="visible"/>
                                      </p:to>
                                    </p:set>
                                    <p:set>
                                      <p:cBhvr>
                                        <p:cTn id="65" dur="455" fill="hold">
                                          <p:stCondLst>
                                            <p:cond delay="0"/>
                                          </p:stCondLst>
                                        </p:cTn>
                                        <p:tgtEl>
                                          <p:spTgt spid="79914"/>
                                        </p:tgtEl>
                                        <p:attrNameLst>
                                          <p:attrName>style.rotation</p:attrName>
                                        </p:attrNameLst>
                                      </p:cBhvr>
                                      <p:to>
                                        <p:strVal val="-45.0"/>
                                      </p:to>
                                    </p:set>
                                    <p:anim calcmode="lin" valueType="num">
                                      <p:cBhvr>
                                        <p:cTn id="66" dur="455" fill="hold">
                                          <p:stCondLst>
                                            <p:cond delay="455"/>
                                          </p:stCondLst>
                                        </p:cTn>
                                        <p:tgtEl>
                                          <p:spTgt spid="79914"/>
                                        </p:tgtEl>
                                        <p:attrNameLst>
                                          <p:attrName>style.rotation</p:attrName>
                                        </p:attrNameLst>
                                      </p:cBhvr>
                                      <p:tavLst>
                                        <p:tav tm="0">
                                          <p:val>
                                            <p:fltVal val="-45"/>
                                          </p:val>
                                        </p:tav>
                                        <p:tav tm="69900">
                                          <p:val>
                                            <p:fltVal val="45"/>
                                          </p:val>
                                        </p:tav>
                                        <p:tav tm="100000">
                                          <p:val>
                                            <p:fltVal val="0"/>
                                          </p:val>
                                        </p:tav>
                                      </p:tavLst>
                                    </p:anim>
                                    <p:anim calcmode="lin" valueType="num">
                                      <p:cBhvr>
                                        <p:cTn id="67" dur="455" fill="hold">
                                          <p:stCondLst>
                                            <p:cond delay="0"/>
                                          </p:stCondLst>
                                        </p:cTn>
                                        <p:tgtEl>
                                          <p:spTgt spid="79914"/>
                                        </p:tgtEl>
                                        <p:attrNameLst>
                                          <p:attrName>ppt_y</p:attrName>
                                        </p:attrNameLst>
                                      </p:cBhvr>
                                      <p:tavLst>
                                        <p:tav tm="0">
                                          <p:val>
                                            <p:strVal val="#ppt_y-1"/>
                                          </p:val>
                                        </p:tav>
                                        <p:tav tm="100000">
                                          <p:val>
                                            <p:strVal val="#ppt_y-(0.354*#ppt_w-0.172*#ppt_h)"/>
                                          </p:val>
                                        </p:tav>
                                      </p:tavLst>
                                    </p:anim>
                                    <p:anim calcmode="lin" valueType="num">
                                      <p:cBhvr>
                                        <p:cTn id="68" dur="156" decel="50000" autoRev="1" fill="hold">
                                          <p:stCondLst>
                                            <p:cond delay="455"/>
                                          </p:stCondLst>
                                        </p:cTn>
                                        <p:tgtEl>
                                          <p:spTgt spid="79914"/>
                                        </p:tgtEl>
                                        <p:attrNameLst>
                                          <p:attrName>ppt_y</p:attrName>
                                        </p:attrNameLst>
                                      </p:cBhvr>
                                      <p:tavLst>
                                        <p:tav tm="0">
                                          <p:val>
                                            <p:strVal val="#ppt_y-(0.354*#ppt_w-0.172*#ppt_h)"/>
                                          </p:val>
                                        </p:tav>
                                        <p:tav tm="100000">
                                          <p:val>
                                            <p:strVal val="#ppt_y-(0.354*#ppt_w-0.172*#ppt_h)-#ppt_h/2"/>
                                          </p:val>
                                        </p:tav>
                                      </p:tavLst>
                                    </p:anim>
                                    <p:anim calcmode="lin" valueType="num">
                                      <p:cBhvr>
                                        <p:cTn id="69" dur="136" fill="hold">
                                          <p:stCondLst>
                                            <p:cond delay="864"/>
                                          </p:stCondLst>
                                        </p:cTn>
                                        <p:tgtEl>
                                          <p:spTgt spid="79914"/>
                                        </p:tgtEl>
                                        <p:attrNameLst>
                                          <p:attrName>ppt_y</p:attrName>
                                        </p:attrNameLst>
                                      </p:cBhvr>
                                      <p:tavLst>
                                        <p:tav tm="0">
                                          <p:val>
                                            <p:strVal val="#ppt_y-(0.354*#ppt_w-0.172*#ppt_h)"/>
                                          </p:val>
                                        </p:tav>
                                        <p:tav tm="100000">
                                          <p:val>
                                            <p:strVal val="#ppt_y"/>
                                          </p:val>
                                        </p:tav>
                                      </p:tavLst>
                                    </p:anim>
                                  </p:childTnLst>
                                </p:cTn>
                              </p:par>
                            </p:childTnLst>
                          </p:cTn>
                        </p:par>
                        <p:par>
                          <p:cTn id="70" fill="hold" nodeType="afterGroup">
                            <p:stCondLst>
                              <p:cond delay="4700"/>
                            </p:stCondLst>
                            <p:childTnLst>
                              <p:par>
                                <p:cTn id="71" presetID="38" presetClass="entr" presetSubtype="0" accel="50000" fill="hold" grpId="0" nodeType="afterEffect">
                                  <p:stCondLst>
                                    <p:cond delay="0"/>
                                  </p:stCondLst>
                                  <p:iterate type="lt">
                                    <p:tmPct val="50000"/>
                                  </p:iterate>
                                  <p:childTnLst>
                                    <p:set>
                                      <p:cBhvr>
                                        <p:cTn id="72" dur="1" fill="hold">
                                          <p:stCondLst>
                                            <p:cond delay="0"/>
                                          </p:stCondLst>
                                        </p:cTn>
                                        <p:tgtEl>
                                          <p:spTgt spid="79909"/>
                                        </p:tgtEl>
                                        <p:attrNameLst>
                                          <p:attrName>style.visibility</p:attrName>
                                        </p:attrNameLst>
                                      </p:cBhvr>
                                      <p:to>
                                        <p:strVal val="visible"/>
                                      </p:to>
                                    </p:set>
                                    <p:set>
                                      <p:cBhvr>
                                        <p:cTn id="73" dur="455" fill="hold">
                                          <p:stCondLst>
                                            <p:cond delay="0"/>
                                          </p:stCondLst>
                                        </p:cTn>
                                        <p:tgtEl>
                                          <p:spTgt spid="79909"/>
                                        </p:tgtEl>
                                        <p:attrNameLst>
                                          <p:attrName>style.rotation</p:attrName>
                                        </p:attrNameLst>
                                      </p:cBhvr>
                                      <p:to>
                                        <p:strVal val="-45.0"/>
                                      </p:to>
                                    </p:set>
                                    <p:anim calcmode="lin" valueType="num">
                                      <p:cBhvr>
                                        <p:cTn id="74" dur="455" fill="hold">
                                          <p:stCondLst>
                                            <p:cond delay="455"/>
                                          </p:stCondLst>
                                        </p:cTn>
                                        <p:tgtEl>
                                          <p:spTgt spid="79909"/>
                                        </p:tgtEl>
                                        <p:attrNameLst>
                                          <p:attrName>style.rotation</p:attrName>
                                        </p:attrNameLst>
                                      </p:cBhvr>
                                      <p:tavLst>
                                        <p:tav tm="0">
                                          <p:val>
                                            <p:fltVal val="-45"/>
                                          </p:val>
                                        </p:tav>
                                        <p:tav tm="69900">
                                          <p:val>
                                            <p:fltVal val="45"/>
                                          </p:val>
                                        </p:tav>
                                        <p:tav tm="100000">
                                          <p:val>
                                            <p:fltVal val="0"/>
                                          </p:val>
                                        </p:tav>
                                      </p:tavLst>
                                    </p:anim>
                                    <p:anim calcmode="lin" valueType="num">
                                      <p:cBhvr>
                                        <p:cTn id="75" dur="455" fill="hold">
                                          <p:stCondLst>
                                            <p:cond delay="0"/>
                                          </p:stCondLst>
                                        </p:cTn>
                                        <p:tgtEl>
                                          <p:spTgt spid="79909"/>
                                        </p:tgtEl>
                                        <p:attrNameLst>
                                          <p:attrName>ppt_y</p:attrName>
                                        </p:attrNameLst>
                                      </p:cBhvr>
                                      <p:tavLst>
                                        <p:tav tm="0">
                                          <p:val>
                                            <p:strVal val="#ppt_y-1"/>
                                          </p:val>
                                        </p:tav>
                                        <p:tav tm="100000">
                                          <p:val>
                                            <p:strVal val="#ppt_y-(0.354*#ppt_w-0.172*#ppt_h)"/>
                                          </p:val>
                                        </p:tav>
                                      </p:tavLst>
                                    </p:anim>
                                    <p:anim calcmode="lin" valueType="num">
                                      <p:cBhvr>
                                        <p:cTn id="76" dur="156" decel="50000" autoRev="1" fill="hold">
                                          <p:stCondLst>
                                            <p:cond delay="455"/>
                                          </p:stCondLst>
                                        </p:cTn>
                                        <p:tgtEl>
                                          <p:spTgt spid="79909"/>
                                        </p:tgtEl>
                                        <p:attrNameLst>
                                          <p:attrName>ppt_y</p:attrName>
                                        </p:attrNameLst>
                                      </p:cBhvr>
                                      <p:tavLst>
                                        <p:tav tm="0">
                                          <p:val>
                                            <p:strVal val="#ppt_y-(0.354*#ppt_w-0.172*#ppt_h)"/>
                                          </p:val>
                                        </p:tav>
                                        <p:tav tm="100000">
                                          <p:val>
                                            <p:strVal val="#ppt_y-(0.354*#ppt_w-0.172*#ppt_h)-#ppt_h/2"/>
                                          </p:val>
                                        </p:tav>
                                      </p:tavLst>
                                    </p:anim>
                                    <p:anim calcmode="lin" valueType="num">
                                      <p:cBhvr>
                                        <p:cTn id="77" dur="136" fill="hold">
                                          <p:stCondLst>
                                            <p:cond delay="864"/>
                                          </p:stCondLst>
                                        </p:cTn>
                                        <p:tgtEl>
                                          <p:spTgt spid="79909"/>
                                        </p:tgtEl>
                                        <p:attrNameLst>
                                          <p:attrName>ppt_y</p:attrName>
                                        </p:attrNameLst>
                                      </p:cBhvr>
                                      <p:tavLst>
                                        <p:tav tm="0">
                                          <p:val>
                                            <p:strVal val="#ppt_y-(0.354*#ppt_w-0.172*#ppt_h)"/>
                                          </p:val>
                                        </p:tav>
                                        <p:tav tm="100000">
                                          <p:val>
                                            <p:strVal val="#ppt_y"/>
                                          </p:val>
                                        </p:tav>
                                      </p:tavLst>
                                    </p:anim>
                                  </p:childTnLst>
                                </p:cTn>
                              </p:par>
                            </p:childTnLst>
                          </p:cTn>
                        </p:par>
                        <p:par>
                          <p:cTn id="78" fill="hold" nodeType="afterGroup">
                            <p:stCondLst>
                              <p:cond delay="6200"/>
                            </p:stCondLst>
                            <p:childTnLst>
                              <p:par>
                                <p:cTn id="79" presetID="38" presetClass="entr" presetSubtype="0" accel="50000" fill="hold" grpId="0" nodeType="afterEffect">
                                  <p:stCondLst>
                                    <p:cond delay="0"/>
                                  </p:stCondLst>
                                  <p:iterate type="lt">
                                    <p:tmPct val="50000"/>
                                  </p:iterate>
                                  <p:childTnLst>
                                    <p:set>
                                      <p:cBhvr>
                                        <p:cTn id="80" dur="1" fill="hold">
                                          <p:stCondLst>
                                            <p:cond delay="0"/>
                                          </p:stCondLst>
                                        </p:cTn>
                                        <p:tgtEl>
                                          <p:spTgt spid="79912"/>
                                        </p:tgtEl>
                                        <p:attrNameLst>
                                          <p:attrName>style.visibility</p:attrName>
                                        </p:attrNameLst>
                                      </p:cBhvr>
                                      <p:to>
                                        <p:strVal val="visible"/>
                                      </p:to>
                                    </p:set>
                                    <p:set>
                                      <p:cBhvr>
                                        <p:cTn id="81" dur="455" fill="hold">
                                          <p:stCondLst>
                                            <p:cond delay="0"/>
                                          </p:stCondLst>
                                        </p:cTn>
                                        <p:tgtEl>
                                          <p:spTgt spid="79912"/>
                                        </p:tgtEl>
                                        <p:attrNameLst>
                                          <p:attrName>style.rotation</p:attrName>
                                        </p:attrNameLst>
                                      </p:cBhvr>
                                      <p:to>
                                        <p:strVal val="-45.0"/>
                                      </p:to>
                                    </p:set>
                                    <p:anim calcmode="lin" valueType="num">
                                      <p:cBhvr>
                                        <p:cTn id="82" dur="455" fill="hold">
                                          <p:stCondLst>
                                            <p:cond delay="455"/>
                                          </p:stCondLst>
                                        </p:cTn>
                                        <p:tgtEl>
                                          <p:spTgt spid="79912"/>
                                        </p:tgtEl>
                                        <p:attrNameLst>
                                          <p:attrName>style.rotation</p:attrName>
                                        </p:attrNameLst>
                                      </p:cBhvr>
                                      <p:tavLst>
                                        <p:tav tm="0">
                                          <p:val>
                                            <p:fltVal val="-45"/>
                                          </p:val>
                                        </p:tav>
                                        <p:tav tm="69900">
                                          <p:val>
                                            <p:fltVal val="45"/>
                                          </p:val>
                                        </p:tav>
                                        <p:tav tm="100000">
                                          <p:val>
                                            <p:fltVal val="0"/>
                                          </p:val>
                                        </p:tav>
                                      </p:tavLst>
                                    </p:anim>
                                    <p:anim calcmode="lin" valueType="num">
                                      <p:cBhvr>
                                        <p:cTn id="83" dur="455" fill="hold">
                                          <p:stCondLst>
                                            <p:cond delay="0"/>
                                          </p:stCondLst>
                                        </p:cTn>
                                        <p:tgtEl>
                                          <p:spTgt spid="79912"/>
                                        </p:tgtEl>
                                        <p:attrNameLst>
                                          <p:attrName>ppt_y</p:attrName>
                                        </p:attrNameLst>
                                      </p:cBhvr>
                                      <p:tavLst>
                                        <p:tav tm="0">
                                          <p:val>
                                            <p:strVal val="#ppt_y-1"/>
                                          </p:val>
                                        </p:tav>
                                        <p:tav tm="100000">
                                          <p:val>
                                            <p:strVal val="#ppt_y-(0.354*#ppt_w-0.172*#ppt_h)"/>
                                          </p:val>
                                        </p:tav>
                                      </p:tavLst>
                                    </p:anim>
                                    <p:anim calcmode="lin" valueType="num">
                                      <p:cBhvr>
                                        <p:cTn id="84" dur="156" decel="50000" autoRev="1" fill="hold">
                                          <p:stCondLst>
                                            <p:cond delay="455"/>
                                          </p:stCondLst>
                                        </p:cTn>
                                        <p:tgtEl>
                                          <p:spTgt spid="79912"/>
                                        </p:tgtEl>
                                        <p:attrNameLst>
                                          <p:attrName>ppt_y</p:attrName>
                                        </p:attrNameLst>
                                      </p:cBhvr>
                                      <p:tavLst>
                                        <p:tav tm="0">
                                          <p:val>
                                            <p:strVal val="#ppt_y-(0.354*#ppt_w-0.172*#ppt_h)"/>
                                          </p:val>
                                        </p:tav>
                                        <p:tav tm="100000">
                                          <p:val>
                                            <p:strVal val="#ppt_y-(0.354*#ppt_w-0.172*#ppt_h)-#ppt_h/2"/>
                                          </p:val>
                                        </p:tav>
                                      </p:tavLst>
                                    </p:anim>
                                    <p:anim calcmode="lin" valueType="num">
                                      <p:cBhvr>
                                        <p:cTn id="85" dur="136" fill="hold">
                                          <p:stCondLst>
                                            <p:cond delay="864"/>
                                          </p:stCondLst>
                                        </p:cTn>
                                        <p:tgtEl>
                                          <p:spTgt spid="79912"/>
                                        </p:tgtEl>
                                        <p:attrNameLst>
                                          <p:attrName>ppt_y</p:attrName>
                                        </p:attrNameLst>
                                      </p:cBhvr>
                                      <p:tavLst>
                                        <p:tav tm="0">
                                          <p:val>
                                            <p:strVal val="#ppt_y-(0.354*#ppt_w-0.172*#ppt_h)"/>
                                          </p:val>
                                        </p:tav>
                                        <p:tav tm="100000">
                                          <p:val>
                                            <p:strVal val="#ppt_y"/>
                                          </p:val>
                                        </p:tav>
                                      </p:tavLst>
                                    </p:anim>
                                  </p:childTnLst>
                                </p:cTn>
                              </p:par>
                            </p:childTnLst>
                          </p:cTn>
                        </p:par>
                        <p:par>
                          <p:cTn id="86" fill="hold" nodeType="afterGroup">
                            <p:stCondLst>
                              <p:cond delay="7700"/>
                            </p:stCondLst>
                            <p:childTnLst>
                              <p:par>
                                <p:cTn id="87" presetID="38" presetClass="entr" presetSubtype="0" accel="50000" fill="hold" grpId="0" nodeType="afterEffect">
                                  <p:stCondLst>
                                    <p:cond delay="0"/>
                                  </p:stCondLst>
                                  <p:iterate type="lt">
                                    <p:tmPct val="50000"/>
                                  </p:iterate>
                                  <p:childTnLst>
                                    <p:set>
                                      <p:cBhvr>
                                        <p:cTn id="88" dur="1" fill="hold">
                                          <p:stCondLst>
                                            <p:cond delay="0"/>
                                          </p:stCondLst>
                                        </p:cTn>
                                        <p:tgtEl>
                                          <p:spTgt spid="79913"/>
                                        </p:tgtEl>
                                        <p:attrNameLst>
                                          <p:attrName>style.visibility</p:attrName>
                                        </p:attrNameLst>
                                      </p:cBhvr>
                                      <p:to>
                                        <p:strVal val="visible"/>
                                      </p:to>
                                    </p:set>
                                    <p:set>
                                      <p:cBhvr>
                                        <p:cTn id="89" dur="455" fill="hold">
                                          <p:stCondLst>
                                            <p:cond delay="0"/>
                                          </p:stCondLst>
                                        </p:cTn>
                                        <p:tgtEl>
                                          <p:spTgt spid="79913"/>
                                        </p:tgtEl>
                                        <p:attrNameLst>
                                          <p:attrName>style.rotation</p:attrName>
                                        </p:attrNameLst>
                                      </p:cBhvr>
                                      <p:to>
                                        <p:strVal val="-45.0"/>
                                      </p:to>
                                    </p:set>
                                    <p:anim calcmode="lin" valueType="num">
                                      <p:cBhvr>
                                        <p:cTn id="90" dur="455" fill="hold">
                                          <p:stCondLst>
                                            <p:cond delay="455"/>
                                          </p:stCondLst>
                                        </p:cTn>
                                        <p:tgtEl>
                                          <p:spTgt spid="79913"/>
                                        </p:tgtEl>
                                        <p:attrNameLst>
                                          <p:attrName>style.rotation</p:attrName>
                                        </p:attrNameLst>
                                      </p:cBhvr>
                                      <p:tavLst>
                                        <p:tav tm="0">
                                          <p:val>
                                            <p:fltVal val="-45"/>
                                          </p:val>
                                        </p:tav>
                                        <p:tav tm="69900">
                                          <p:val>
                                            <p:fltVal val="45"/>
                                          </p:val>
                                        </p:tav>
                                        <p:tav tm="100000">
                                          <p:val>
                                            <p:fltVal val="0"/>
                                          </p:val>
                                        </p:tav>
                                      </p:tavLst>
                                    </p:anim>
                                    <p:anim calcmode="lin" valueType="num">
                                      <p:cBhvr>
                                        <p:cTn id="91" dur="455" fill="hold">
                                          <p:stCondLst>
                                            <p:cond delay="0"/>
                                          </p:stCondLst>
                                        </p:cTn>
                                        <p:tgtEl>
                                          <p:spTgt spid="79913"/>
                                        </p:tgtEl>
                                        <p:attrNameLst>
                                          <p:attrName>ppt_y</p:attrName>
                                        </p:attrNameLst>
                                      </p:cBhvr>
                                      <p:tavLst>
                                        <p:tav tm="0">
                                          <p:val>
                                            <p:strVal val="#ppt_y-1"/>
                                          </p:val>
                                        </p:tav>
                                        <p:tav tm="100000">
                                          <p:val>
                                            <p:strVal val="#ppt_y-(0.354*#ppt_w-0.172*#ppt_h)"/>
                                          </p:val>
                                        </p:tav>
                                      </p:tavLst>
                                    </p:anim>
                                    <p:anim calcmode="lin" valueType="num">
                                      <p:cBhvr>
                                        <p:cTn id="92" dur="156" decel="50000" autoRev="1" fill="hold">
                                          <p:stCondLst>
                                            <p:cond delay="455"/>
                                          </p:stCondLst>
                                        </p:cTn>
                                        <p:tgtEl>
                                          <p:spTgt spid="79913"/>
                                        </p:tgtEl>
                                        <p:attrNameLst>
                                          <p:attrName>ppt_y</p:attrName>
                                        </p:attrNameLst>
                                      </p:cBhvr>
                                      <p:tavLst>
                                        <p:tav tm="0">
                                          <p:val>
                                            <p:strVal val="#ppt_y-(0.354*#ppt_w-0.172*#ppt_h)"/>
                                          </p:val>
                                        </p:tav>
                                        <p:tav tm="100000">
                                          <p:val>
                                            <p:strVal val="#ppt_y-(0.354*#ppt_w-0.172*#ppt_h)-#ppt_h/2"/>
                                          </p:val>
                                        </p:tav>
                                      </p:tavLst>
                                    </p:anim>
                                    <p:anim calcmode="lin" valueType="num">
                                      <p:cBhvr>
                                        <p:cTn id="93" dur="136" fill="hold">
                                          <p:stCondLst>
                                            <p:cond delay="864"/>
                                          </p:stCondLst>
                                        </p:cTn>
                                        <p:tgtEl>
                                          <p:spTgt spid="79913"/>
                                        </p:tgtEl>
                                        <p:attrNameLst>
                                          <p:attrName>ppt_y</p:attrName>
                                        </p:attrNameLst>
                                      </p:cBhvr>
                                      <p:tavLst>
                                        <p:tav tm="0">
                                          <p:val>
                                            <p:strVal val="#ppt_y-(0.354*#ppt_w-0.172*#ppt_h)"/>
                                          </p:val>
                                        </p:tav>
                                        <p:tav tm="100000">
                                          <p:val>
                                            <p:strVal val="#ppt_y"/>
                                          </p:val>
                                        </p:tav>
                                      </p:tavLst>
                                    </p:anim>
                                  </p:childTnLst>
                                </p:cTn>
                              </p:par>
                            </p:childTnLst>
                          </p:cTn>
                        </p:par>
                        <p:par>
                          <p:cTn id="94" fill="hold" nodeType="afterGroup">
                            <p:stCondLst>
                              <p:cond delay="9200"/>
                            </p:stCondLst>
                            <p:childTnLst>
                              <p:par>
                                <p:cTn id="95" presetID="38" presetClass="entr" presetSubtype="0" accel="50000" fill="hold" grpId="0" nodeType="afterEffect">
                                  <p:stCondLst>
                                    <p:cond delay="0"/>
                                  </p:stCondLst>
                                  <p:iterate type="lt">
                                    <p:tmPct val="50000"/>
                                  </p:iterate>
                                  <p:childTnLst>
                                    <p:set>
                                      <p:cBhvr>
                                        <p:cTn id="96" dur="1" fill="hold">
                                          <p:stCondLst>
                                            <p:cond delay="0"/>
                                          </p:stCondLst>
                                        </p:cTn>
                                        <p:tgtEl>
                                          <p:spTgt spid="79910"/>
                                        </p:tgtEl>
                                        <p:attrNameLst>
                                          <p:attrName>style.visibility</p:attrName>
                                        </p:attrNameLst>
                                      </p:cBhvr>
                                      <p:to>
                                        <p:strVal val="visible"/>
                                      </p:to>
                                    </p:set>
                                    <p:set>
                                      <p:cBhvr>
                                        <p:cTn id="97" dur="455" fill="hold">
                                          <p:stCondLst>
                                            <p:cond delay="0"/>
                                          </p:stCondLst>
                                        </p:cTn>
                                        <p:tgtEl>
                                          <p:spTgt spid="79910"/>
                                        </p:tgtEl>
                                        <p:attrNameLst>
                                          <p:attrName>style.rotation</p:attrName>
                                        </p:attrNameLst>
                                      </p:cBhvr>
                                      <p:to>
                                        <p:strVal val="-45.0"/>
                                      </p:to>
                                    </p:set>
                                    <p:anim calcmode="lin" valueType="num">
                                      <p:cBhvr>
                                        <p:cTn id="98" dur="455" fill="hold">
                                          <p:stCondLst>
                                            <p:cond delay="455"/>
                                          </p:stCondLst>
                                        </p:cTn>
                                        <p:tgtEl>
                                          <p:spTgt spid="79910"/>
                                        </p:tgtEl>
                                        <p:attrNameLst>
                                          <p:attrName>style.rotation</p:attrName>
                                        </p:attrNameLst>
                                      </p:cBhvr>
                                      <p:tavLst>
                                        <p:tav tm="0">
                                          <p:val>
                                            <p:fltVal val="-45"/>
                                          </p:val>
                                        </p:tav>
                                        <p:tav tm="69900">
                                          <p:val>
                                            <p:fltVal val="45"/>
                                          </p:val>
                                        </p:tav>
                                        <p:tav tm="100000">
                                          <p:val>
                                            <p:fltVal val="0"/>
                                          </p:val>
                                        </p:tav>
                                      </p:tavLst>
                                    </p:anim>
                                    <p:anim calcmode="lin" valueType="num">
                                      <p:cBhvr>
                                        <p:cTn id="99" dur="455" fill="hold">
                                          <p:stCondLst>
                                            <p:cond delay="0"/>
                                          </p:stCondLst>
                                        </p:cTn>
                                        <p:tgtEl>
                                          <p:spTgt spid="79910"/>
                                        </p:tgtEl>
                                        <p:attrNameLst>
                                          <p:attrName>ppt_y</p:attrName>
                                        </p:attrNameLst>
                                      </p:cBhvr>
                                      <p:tavLst>
                                        <p:tav tm="0">
                                          <p:val>
                                            <p:strVal val="#ppt_y-1"/>
                                          </p:val>
                                        </p:tav>
                                        <p:tav tm="100000">
                                          <p:val>
                                            <p:strVal val="#ppt_y-(0.354*#ppt_w-0.172*#ppt_h)"/>
                                          </p:val>
                                        </p:tav>
                                      </p:tavLst>
                                    </p:anim>
                                    <p:anim calcmode="lin" valueType="num">
                                      <p:cBhvr>
                                        <p:cTn id="100" dur="156" decel="50000" autoRev="1" fill="hold">
                                          <p:stCondLst>
                                            <p:cond delay="455"/>
                                          </p:stCondLst>
                                        </p:cTn>
                                        <p:tgtEl>
                                          <p:spTgt spid="79910"/>
                                        </p:tgtEl>
                                        <p:attrNameLst>
                                          <p:attrName>ppt_y</p:attrName>
                                        </p:attrNameLst>
                                      </p:cBhvr>
                                      <p:tavLst>
                                        <p:tav tm="0">
                                          <p:val>
                                            <p:strVal val="#ppt_y-(0.354*#ppt_w-0.172*#ppt_h)"/>
                                          </p:val>
                                        </p:tav>
                                        <p:tav tm="100000">
                                          <p:val>
                                            <p:strVal val="#ppt_y-(0.354*#ppt_w-0.172*#ppt_h)-#ppt_h/2"/>
                                          </p:val>
                                        </p:tav>
                                      </p:tavLst>
                                    </p:anim>
                                    <p:anim calcmode="lin" valueType="num">
                                      <p:cBhvr>
                                        <p:cTn id="101" dur="136" fill="hold">
                                          <p:stCondLst>
                                            <p:cond delay="864"/>
                                          </p:stCondLst>
                                        </p:cTn>
                                        <p:tgtEl>
                                          <p:spTgt spid="79910"/>
                                        </p:tgtEl>
                                        <p:attrNameLst>
                                          <p:attrName>ppt_y</p:attrName>
                                        </p:attrNameLst>
                                      </p:cBhvr>
                                      <p:tavLst>
                                        <p:tav tm="0">
                                          <p:val>
                                            <p:strVal val="#ppt_y-(0.354*#ppt_w-0.172*#ppt_h)"/>
                                          </p:val>
                                        </p:tav>
                                        <p:tav tm="100000">
                                          <p:val>
                                            <p:strVal val="#ppt_y"/>
                                          </p:val>
                                        </p:tav>
                                      </p:tavLst>
                                    </p:anim>
                                  </p:childTnLst>
                                </p:cTn>
                              </p:par>
                            </p:childTnLst>
                          </p:cTn>
                        </p:par>
                        <p:par>
                          <p:cTn id="102" fill="hold" nodeType="afterGroup">
                            <p:stCondLst>
                              <p:cond delay="10700"/>
                            </p:stCondLst>
                            <p:childTnLst>
                              <p:par>
                                <p:cTn id="103" presetID="38" presetClass="entr" presetSubtype="0" accel="50000" fill="hold" grpId="0" nodeType="afterEffect">
                                  <p:stCondLst>
                                    <p:cond delay="0"/>
                                  </p:stCondLst>
                                  <p:iterate type="lt">
                                    <p:tmPct val="50000"/>
                                  </p:iterate>
                                  <p:childTnLst>
                                    <p:set>
                                      <p:cBhvr>
                                        <p:cTn id="104" dur="1" fill="hold">
                                          <p:stCondLst>
                                            <p:cond delay="0"/>
                                          </p:stCondLst>
                                        </p:cTn>
                                        <p:tgtEl>
                                          <p:spTgt spid="79911"/>
                                        </p:tgtEl>
                                        <p:attrNameLst>
                                          <p:attrName>style.visibility</p:attrName>
                                        </p:attrNameLst>
                                      </p:cBhvr>
                                      <p:to>
                                        <p:strVal val="visible"/>
                                      </p:to>
                                    </p:set>
                                    <p:set>
                                      <p:cBhvr>
                                        <p:cTn id="105" dur="455" fill="hold">
                                          <p:stCondLst>
                                            <p:cond delay="0"/>
                                          </p:stCondLst>
                                        </p:cTn>
                                        <p:tgtEl>
                                          <p:spTgt spid="79911"/>
                                        </p:tgtEl>
                                        <p:attrNameLst>
                                          <p:attrName>style.rotation</p:attrName>
                                        </p:attrNameLst>
                                      </p:cBhvr>
                                      <p:to>
                                        <p:strVal val="-45.0"/>
                                      </p:to>
                                    </p:set>
                                    <p:anim calcmode="lin" valueType="num">
                                      <p:cBhvr>
                                        <p:cTn id="106" dur="455" fill="hold">
                                          <p:stCondLst>
                                            <p:cond delay="455"/>
                                          </p:stCondLst>
                                        </p:cTn>
                                        <p:tgtEl>
                                          <p:spTgt spid="79911"/>
                                        </p:tgtEl>
                                        <p:attrNameLst>
                                          <p:attrName>style.rotation</p:attrName>
                                        </p:attrNameLst>
                                      </p:cBhvr>
                                      <p:tavLst>
                                        <p:tav tm="0">
                                          <p:val>
                                            <p:fltVal val="-45"/>
                                          </p:val>
                                        </p:tav>
                                        <p:tav tm="69900">
                                          <p:val>
                                            <p:fltVal val="45"/>
                                          </p:val>
                                        </p:tav>
                                        <p:tav tm="100000">
                                          <p:val>
                                            <p:fltVal val="0"/>
                                          </p:val>
                                        </p:tav>
                                      </p:tavLst>
                                    </p:anim>
                                    <p:anim calcmode="lin" valueType="num">
                                      <p:cBhvr>
                                        <p:cTn id="107" dur="455" fill="hold">
                                          <p:stCondLst>
                                            <p:cond delay="0"/>
                                          </p:stCondLst>
                                        </p:cTn>
                                        <p:tgtEl>
                                          <p:spTgt spid="79911"/>
                                        </p:tgtEl>
                                        <p:attrNameLst>
                                          <p:attrName>ppt_y</p:attrName>
                                        </p:attrNameLst>
                                      </p:cBhvr>
                                      <p:tavLst>
                                        <p:tav tm="0">
                                          <p:val>
                                            <p:strVal val="#ppt_y-1"/>
                                          </p:val>
                                        </p:tav>
                                        <p:tav tm="100000">
                                          <p:val>
                                            <p:strVal val="#ppt_y-(0.354*#ppt_w-0.172*#ppt_h)"/>
                                          </p:val>
                                        </p:tav>
                                      </p:tavLst>
                                    </p:anim>
                                    <p:anim calcmode="lin" valueType="num">
                                      <p:cBhvr>
                                        <p:cTn id="108" dur="156" decel="50000" autoRev="1" fill="hold">
                                          <p:stCondLst>
                                            <p:cond delay="455"/>
                                          </p:stCondLst>
                                        </p:cTn>
                                        <p:tgtEl>
                                          <p:spTgt spid="79911"/>
                                        </p:tgtEl>
                                        <p:attrNameLst>
                                          <p:attrName>ppt_y</p:attrName>
                                        </p:attrNameLst>
                                      </p:cBhvr>
                                      <p:tavLst>
                                        <p:tav tm="0">
                                          <p:val>
                                            <p:strVal val="#ppt_y-(0.354*#ppt_w-0.172*#ppt_h)"/>
                                          </p:val>
                                        </p:tav>
                                        <p:tav tm="100000">
                                          <p:val>
                                            <p:strVal val="#ppt_y-(0.354*#ppt_w-0.172*#ppt_h)-#ppt_h/2"/>
                                          </p:val>
                                        </p:tav>
                                      </p:tavLst>
                                    </p:anim>
                                    <p:anim calcmode="lin" valueType="num">
                                      <p:cBhvr>
                                        <p:cTn id="109" dur="136" fill="hold">
                                          <p:stCondLst>
                                            <p:cond delay="864"/>
                                          </p:stCondLst>
                                        </p:cTn>
                                        <p:tgtEl>
                                          <p:spTgt spid="79911"/>
                                        </p:tgtEl>
                                        <p:attrNameLst>
                                          <p:attrName>ppt_y</p:attrName>
                                        </p:attrNameLst>
                                      </p:cBhvr>
                                      <p:tavLst>
                                        <p:tav tm="0">
                                          <p:val>
                                            <p:strVal val="#ppt_y-(0.354*#ppt_w-0.172*#ppt_h)"/>
                                          </p:val>
                                        </p:tav>
                                        <p:tav tm="100000">
                                          <p:val>
                                            <p:strVal val="#ppt_y"/>
                                          </p:val>
                                        </p:tav>
                                      </p:tavLst>
                                    </p:anim>
                                  </p:childTnLst>
                                </p:cTn>
                              </p:par>
                            </p:childTnLst>
                          </p:cTn>
                        </p:par>
                        <p:par>
                          <p:cTn id="110" fill="hold" nodeType="afterGroup">
                            <p:stCondLst>
                              <p:cond delay="12200"/>
                            </p:stCondLst>
                            <p:childTnLst>
                              <p:par>
                                <p:cTn id="111" presetID="23" presetClass="entr" presetSubtype="16" fill="hold" nodeType="afterEffect">
                                  <p:stCondLst>
                                    <p:cond delay="0"/>
                                  </p:stCondLst>
                                  <p:childTnLst>
                                    <p:set>
                                      <p:cBhvr>
                                        <p:cTn id="112" dur="1" fill="hold">
                                          <p:stCondLst>
                                            <p:cond delay="0"/>
                                          </p:stCondLst>
                                        </p:cTn>
                                        <p:tgtEl>
                                          <p:spTgt spid="79918"/>
                                        </p:tgtEl>
                                        <p:attrNameLst>
                                          <p:attrName>style.visibility</p:attrName>
                                        </p:attrNameLst>
                                      </p:cBhvr>
                                      <p:to>
                                        <p:strVal val="visible"/>
                                      </p:to>
                                    </p:set>
                                    <p:anim calcmode="lin" valueType="num">
                                      <p:cBhvr>
                                        <p:cTn id="113" dur="1000" fill="hold"/>
                                        <p:tgtEl>
                                          <p:spTgt spid="79918"/>
                                        </p:tgtEl>
                                        <p:attrNameLst>
                                          <p:attrName>ppt_w</p:attrName>
                                        </p:attrNameLst>
                                      </p:cBhvr>
                                      <p:tavLst>
                                        <p:tav tm="0">
                                          <p:val>
                                            <p:fltVal val="0"/>
                                          </p:val>
                                        </p:tav>
                                        <p:tav tm="100000">
                                          <p:val>
                                            <p:strVal val="#ppt_w"/>
                                          </p:val>
                                        </p:tav>
                                      </p:tavLst>
                                    </p:anim>
                                    <p:anim calcmode="lin" valueType="num">
                                      <p:cBhvr>
                                        <p:cTn id="114" dur="1000" fill="hold"/>
                                        <p:tgtEl>
                                          <p:spTgt spid="79918"/>
                                        </p:tgtEl>
                                        <p:attrNameLst>
                                          <p:attrName>ppt_h</p:attrName>
                                        </p:attrNameLst>
                                      </p:cBhvr>
                                      <p:tavLst>
                                        <p:tav tm="0">
                                          <p:val>
                                            <p:fltVal val="0"/>
                                          </p:val>
                                        </p:tav>
                                        <p:tav tm="100000">
                                          <p:val>
                                            <p:strVal val="#ppt_h"/>
                                          </p:val>
                                        </p:tav>
                                      </p:tavLst>
                                    </p:anim>
                                  </p:childTnLst>
                                </p:cTn>
                              </p:par>
                            </p:childTnLst>
                          </p:cTn>
                        </p:par>
                        <p:par>
                          <p:cTn id="115" fill="hold" nodeType="afterGroup">
                            <p:stCondLst>
                              <p:cond delay="13200"/>
                            </p:stCondLst>
                            <p:childTnLst>
                              <p:par>
                                <p:cTn id="116" presetID="41" presetClass="entr" presetSubtype="0" fill="hold" grpId="0" nodeType="afterEffect">
                                  <p:stCondLst>
                                    <p:cond delay="0"/>
                                  </p:stCondLst>
                                  <p:iterate type="lt">
                                    <p:tmPct val="10000"/>
                                  </p:iterate>
                                  <p:childTnLst>
                                    <p:set>
                                      <p:cBhvr>
                                        <p:cTn id="117" dur="1" fill="hold">
                                          <p:stCondLst>
                                            <p:cond delay="0"/>
                                          </p:stCondLst>
                                        </p:cTn>
                                        <p:tgtEl>
                                          <p:spTgt spid="79915"/>
                                        </p:tgtEl>
                                        <p:attrNameLst>
                                          <p:attrName>style.visibility</p:attrName>
                                        </p:attrNameLst>
                                      </p:cBhvr>
                                      <p:to>
                                        <p:strVal val="visible"/>
                                      </p:to>
                                    </p:set>
                                    <p:anim calcmode="lin" valueType="num">
                                      <p:cBhvr>
                                        <p:cTn id="118" dur="500" fill="hold"/>
                                        <p:tgtEl>
                                          <p:spTgt spid="79915"/>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79915"/>
                                        </p:tgtEl>
                                        <p:attrNameLst>
                                          <p:attrName>ppt_y</p:attrName>
                                        </p:attrNameLst>
                                      </p:cBhvr>
                                      <p:tavLst>
                                        <p:tav tm="0">
                                          <p:val>
                                            <p:strVal val="#ppt_y"/>
                                          </p:val>
                                        </p:tav>
                                        <p:tav tm="100000">
                                          <p:val>
                                            <p:strVal val="#ppt_y"/>
                                          </p:val>
                                        </p:tav>
                                      </p:tavLst>
                                    </p:anim>
                                    <p:anim calcmode="lin" valueType="num">
                                      <p:cBhvr>
                                        <p:cTn id="120" dur="500" fill="hold"/>
                                        <p:tgtEl>
                                          <p:spTgt spid="79915"/>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79915"/>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79915"/>
                                        </p:tgtEl>
                                      </p:cBhvr>
                                    </p:animEffect>
                                  </p:childTnLst>
                                </p:cTn>
                              </p:par>
                              <p:par>
                                <p:cTn id="123" presetID="41" presetClass="entr" presetSubtype="0" fill="hold" grpId="0" nodeType="withEffect">
                                  <p:stCondLst>
                                    <p:cond delay="0"/>
                                  </p:stCondLst>
                                  <p:iterate type="lt">
                                    <p:tmPct val="10000"/>
                                  </p:iterate>
                                  <p:childTnLst>
                                    <p:set>
                                      <p:cBhvr>
                                        <p:cTn id="124" dur="1" fill="hold">
                                          <p:stCondLst>
                                            <p:cond delay="0"/>
                                          </p:stCondLst>
                                        </p:cTn>
                                        <p:tgtEl>
                                          <p:spTgt spid="79916"/>
                                        </p:tgtEl>
                                        <p:attrNameLst>
                                          <p:attrName>style.visibility</p:attrName>
                                        </p:attrNameLst>
                                      </p:cBhvr>
                                      <p:to>
                                        <p:strVal val="visible"/>
                                      </p:to>
                                    </p:set>
                                    <p:anim calcmode="lin" valueType="num">
                                      <p:cBhvr>
                                        <p:cTn id="125" dur="500" fill="hold"/>
                                        <p:tgtEl>
                                          <p:spTgt spid="79916"/>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79916"/>
                                        </p:tgtEl>
                                        <p:attrNameLst>
                                          <p:attrName>ppt_y</p:attrName>
                                        </p:attrNameLst>
                                      </p:cBhvr>
                                      <p:tavLst>
                                        <p:tav tm="0">
                                          <p:val>
                                            <p:strVal val="#ppt_y"/>
                                          </p:val>
                                        </p:tav>
                                        <p:tav tm="100000">
                                          <p:val>
                                            <p:strVal val="#ppt_y"/>
                                          </p:val>
                                        </p:tav>
                                      </p:tavLst>
                                    </p:anim>
                                    <p:anim calcmode="lin" valueType="num">
                                      <p:cBhvr>
                                        <p:cTn id="127" dur="500" fill="hold"/>
                                        <p:tgtEl>
                                          <p:spTgt spid="79916"/>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79916"/>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79916"/>
                                        </p:tgtEl>
                                      </p:cBhvr>
                                    </p:animEffect>
                                  </p:childTnLst>
                                </p:cTn>
                              </p:par>
                            </p:childTnLst>
                          </p:cTn>
                        </p:par>
                        <p:par>
                          <p:cTn id="130" fill="hold" nodeType="afterGroup">
                            <p:stCondLst>
                              <p:cond delay="13950"/>
                            </p:stCondLst>
                            <p:childTnLst>
                              <p:par>
                                <p:cTn id="131" presetID="56" presetClass="entr" presetSubtype="0" fill="hold" grpId="0" nodeType="afterEffect">
                                  <p:stCondLst>
                                    <p:cond delay="0"/>
                                  </p:stCondLst>
                                  <p:iterate type="lt">
                                    <p:tmPct val="10000"/>
                                  </p:iterate>
                                  <p:childTnLst>
                                    <p:set>
                                      <p:cBhvr>
                                        <p:cTn id="132" dur="1" fill="hold">
                                          <p:stCondLst>
                                            <p:cond delay="0"/>
                                          </p:stCondLst>
                                        </p:cTn>
                                        <p:tgtEl>
                                          <p:spTgt spid="79917"/>
                                        </p:tgtEl>
                                        <p:attrNameLst>
                                          <p:attrName>style.visibility</p:attrName>
                                        </p:attrNameLst>
                                      </p:cBhvr>
                                      <p:to>
                                        <p:strVal val="visible"/>
                                      </p:to>
                                    </p:set>
                                    <p:anim by="(-#ppt_w*2)" calcmode="lin" valueType="num">
                                      <p:cBhvr rctx="PPT">
                                        <p:cTn id="133" dur="250" autoRev="1" fill="hold">
                                          <p:stCondLst>
                                            <p:cond delay="0"/>
                                          </p:stCondLst>
                                        </p:cTn>
                                        <p:tgtEl>
                                          <p:spTgt spid="79917"/>
                                        </p:tgtEl>
                                        <p:attrNameLst>
                                          <p:attrName>ppt_w</p:attrName>
                                        </p:attrNameLst>
                                      </p:cBhvr>
                                    </p:anim>
                                    <p:anim by="(#ppt_w*0.50)" calcmode="lin" valueType="num">
                                      <p:cBhvr>
                                        <p:cTn id="134" dur="250" decel="50000" autoRev="1" fill="hold">
                                          <p:stCondLst>
                                            <p:cond delay="0"/>
                                          </p:stCondLst>
                                        </p:cTn>
                                        <p:tgtEl>
                                          <p:spTgt spid="79917"/>
                                        </p:tgtEl>
                                        <p:attrNameLst>
                                          <p:attrName>ppt_x</p:attrName>
                                        </p:attrNameLst>
                                      </p:cBhvr>
                                    </p:anim>
                                    <p:anim from="(-#ppt_h/2)" to="(#ppt_y)" calcmode="lin" valueType="num">
                                      <p:cBhvr>
                                        <p:cTn id="135" dur="500" fill="hold">
                                          <p:stCondLst>
                                            <p:cond delay="0"/>
                                          </p:stCondLst>
                                        </p:cTn>
                                        <p:tgtEl>
                                          <p:spTgt spid="79917"/>
                                        </p:tgtEl>
                                        <p:attrNameLst>
                                          <p:attrName>ppt_y</p:attrName>
                                        </p:attrNameLst>
                                      </p:cBhvr>
                                    </p:anim>
                                    <p:animRot by="21600000">
                                      <p:cBhvr>
                                        <p:cTn id="136" dur="500" fill="hold">
                                          <p:stCondLst>
                                            <p:cond delay="0"/>
                                          </p:stCondLst>
                                        </p:cTn>
                                        <p:tgtEl>
                                          <p:spTgt spid="799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8" grpId="0" animBg="1"/>
      <p:bldP spid="79908" grpId="0"/>
      <p:bldP spid="79909" grpId="0"/>
      <p:bldP spid="79910" grpId="0"/>
      <p:bldP spid="79911" grpId="0"/>
      <p:bldP spid="79912" grpId="0"/>
      <p:bldP spid="79913" grpId="0"/>
      <p:bldP spid="79914" grpId="0"/>
      <p:bldP spid="79915" grpId="0"/>
      <p:bldP spid="79916" grpId="0"/>
      <p:bldP spid="79917" grpId="0"/>
      <p:bldP spid="799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3"/>
          <p:cNvSpPr>
            <a:spLocks noChangeArrowheads="1"/>
          </p:cNvSpPr>
          <p:nvPr/>
        </p:nvSpPr>
        <p:spPr bwMode="auto">
          <a:xfrm>
            <a:off x="5582507" y="1255395"/>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Oval 53"/>
          <p:cNvSpPr>
            <a:spLocks noChangeArrowheads="1"/>
          </p:cNvSpPr>
          <p:nvPr/>
        </p:nvSpPr>
        <p:spPr bwMode="auto">
          <a:xfrm>
            <a:off x="7173182" y="1255395"/>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Oval 53"/>
          <p:cNvSpPr>
            <a:spLocks noChangeArrowheads="1"/>
          </p:cNvSpPr>
          <p:nvPr/>
        </p:nvSpPr>
        <p:spPr bwMode="auto">
          <a:xfrm>
            <a:off x="8735282" y="1255395"/>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Oval 53"/>
          <p:cNvSpPr>
            <a:spLocks noChangeArrowheads="1"/>
          </p:cNvSpPr>
          <p:nvPr/>
        </p:nvSpPr>
        <p:spPr bwMode="auto">
          <a:xfrm>
            <a:off x="10364057" y="1255395"/>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5248" name="Text Box 16"/>
          <p:cNvSpPr txBox="1">
            <a:spLocks noChangeArrowheads="1"/>
          </p:cNvSpPr>
          <p:nvPr/>
        </p:nvSpPr>
        <p:spPr bwMode="auto">
          <a:xfrm>
            <a:off x="7312820" y="1689100"/>
            <a:ext cx="10810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solidFill>
                  <a:srgbClr val="006CB8"/>
                </a:solidFill>
                <a:ea typeface="方正正中黑简体" pitchFamily="2" charset="-122"/>
              </a:rPr>
              <a:t>正直</a:t>
            </a:r>
          </a:p>
        </p:txBody>
      </p:sp>
      <p:sp>
        <p:nvSpPr>
          <p:cNvPr id="95249" name="Rectangle 17"/>
          <p:cNvSpPr>
            <a:spLocks noChangeArrowheads="1"/>
          </p:cNvSpPr>
          <p:nvPr/>
        </p:nvSpPr>
        <p:spPr bwMode="auto">
          <a:xfrm>
            <a:off x="5739606" y="1677989"/>
            <a:ext cx="996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简单</a:t>
            </a:r>
          </a:p>
        </p:txBody>
      </p:sp>
      <p:sp>
        <p:nvSpPr>
          <p:cNvPr id="95250" name="Rectangle 18"/>
          <p:cNvSpPr>
            <a:spLocks noChangeArrowheads="1"/>
          </p:cNvSpPr>
          <p:nvPr/>
        </p:nvSpPr>
        <p:spPr bwMode="auto">
          <a:xfrm>
            <a:off x="8906669" y="1689100"/>
            <a:ext cx="9969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创新</a:t>
            </a:r>
          </a:p>
        </p:txBody>
      </p:sp>
      <p:sp>
        <p:nvSpPr>
          <p:cNvPr id="95251" name="Rectangle 19"/>
          <p:cNvSpPr>
            <a:spLocks noChangeArrowheads="1"/>
          </p:cNvSpPr>
          <p:nvPr/>
        </p:nvSpPr>
        <p:spPr bwMode="auto">
          <a:xfrm>
            <a:off x="10489406" y="1697039"/>
            <a:ext cx="9969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006CB8"/>
                </a:solidFill>
                <a:ea typeface="方正正中黑简体" pitchFamily="2" charset="-122"/>
              </a:rPr>
              <a:t>极致</a:t>
            </a:r>
          </a:p>
        </p:txBody>
      </p:sp>
      <p:sp>
        <p:nvSpPr>
          <p:cNvPr id="95252" name="Text Box 20"/>
          <p:cNvSpPr txBox="1">
            <a:spLocks noChangeArrowheads="1"/>
          </p:cNvSpPr>
          <p:nvPr/>
        </p:nvSpPr>
        <p:spPr bwMode="auto">
          <a:xfrm>
            <a:off x="5809457" y="2708276"/>
            <a:ext cx="6048375" cy="3453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1400" b="1">
                <a:latin typeface="微软雅黑" pitchFamily="34" charset="-122"/>
                <a:ea typeface="微软雅黑" pitchFamily="34" charset="-122"/>
              </a:rPr>
              <a:t>简单：</a:t>
            </a:r>
            <a:r>
              <a:rPr lang="zh-CN" altLang="en-US" sz="1400">
                <a:latin typeface="微软雅黑" pitchFamily="34" charset="-122"/>
                <a:ea typeface="微软雅黑" pitchFamily="34" charset="-122"/>
              </a:rPr>
              <a:t>人与人之间交流的简单，追求设计产品的简单。</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正直：</a:t>
            </a:r>
            <a:r>
              <a:rPr lang="zh-CN" altLang="en-US" sz="1400">
                <a:latin typeface="微软雅黑" pitchFamily="34" charset="-122"/>
                <a:ea typeface="微软雅黑" pitchFamily="34" charset="-122"/>
              </a:rPr>
              <a:t>信守承诺，做正直的事，做正直的人。</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创新：</a:t>
            </a:r>
            <a:r>
              <a:rPr lang="zh-CN" altLang="en-US" sz="1400">
                <a:latin typeface="微软雅黑" pitchFamily="34" charset="-122"/>
                <a:ea typeface="微软雅黑" pitchFamily="34" charset="-122"/>
              </a:rPr>
              <a:t>创新是进步的灵魂，勇与尝试，大胆想象。</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极致：</a:t>
            </a:r>
            <a:r>
              <a:rPr lang="zh-CN" altLang="en-US" sz="1400">
                <a:latin typeface="微软雅黑" pitchFamily="34" charset="-122"/>
                <a:ea typeface="微软雅黑" pitchFamily="34" charset="-122"/>
              </a:rPr>
              <a:t>从优秀走向卓越，不断超越，锐意进取。</a:t>
            </a:r>
            <a:endParaRPr lang="zh-CN" altLang="en-US" sz="1400" b="1">
              <a:latin typeface="微软雅黑" pitchFamily="34" charset="-122"/>
              <a:ea typeface="微软雅黑" pitchFamily="34" charset="-122"/>
            </a:endParaRPr>
          </a:p>
          <a:p>
            <a:pPr>
              <a:lnSpc>
                <a:spcPct val="120000"/>
              </a:lnSpc>
            </a:pPr>
            <a:r>
              <a:rPr lang="zh-CN" altLang="en-US" sz="1400" b="1">
                <a:latin typeface="微软雅黑" pitchFamily="34" charset="-122"/>
                <a:ea typeface="微软雅黑" pitchFamily="34" charset="-122"/>
              </a:rPr>
              <a:t>成长：</a:t>
            </a:r>
            <a:r>
              <a:rPr lang="zh-CN" altLang="en-US" sz="1400">
                <a:latin typeface="微软雅黑" pitchFamily="34" charset="-122"/>
                <a:ea typeface="微软雅黑" pitchFamily="34" charset="-122"/>
              </a:rPr>
              <a:t>广阔的成长空间，让成长进步贯穿</a:t>
            </a:r>
            <a:r>
              <a:rPr lang="en-US" altLang="zh-CN" sz="1400">
                <a:latin typeface="微软雅黑" pitchFamily="34" charset="-122"/>
                <a:ea typeface="微软雅黑" pitchFamily="34" charset="-122"/>
              </a:rPr>
              <a:t>XXXXX</a:t>
            </a:r>
            <a:r>
              <a:rPr lang="zh-CN" altLang="en-US" sz="1400">
                <a:latin typeface="微软雅黑" pitchFamily="34" charset="-122"/>
                <a:ea typeface="微软雅黑" pitchFamily="34" charset="-122"/>
              </a:rPr>
              <a:t>每一天。</a:t>
            </a:r>
          </a:p>
          <a:p>
            <a:pPr>
              <a:lnSpc>
                <a:spcPct val="120000"/>
              </a:lnSpc>
            </a:pPr>
            <a:r>
              <a:rPr lang="zh-CN" altLang="en-US" sz="1400">
                <a:latin typeface="微软雅黑" pitchFamily="34" charset="-122"/>
                <a:ea typeface="微软雅黑" pitchFamily="34" charset="-122"/>
              </a:rPr>
              <a:t>       我们是一支专业的团队。我们的成员拥有多年的信息安全专业技术背景，来自国内知名安全公司的一线骨干。</a:t>
            </a:r>
          </a:p>
          <a:p>
            <a:pPr>
              <a:lnSpc>
                <a:spcPct val="120000"/>
              </a:lnSpc>
            </a:pPr>
            <a:r>
              <a:rPr lang="zh-CN" altLang="en-US" sz="1400">
                <a:latin typeface="微软雅黑" pitchFamily="34" charset="-122"/>
                <a:ea typeface="微软雅黑" pitchFamily="34" charset="-122"/>
              </a:rPr>
              <a:t>我们是一支年轻的团队。我们的平均年龄仅有</a:t>
            </a:r>
            <a:r>
              <a:rPr lang="en-US" altLang="zh-CN" sz="1400">
                <a:latin typeface="微软雅黑" pitchFamily="34" charset="-122"/>
                <a:ea typeface="微软雅黑" pitchFamily="34" charset="-122"/>
              </a:rPr>
              <a:t>26</a:t>
            </a:r>
            <a:r>
              <a:rPr lang="zh-CN" altLang="en-US" sz="1400">
                <a:latin typeface="微软雅黑" pitchFamily="34" charset="-122"/>
                <a:ea typeface="微软雅黑" pitchFamily="34" charset="-122"/>
              </a:rPr>
              <a:t>岁，充满了朝气和创新精神。</a:t>
            </a:r>
          </a:p>
          <a:p>
            <a:pPr>
              <a:lnSpc>
                <a:spcPct val="120000"/>
              </a:lnSpc>
            </a:pPr>
            <a:r>
              <a:rPr lang="zh-CN" altLang="en-US" sz="1400">
                <a:latin typeface="微软雅黑" pitchFamily="34" charset="-122"/>
                <a:ea typeface="微软雅黑" pitchFamily="34" charset="-122"/>
              </a:rPr>
              <a:t>       我们是一支专注的团队。我们坚信，安全的品牌源自客户的信任。只有专注，才能做好安全。</a:t>
            </a:r>
          </a:p>
          <a:p>
            <a:pPr>
              <a:lnSpc>
                <a:spcPct val="120000"/>
              </a:lnSpc>
            </a:pPr>
            <a:r>
              <a:rPr lang="zh-CN" altLang="en-US" sz="1400">
                <a:latin typeface="微软雅黑" pitchFamily="34" charset="-122"/>
                <a:ea typeface="微软雅黑" pitchFamily="34" charset="-122"/>
              </a:rPr>
              <a:t>       我们是一支有梦想的团队。我们来自五湖四海，因为一个共同的梦想：做一家真正优秀的信息安全企业，为客户提供最可靠的互联网安全防护。</a:t>
            </a:r>
          </a:p>
        </p:txBody>
      </p:sp>
      <p:pic>
        <p:nvPicPr>
          <p:cNvPr id="95253" name="Picture 21"/>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00944" y="2060575"/>
            <a:ext cx="360045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5254" name="组合 4"/>
          <p:cNvGrpSpPr>
            <a:grpSpLocks/>
          </p:cNvGrpSpPr>
          <p:nvPr/>
        </p:nvGrpSpPr>
        <p:grpSpPr bwMode="auto">
          <a:xfrm>
            <a:off x="553244" y="1341438"/>
            <a:ext cx="4826000" cy="4819650"/>
            <a:chOff x="3733576" y="3930057"/>
            <a:chExt cx="1800000" cy="1800000"/>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sp>
        <p:nvSpPr>
          <p:cNvPr id="95263" name="Rectangle 31"/>
          <p:cNvSpPr>
            <a:spLocks noChangeArrowheads="1"/>
          </p:cNvSpPr>
          <p:nvPr/>
        </p:nvSpPr>
        <p:spPr bwMode="auto">
          <a:xfrm>
            <a:off x="1993107" y="476250"/>
            <a:ext cx="6976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1474788">
              <a:defRPr>
                <a:solidFill>
                  <a:schemeClr val="tx1"/>
                </a:solidFill>
                <a:latin typeface="Arial" charset="0"/>
                <a:ea typeface="宋体" pitchFamily="2" charset="-122"/>
              </a:defRPr>
            </a:lvl1pPr>
            <a:lvl2pPr defTabSz="1474788">
              <a:defRPr>
                <a:solidFill>
                  <a:schemeClr val="tx1"/>
                </a:solidFill>
                <a:latin typeface="Arial" charset="0"/>
                <a:ea typeface="宋体" pitchFamily="2" charset="-122"/>
              </a:defRPr>
            </a:lvl2pPr>
            <a:lvl3pPr defTabSz="1474788">
              <a:defRPr>
                <a:solidFill>
                  <a:schemeClr val="tx1"/>
                </a:solidFill>
                <a:latin typeface="Arial" charset="0"/>
                <a:ea typeface="宋体" pitchFamily="2" charset="-122"/>
              </a:defRPr>
            </a:lvl3pPr>
            <a:lvl4pPr defTabSz="1474788">
              <a:defRPr>
                <a:solidFill>
                  <a:schemeClr val="tx1"/>
                </a:solidFill>
                <a:latin typeface="Arial" charset="0"/>
                <a:ea typeface="宋体" pitchFamily="2" charset="-122"/>
              </a:defRPr>
            </a:lvl4pPr>
            <a:lvl5pPr defTabSz="1474788">
              <a:defRPr>
                <a:solidFill>
                  <a:schemeClr val="tx1"/>
                </a:solidFill>
                <a:latin typeface="Arial" charset="0"/>
                <a:ea typeface="宋体" pitchFamily="2" charset="-122"/>
              </a:defRPr>
            </a:lvl5pPr>
            <a:lvl6pPr defTabSz="1474788" fontAlgn="base">
              <a:spcBef>
                <a:spcPct val="0"/>
              </a:spcBef>
              <a:spcAft>
                <a:spcPct val="0"/>
              </a:spcAft>
              <a:defRPr>
                <a:solidFill>
                  <a:schemeClr val="tx1"/>
                </a:solidFill>
                <a:latin typeface="Arial" charset="0"/>
                <a:ea typeface="宋体" pitchFamily="2" charset="-122"/>
              </a:defRPr>
            </a:lvl6pPr>
            <a:lvl7pPr defTabSz="1474788" fontAlgn="base">
              <a:spcBef>
                <a:spcPct val="0"/>
              </a:spcBef>
              <a:spcAft>
                <a:spcPct val="0"/>
              </a:spcAft>
              <a:defRPr>
                <a:solidFill>
                  <a:schemeClr val="tx1"/>
                </a:solidFill>
                <a:latin typeface="Arial" charset="0"/>
                <a:ea typeface="宋体" pitchFamily="2" charset="-122"/>
              </a:defRPr>
            </a:lvl7pPr>
            <a:lvl8pPr defTabSz="1474788" fontAlgn="base">
              <a:spcBef>
                <a:spcPct val="0"/>
              </a:spcBef>
              <a:spcAft>
                <a:spcPct val="0"/>
              </a:spcAft>
              <a:defRPr>
                <a:solidFill>
                  <a:schemeClr val="tx1"/>
                </a:solidFill>
                <a:latin typeface="Arial" charset="0"/>
                <a:ea typeface="宋体" pitchFamily="2" charset="-122"/>
              </a:defRPr>
            </a:lvl8pPr>
            <a:lvl9pPr defTabSz="1474788" fontAlgn="base">
              <a:spcBef>
                <a:spcPct val="0"/>
              </a:spcBef>
              <a:spcAft>
                <a:spcPct val="0"/>
              </a:spcAft>
              <a:defRPr>
                <a:solidFill>
                  <a:schemeClr val="tx1"/>
                </a:solidFill>
                <a:latin typeface="Arial" charset="0"/>
                <a:ea typeface="宋体" pitchFamily="2" charset="-122"/>
              </a:defRPr>
            </a:lvl9pPr>
          </a:lstStyle>
          <a:p>
            <a:r>
              <a:rPr lang="en-US" altLang="zh-CN" sz="2000">
                <a:solidFill>
                  <a:schemeClr val="bg1"/>
                </a:solidFill>
                <a:latin typeface="方正正中黑简体" pitchFamily="2" charset="-122"/>
                <a:ea typeface="方正正中黑简体" pitchFamily="2" charset="-122"/>
              </a:rPr>
              <a:t>Team</a:t>
            </a:r>
          </a:p>
        </p:txBody>
      </p:sp>
      <p:pic>
        <p:nvPicPr>
          <p:cNvPr id="95264" name="Picture 3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2882" y="5445125"/>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5265" name="Picture 33"/>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633870" y="2838450"/>
            <a:ext cx="1152525"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组合 20"/>
          <p:cNvGrpSpPr/>
          <p:nvPr/>
        </p:nvGrpSpPr>
        <p:grpSpPr>
          <a:xfrm>
            <a:off x="327874" y="277089"/>
            <a:ext cx="447463" cy="443886"/>
            <a:chOff x="121853" y="604312"/>
            <a:chExt cx="2745946" cy="2723981"/>
          </a:xfrm>
          <a:solidFill>
            <a:srgbClr val="01458E"/>
          </a:solidFill>
        </p:grpSpPr>
        <p:sp>
          <p:nvSpPr>
            <p:cNvPr id="22" name="圆角矩形 21"/>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3" name="圆角矩形 22"/>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4" name="圆角矩形 23"/>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5" name="圆角矩形 2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sp>
          <p:nvSpPr>
            <p:cNvPr id="26" name="圆角矩形 25"/>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fontAlgn="base">
                <a:spcBef>
                  <a:spcPct val="0"/>
                </a:spcBef>
                <a:spcAft>
                  <a:spcPct val="0"/>
                </a:spcAft>
                <a:defRPr b="1" kern="1200">
                  <a:solidFill>
                    <a:schemeClr val="lt1"/>
                  </a:solidFill>
                  <a:latin typeface="+mn-lt"/>
                  <a:ea typeface="+mn-ea"/>
                  <a:cs typeface="+mn-cs"/>
                </a:defRPr>
              </a:lvl1pPr>
              <a:lvl2pPr marL="457200" algn="ctr" rtl="0" fontAlgn="base">
                <a:spcBef>
                  <a:spcPct val="0"/>
                </a:spcBef>
                <a:spcAft>
                  <a:spcPct val="0"/>
                </a:spcAft>
                <a:defRPr b="1" kern="1200">
                  <a:solidFill>
                    <a:schemeClr val="lt1"/>
                  </a:solidFill>
                  <a:latin typeface="+mn-lt"/>
                  <a:ea typeface="+mn-ea"/>
                  <a:cs typeface="+mn-cs"/>
                </a:defRPr>
              </a:lvl2pPr>
              <a:lvl3pPr marL="914400" algn="ctr" rtl="0" fontAlgn="base">
                <a:spcBef>
                  <a:spcPct val="0"/>
                </a:spcBef>
                <a:spcAft>
                  <a:spcPct val="0"/>
                </a:spcAft>
                <a:defRPr b="1" kern="1200">
                  <a:solidFill>
                    <a:schemeClr val="lt1"/>
                  </a:solidFill>
                  <a:latin typeface="+mn-lt"/>
                  <a:ea typeface="+mn-ea"/>
                  <a:cs typeface="+mn-cs"/>
                </a:defRPr>
              </a:lvl3pPr>
              <a:lvl4pPr marL="1371600" algn="ctr" rtl="0" fontAlgn="base">
                <a:spcBef>
                  <a:spcPct val="0"/>
                </a:spcBef>
                <a:spcAft>
                  <a:spcPct val="0"/>
                </a:spcAft>
                <a:defRPr b="1" kern="1200">
                  <a:solidFill>
                    <a:schemeClr val="lt1"/>
                  </a:solidFill>
                  <a:latin typeface="+mn-lt"/>
                  <a:ea typeface="+mn-ea"/>
                  <a:cs typeface="+mn-cs"/>
                </a:defRPr>
              </a:lvl4pPr>
              <a:lvl5pPr marL="1828800" algn="ctr" rtl="0" fontAlgn="base">
                <a:spcBef>
                  <a:spcPct val="0"/>
                </a:spcBef>
                <a:spcAft>
                  <a:spcPct val="0"/>
                </a:spcAft>
                <a:defRPr b="1" kern="1200">
                  <a:solidFill>
                    <a:schemeClr val="lt1"/>
                  </a:solidFill>
                  <a:latin typeface="+mn-lt"/>
                  <a:ea typeface="+mn-ea"/>
                  <a:cs typeface="+mn-cs"/>
                </a:defRPr>
              </a:lvl5pPr>
              <a:lvl6pPr marL="2286000" algn="l" defTabSz="914400" rtl="0" eaLnBrk="1" latinLnBrk="0" hangingPunct="1">
                <a:defRPr b="1" kern="1200">
                  <a:solidFill>
                    <a:schemeClr val="lt1"/>
                  </a:solidFill>
                  <a:latin typeface="+mn-lt"/>
                  <a:ea typeface="+mn-ea"/>
                  <a:cs typeface="+mn-cs"/>
                </a:defRPr>
              </a:lvl6pPr>
              <a:lvl7pPr marL="2743200" algn="l" defTabSz="914400" rtl="0" eaLnBrk="1" latinLnBrk="0" hangingPunct="1">
                <a:defRPr b="1" kern="1200">
                  <a:solidFill>
                    <a:schemeClr val="lt1"/>
                  </a:solidFill>
                  <a:latin typeface="+mn-lt"/>
                  <a:ea typeface="+mn-ea"/>
                  <a:cs typeface="+mn-cs"/>
                </a:defRPr>
              </a:lvl7pPr>
              <a:lvl8pPr marL="3200400" algn="l" defTabSz="914400" rtl="0" eaLnBrk="1" latinLnBrk="0" hangingPunct="1">
                <a:defRPr b="1" kern="1200">
                  <a:solidFill>
                    <a:schemeClr val="lt1"/>
                  </a:solidFill>
                  <a:latin typeface="+mn-lt"/>
                  <a:ea typeface="+mn-ea"/>
                  <a:cs typeface="+mn-cs"/>
                </a:defRPr>
              </a:lvl8pPr>
              <a:lvl9pPr marL="3657600" algn="l" defTabSz="914400" rtl="0" eaLnBrk="1" latinLnBrk="0" hangingPunct="1">
                <a:defRPr b="1" kern="1200">
                  <a:solidFill>
                    <a:schemeClr val="lt1"/>
                  </a:solidFill>
                  <a:latin typeface="+mn-lt"/>
                  <a:ea typeface="+mn-ea"/>
                  <a:cs typeface="+mn-cs"/>
                </a:defRPr>
              </a:lvl9pPr>
            </a:lstStyle>
            <a:p>
              <a:pPr algn="ctr"/>
              <a:endParaRPr lang="zh-CN" altLang="en-US"/>
            </a:p>
          </p:txBody>
        </p:sp>
      </p:grpSp>
      <p:sp>
        <p:nvSpPr>
          <p:cNvPr id="27" name="TextBox 142"/>
          <p:cNvSpPr txBox="1"/>
          <p:nvPr/>
        </p:nvSpPr>
        <p:spPr>
          <a:xfrm>
            <a:off x="831930" y="259308"/>
            <a:ext cx="2646878" cy="461665"/>
          </a:xfrm>
          <a:prstGeom prst="rect">
            <a:avLst/>
          </a:prstGeom>
          <a:noFill/>
        </p:spPr>
        <p:txBody>
          <a:bodyPr wrap="none" rtlCol="0">
            <a:spAutoFit/>
          </a:bodyPr>
          <a:ls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81990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5263"/>
                                        </p:tgtEl>
                                        <p:attrNameLst>
                                          <p:attrName>style.visibility</p:attrName>
                                        </p:attrNameLst>
                                      </p:cBhvr>
                                      <p:to>
                                        <p:strVal val="visible"/>
                                      </p:to>
                                    </p:set>
                                    <p:anim calcmode="lin" valueType="num">
                                      <p:cBhvr>
                                        <p:cTn id="7" dur="500" fill="hold"/>
                                        <p:tgtEl>
                                          <p:spTgt spid="9526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5263"/>
                                        </p:tgtEl>
                                        <p:attrNameLst>
                                          <p:attrName>ppt_y</p:attrName>
                                        </p:attrNameLst>
                                      </p:cBhvr>
                                      <p:tavLst>
                                        <p:tav tm="0">
                                          <p:val>
                                            <p:strVal val="#ppt_y"/>
                                          </p:val>
                                        </p:tav>
                                        <p:tav tm="100000">
                                          <p:val>
                                            <p:strVal val="#ppt_y"/>
                                          </p:val>
                                        </p:tav>
                                      </p:tavLst>
                                    </p:anim>
                                    <p:anim calcmode="lin" valueType="num">
                                      <p:cBhvr>
                                        <p:cTn id="9" dur="500" fill="hold"/>
                                        <p:tgtEl>
                                          <p:spTgt spid="9526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526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5263"/>
                                        </p:tgtEl>
                                      </p:cBhvr>
                                    </p:animEffect>
                                  </p:childTnLst>
                                </p:cTn>
                              </p:par>
                            </p:childTnLst>
                          </p:cTn>
                        </p:par>
                        <p:par>
                          <p:cTn id="12" fill="hold" nodeType="afterGroup">
                            <p:stCondLst>
                              <p:cond delay="650"/>
                            </p:stCondLst>
                            <p:childTnLst>
                              <p:par>
                                <p:cTn id="13" presetID="52" presetClass="entr" presetSubtype="0" fill="hold" nodeType="afterEffect">
                                  <p:stCondLst>
                                    <p:cond delay="0"/>
                                  </p:stCondLst>
                                  <p:childTnLst>
                                    <p:set>
                                      <p:cBhvr>
                                        <p:cTn id="14" dur="1" fill="hold">
                                          <p:stCondLst>
                                            <p:cond delay="0"/>
                                          </p:stCondLst>
                                        </p:cTn>
                                        <p:tgtEl>
                                          <p:spTgt spid="95254"/>
                                        </p:tgtEl>
                                        <p:attrNameLst>
                                          <p:attrName>style.visibility</p:attrName>
                                        </p:attrNameLst>
                                      </p:cBhvr>
                                      <p:to>
                                        <p:strVal val="visible"/>
                                      </p:to>
                                    </p:set>
                                    <p:animScale>
                                      <p:cBhvr>
                                        <p:cTn id="15" dur="1000" decel="50000" fill="hold">
                                          <p:stCondLst>
                                            <p:cond delay="0"/>
                                          </p:stCondLst>
                                        </p:cTn>
                                        <p:tgtEl>
                                          <p:spTgt spid="952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95254"/>
                                        </p:tgtEl>
                                        <p:attrNameLst>
                                          <p:attrName>ppt_x</p:attrName>
                                          <p:attrName>ppt_y</p:attrName>
                                        </p:attrNameLst>
                                      </p:cBhvr>
                                    </p:animMotion>
                                    <p:animEffect transition="in" filter="fade">
                                      <p:cBhvr>
                                        <p:cTn id="17" dur="1000"/>
                                        <p:tgtEl>
                                          <p:spTgt spid="95254"/>
                                        </p:tgtEl>
                                      </p:cBhvr>
                                    </p:animEffect>
                                  </p:childTnLst>
                                </p:cTn>
                              </p:par>
                            </p:childTnLst>
                          </p:cTn>
                        </p:par>
                        <p:par>
                          <p:cTn id="18" fill="hold" nodeType="afterGroup">
                            <p:stCondLst>
                              <p:cond delay="1650"/>
                            </p:stCondLst>
                            <p:childTnLst>
                              <p:par>
                                <p:cTn id="19" presetID="52" presetClass="entr" presetSubtype="0" fill="hold" nodeType="afterEffect">
                                  <p:stCondLst>
                                    <p:cond delay="0"/>
                                  </p:stCondLst>
                                  <p:childTnLst>
                                    <p:set>
                                      <p:cBhvr>
                                        <p:cTn id="20" dur="1" fill="hold">
                                          <p:stCondLst>
                                            <p:cond delay="0"/>
                                          </p:stCondLst>
                                        </p:cTn>
                                        <p:tgtEl>
                                          <p:spTgt spid="95253"/>
                                        </p:tgtEl>
                                        <p:attrNameLst>
                                          <p:attrName>style.visibility</p:attrName>
                                        </p:attrNameLst>
                                      </p:cBhvr>
                                      <p:to>
                                        <p:strVal val="visible"/>
                                      </p:to>
                                    </p:set>
                                    <p:animScale>
                                      <p:cBhvr>
                                        <p:cTn id="21" dur="1000" decel="50000" fill="hold">
                                          <p:stCondLst>
                                            <p:cond delay="0"/>
                                          </p:stCondLst>
                                        </p:cTn>
                                        <p:tgtEl>
                                          <p:spTgt spid="952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5253"/>
                                        </p:tgtEl>
                                        <p:attrNameLst>
                                          <p:attrName>ppt_x</p:attrName>
                                          <p:attrName>ppt_y</p:attrName>
                                        </p:attrNameLst>
                                      </p:cBhvr>
                                    </p:animMotion>
                                    <p:animEffect transition="in" filter="fade">
                                      <p:cBhvr>
                                        <p:cTn id="23" dur="1000"/>
                                        <p:tgtEl>
                                          <p:spTgt spid="95253"/>
                                        </p:tgtEl>
                                      </p:cBhvr>
                                    </p:animEffect>
                                  </p:childTnLst>
                                </p:cTn>
                              </p:par>
                            </p:childTnLst>
                          </p:cTn>
                        </p:par>
                        <p:par>
                          <p:cTn id="24" fill="hold" nodeType="afterGroup">
                            <p:stCondLst>
                              <p:cond delay="2650"/>
                            </p:stCondLst>
                            <p:childTnLst>
                              <p:par>
                                <p:cTn id="25" presetID="18" presetClass="entr" presetSubtype="1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Left)">
                                      <p:cBhvr>
                                        <p:cTn id="27" dur="500"/>
                                        <p:tgtEl>
                                          <p:spTgt spid="17"/>
                                        </p:tgtEl>
                                      </p:cBhvr>
                                    </p:animEffect>
                                  </p:childTnLst>
                                </p:cTn>
                              </p:par>
                              <p:par>
                                <p:cTn id="28" presetID="18" presetClass="entr" presetSubtype="9"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strips(upLeft)">
                                      <p:cBhvr>
                                        <p:cTn id="30" dur="500"/>
                                        <p:tgtEl>
                                          <p:spTgt spid="2"/>
                                        </p:tgtEl>
                                      </p:cBhvr>
                                    </p:animEffect>
                                  </p:childTnLst>
                                </p:cTn>
                              </p:par>
                              <p:par>
                                <p:cTn id="31" presetID="18" presetClass="entr" presetSubtype="6"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strips(downRight)">
                                      <p:cBhvr>
                                        <p:cTn id="33" dur="500"/>
                                        <p:tgtEl>
                                          <p:spTgt spid="3"/>
                                        </p:tgtEl>
                                      </p:cBhvr>
                                    </p:animEffect>
                                  </p:childTnLst>
                                </p:cTn>
                              </p:par>
                              <p:par>
                                <p:cTn id="34" presetID="18" presetClass="entr" presetSubtype="3"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strips(upRight)">
                                      <p:cBhvr>
                                        <p:cTn id="36" dur="500"/>
                                        <p:tgtEl>
                                          <p:spTgt spid="4"/>
                                        </p:tgtEl>
                                      </p:cBhvr>
                                    </p:animEffect>
                                  </p:childTnLst>
                                </p:cTn>
                              </p:par>
                              <p:par>
                                <p:cTn id="37" presetID="29" presetClass="entr" presetSubtype="0" fill="hold" nodeType="withEffect">
                                  <p:stCondLst>
                                    <p:cond delay="0"/>
                                  </p:stCondLst>
                                  <p:childTnLst>
                                    <p:set>
                                      <p:cBhvr>
                                        <p:cTn id="38" dur="1" fill="hold">
                                          <p:stCondLst>
                                            <p:cond delay="0"/>
                                          </p:stCondLst>
                                        </p:cTn>
                                        <p:tgtEl>
                                          <p:spTgt spid="95264"/>
                                        </p:tgtEl>
                                        <p:attrNameLst>
                                          <p:attrName>style.visibility</p:attrName>
                                        </p:attrNameLst>
                                      </p:cBhvr>
                                      <p:to>
                                        <p:strVal val="visible"/>
                                      </p:to>
                                    </p:set>
                                    <p:anim calcmode="lin" valueType="num">
                                      <p:cBhvr>
                                        <p:cTn id="39" dur="500" fill="hold"/>
                                        <p:tgtEl>
                                          <p:spTgt spid="95264"/>
                                        </p:tgtEl>
                                        <p:attrNameLst>
                                          <p:attrName>ppt_x</p:attrName>
                                        </p:attrNameLst>
                                      </p:cBhvr>
                                      <p:tavLst>
                                        <p:tav tm="0">
                                          <p:val>
                                            <p:strVal val="#ppt_x-.2"/>
                                          </p:val>
                                        </p:tav>
                                        <p:tav tm="100000">
                                          <p:val>
                                            <p:strVal val="#ppt_x"/>
                                          </p:val>
                                        </p:tav>
                                      </p:tavLst>
                                    </p:anim>
                                    <p:anim calcmode="lin" valueType="num">
                                      <p:cBhvr>
                                        <p:cTn id="40" dur="500" fill="hold"/>
                                        <p:tgtEl>
                                          <p:spTgt spid="95264"/>
                                        </p:tgtEl>
                                        <p:attrNameLst>
                                          <p:attrName>ppt_y</p:attrName>
                                        </p:attrNameLst>
                                      </p:cBhvr>
                                      <p:tavLst>
                                        <p:tav tm="0">
                                          <p:val>
                                            <p:strVal val="#ppt_y"/>
                                          </p:val>
                                        </p:tav>
                                        <p:tav tm="100000">
                                          <p:val>
                                            <p:strVal val="#ppt_y"/>
                                          </p:val>
                                        </p:tav>
                                      </p:tavLst>
                                    </p:anim>
                                    <p:animEffect transition="in" filter="wipe(right)" prLst="gradientSize: 0.1">
                                      <p:cBhvr>
                                        <p:cTn id="41" dur="500"/>
                                        <p:tgtEl>
                                          <p:spTgt spid="95264"/>
                                        </p:tgtEl>
                                      </p:cBhvr>
                                    </p:animEffect>
                                  </p:childTnLst>
                                </p:cTn>
                              </p:par>
                              <p:par>
                                <p:cTn id="42" presetID="29" presetClass="entr" presetSubtype="0" fill="hold" nodeType="withEffect">
                                  <p:stCondLst>
                                    <p:cond delay="0"/>
                                  </p:stCondLst>
                                  <p:childTnLst>
                                    <p:set>
                                      <p:cBhvr>
                                        <p:cTn id="43" dur="1" fill="hold">
                                          <p:stCondLst>
                                            <p:cond delay="0"/>
                                          </p:stCondLst>
                                        </p:cTn>
                                        <p:tgtEl>
                                          <p:spTgt spid="95265"/>
                                        </p:tgtEl>
                                        <p:attrNameLst>
                                          <p:attrName>style.visibility</p:attrName>
                                        </p:attrNameLst>
                                      </p:cBhvr>
                                      <p:to>
                                        <p:strVal val="visible"/>
                                      </p:to>
                                    </p:set>
                                    <p:anim calcmode="lin" valueType="num">
                                      <p:cBhvr>
                                        <p:cTn id="44" dur="500" fill="hold"/>
                                        <p:tgtEl>
                                          <p:spTgt spid="95265"/>
                                        </p:tgtEl>
                                        <p:attrNameLst>
                                          <p:attrName>ppt_x</p:attrName>
                                        </p:attrNameLst>
                                      </p:cBhvr>
                                      <p:tavLst>
                                        <p:tav tm="0">
                                          <p:val>
                                            <p:strVal val="#ppt_x-.2"/>
                                          </p:val>
                                        </p:tav>
                                        <p:tav tm="100000">
                                          <p:val>
                                            <p:strVal val="#ppt_x"/>
                                          </p:val>
                                        </p:tav>
                                      </p:tavLst>
                                    </p:anim>
                                    <p:anim calcmode="lin" valueType="num">
                                      <p:cBhvr>
                                        <p:cTn id="45" dur="500" fill="hold"/>
                                        <p:tgtEl>
                                          <p:spTgt spid="95265"/>
                                        </p:tgtEl>
                                        <p:attrNameLst>
                                          <p:attrName>ppt_y</p:attrName>
                                        </p:attrNameLst>
                                      </p:cBhvr>
                                      <p:tavLst>
                                        <p:tav tm="0">
                                          <p:val>
                                            <p:strVal val="#ppt_y"/>
                                          </p:val>
                                        </p:tav>
                                        <p:tav tm="100000">
                                          <p:val>
                                            <p:strVal val="#ppt_y"/>
                                          </p:val>
                                        </p:tav>
                                      </p:tavLst>
                                    </p:anim>
                                    <p:animEffect transition="in" filter="wipe(right)" prLst="gradientSize: 0.1">
                                      <p:cBhvr>
                                        <p:cTn id="46" dur="500"/>
                                        <p:tgtEl>
                                          <p:spTgt spid="95265"/>
                                        </p:tgtEl>
                                      </p:cBhvr>
                                    </p:animEffect>
                                  </p:childTnLst>
                                </p:cTn>
                              </p:par>
                            </p:childTnLst>
                          </p:cTn>
                        </p:par>
                        <p:par>
                          <p:cTn id="47" fill="hold" nodeType="afterGroup">
                            <p:stCondLst>
                              <p:cond delay="31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95249"/>
                                        </p:tgtEl>
                                        <p:attrNameLst>
                                          <p:attrName>style.visibility</p:attrName>
                                        </p:attrNameLst>
                                      </p:cBhvr>
                                      <p:to>
                                        <p:strVal val="visible"/>
                                      </p:to>
                                    </p:set>
                                    <p:anim calcmode="lin" valueType="num">
                                      <p:cBhvr>
                                        <p:cTn id="50" dur="500" fill="hold"/>
                                        <p:tgtEl>
                                          <p:spTgt spid="95249"/>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95249"/>
                                        </p:tgtEl>
                                        <p:attrNameLst>
                                          <p:attrName>ppt_y</p:attrName>
                                        </p:attrNameLst>
                                      </p:cBhvr>
                                      <p:tavLst>
                                        <p:tav tm="0">
                                          <p:val>
                                            <p:strVal val="#ppt_y"/>
                                          </p:val>
                                        </p:tav>
                                        <p:tav tm="100000">
                                          <p:val>
                                            <p:strVal val="#ppt_y"/>
                                          </p:val>
                                        </p:tav>
                                      </p:tavLst>
                                    </p:anim>
                                    <p:anim calcmode="lin" valueType="num">
                                      <p:cBhvr>
                                        <p:cTn id="52" dur="500" fill="hold"/>
                                        <p:tgtEl>
                                          <p:spTgt spid="95249"/>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95249"/>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95249"/>
                                        </p:tgtEl>
                                      </p:cBhvr>
                                    </p:animEffect>
                                  </p:childTnLst>
                                </p:cTn>
                              </p:par>
                            </p:childTnLst>
                          </p:cTn>
                        </p:par>
                        <p:par>
                          <p:cTn id="55" fill="hold" nodeType="afterGroup">
                            <p:stCondLst>
                              <p:cond delay="37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95248"/>
                                        </p:tgtEl>
                                        <p:attrNameLst>
                                          <p:attrName>style.visibility</p:attrName>
                                        </p:attrNameLst>
                                      </p:cBhvr>
                                      <p:to>
                                        <p:strVal val="visible"/>
                                      </p:to>
                                    </p:set>
                                    <p:anim calcmode="lin" valueType="num">
                                      <p:cBhvr>
                                        <p:cTn id="58" dur="500" fill="hold"/>
                                        <p:tgtEl>
                                          <p:spTgt spid="9524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5248"/>
                                        </p:tgtEl>
                                        <p:attrNameLst>
                                          <p:attrName>ppt_y</p:attrName>
                                        </p:attrNameLst>
                                      </p:cBhvr>
                                      <p:tavLst>
                                        <p:tav tm="0">
                                          <p:val>
                                            <p:strVal val="#ppt_y"/>
                                          </p:val>
                                        </p:tav>
                                        <p:tav tm="100000">
                                          <p:val>
                                            <p:strVal val="#ppt_y"/>
                                          </p:val>
                                        </p:tav>
                                      </p:tavLst>
                                    </p:anim>
                                    <p:anim calcmode="lin" valueType="num">
                                      <p:cBhvr>
                                        <p:cTn id="60" dur="500" fill="hold"/>
                                        <p:tgtEl>
                                          <p:spTgt spid="9524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524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5248"/>
                                        </p:tgtEl>
                                      </p:cBhvr>
                                    </p:animEffect>
                                  </p:childTnLst>
                                </p:cTn>
                              </p:par>
                            </p:childTnLst>
                          </p:cTn>
                        </p:par>
                        <p:par>
                          <p:cTn id="63" fill="hold" nodeType="afterGroup">
                            <p:stCondLst>
                              <p:cond delay="425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95250"/>
                                        </p:tgtEl>
                                        <p:attrNameLst>
                                          <p:attrName>style.visibility</p:attrName>
                                        </p:attrNameLst>
                                      </p:cBhvr>
                                      <p:to>
                                        <p:strVal val="visible"/>
                                      </p:to>
                                    </p:set>
                                    <p:anim calcmode="lin" valueType="num">
                                      <p:cBhvr>
                                        <p:cTn id="66" dur="500" fill="hold"/>
                                        <p:tgtEl>
                                          <p:spTgt spid="9525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95250"/>
                                        </p:tgtEl>
                                        <p:attrNameLst>
                                          <p:attrName>ppt_y</p:attrName>
                                        </p:attrNameLst>
                                      </p:cBhvr>
                                      <p:tavLst>
                                        <p:tav tm="0">
                                          <p:val>
                                            <p:strVal val="#ppt_y"/>
                                          </p:val>
                                        </p:tav>
                                        <p:tav tm="100000">
                                          <p:val>
                                            <p:strVal val="#ppt_y"/>
                                          </p:val>
                                        </p:tav>
                                      </p:tavLst>
                                    </p:anim>
                                    <p:anim calcmode="lin" valueType="num">
                                      <p:cBhvr>
                                        <p:cTn id="68" dur="500" fill="hold"/>
                                        <p:tgtEl>
                                          <p:spTgt spid="9525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9525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95250"/>
                                        </p:tgtEl>
                                      </p:cBhvr>
                                    </p:animEffect>
                                  </p:childTnLst>
                                </p:cTn>
                              </p:par>
                            </p:childTnLst>
                          </p:cTn>
                        </p:par>
                        <p:par>
                          <p:cTn id="71" fill="hold" nodeType="afterGroup">
                            <p:stCondLst>
                              <p:cond delay="48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95251"/>
                                        </p:tgtEl>
                                        <p:attrNameLst>
                                          <p:attrName>style.visibility</p:attrName>
                                        </p:attrNameLst>
                                      </p:cBhvr>
                                      <p:to>
                                        <p:strVal val="visible"/>
                                      </p:to>
                                    </p:set>
                                    <p:anim calcmode="lin" valueType="num">
                                      <p:cBhvr>
                                        <p:cTn id="74" dur="500" fill="hold"/>
                                        <p:tgtEl>
                                          <p:spTgt spid="95251"/>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95251"/>
                                        </p:tgtEl>
                                        <p:attrNameLst>
                                          <p:attrName>ppt_y</p:attrName>
                                        </p:attrNameLst>
                                      </p:cBhvr>
                                      <p:tavLst>
                                        <p:tav tm="0">
                                          <p:val>
                                            <p:strVal val="#ppt_y"/>
                                          </p:val>
                                        </p:tav>
                                        <p:tav tm="100000">
                                          <p:val>
                                            <p:strVal val="#ppt_y"/>
                                          </p:val>
                                        </p:tav>
                                      </p:tavLst>
                                    </p:anim>
                                    <p:anim calcmode="lin" valueType="num">
                                      <p:cBhvr>
                                        <p:cTn id="76" dur="500" fill="hold"/>
                                        <p:tgtEl>
                                          <p:spTgt spid="95251"/>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95251"/>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95251"/>
                                        </p:tgtEl>
                                      </p:cBhvr>
                                    </p:animEffect>
                                  </p:childTnLst>
                                </p:cTn>
                              </p:par>
                            </p:childTnLst>
                          </p:cTn>
                        </p:par>
                        <p:par>
                          <p:cTn id="79" fill="hold" nodeType="afterGroup">
                            <p:stCondLst>
                              <p:cond delay="5350"/>
                            </p:stCondLst>
                            <p:childTnLst>
                              <p:par>
                                <p:cTn id="80" presetID="37" presetClass="entr" presetSubtype="0" fill="hold" grpId="0" nodeType="afterEffect">
                                  <p:stCondLst>
                                    <p:cond delay="0"/>
                                  </p:stCondLst>
                                  <p:childTnLst>
                                    <p:set>
                                      <p:cBhvr>
                                        <p:cTn id="81" dur="1" fill="hold">
                                          <p:stCondLst>
                                            <p:cond delay="0"/>
                                          </p:stCondLst>
                                        </p:cTn>
                                        <p:tgtEl>
                                          <p:spTgt spid="95252"/>
                                        </p:tgtEl>
                                        <p:attrNameLst>
                                          <p:attrName>style.visibility</p:attrName>
                                        </p:attrNameLst>
                                      </p:cBhvr>
                                      <p:to>
                                        <p:strVal val="visible"/>
                                      </p:to>
                                    </p:set>
                                    <p:animEffect transition="in" filter="fade">
                                      <p:cBhvr>
                                        <p:cTn id="82" dur="1000"/>
                                        <p:tgtEl>
                                          <p:spTgt spid="95252"/>
                                        </p:tgtEl>
                                      </p:cBhvr>
                                    </p:animEffect>
                                    <p:anim calcmode="lin" valueType="num">
                                      <p:cBhvr>
                                        <p:cTn id="83" dur="1000" fill="hold"/>
                                        <p:tgtEl>
                                          <p:spTgt spid="95252"/>
                                        </p:tgtEl>
                                        <p:attrNameLst>
                                          <p:attrName>ppt_x</p:attrName>
                                        </p:attrNameLst>
                                      </p:cBhvr>
                                      <p:tavLst>
                                        <p:tav tm="0">
                                          <p:val>
                                            <p:strVal val="#ppt_x"/>
                                          </p:val>
                                        </p:tav>
                                        <p:tav tm="100000">
                                          <p:val>
                                            <p:strVal val="#ppt_x"/>
                                          </p:val>
                                        </p:tav>
                                      </p:tavLst>
                                    </p:anim>
                                    <p:anim calcmode="lin" valueType="num">
                                      <p:cBhvr>
                                        <p:cTn id="84" dur="900" decel="100000" fill="hold"/>
                                        <p:tgtEl>
                                          <p:spTgt spid="95252"/>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9525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8" grpId="0"/>
      <p:bldP spid="95249" grpId="0"/>
      <p:bldP spid="95250" grpId="0"/>
      <p:bldP spid="95251" grpId="0"/>
      <p:bldP spid="95252" grpId="0"/>
      <p:bldP spid="9526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cstate="email">
            <a:extLst>
              <a:ext uri="{BEBA8EAE-BF5A-486C-A8C5-ECC9F3942E4B}">
                <a14:imgProps xmlns:a14="http://schemas.microsoft.com/office/drawing/2010/main">
                  <a14:imgLayer r:embed="rId4">
                    <a14:imgEffect>
                      <a14:saturation sat="0"/>
                    </a14:imgEffect>
                    <a14:imgEffect>
                      <a14:brightnessContrast bright="81000"/>
                    </a14:imgEffect>
                  </a14:imgLayer>
                </a14:imgProps>
              </a:ext>
              <a:ext uri="{28A0092B-C50C-407E-A947-70E740481C1C}">
                <a14:useLocalDpi xmlns:a14="http://schemas.microsoft.com/office/drawing/2010/main"/>
              </a:ext>
            </a:extLst>
          </a:blip>
          <a:stretch>
            <a:fillRect/>
          </a:stretch>
        </p:blipFill>
        <p:spPr>
          <a:xfrm>
            <a:off x="1" y="0"/>
            <a:ext cx="12218266" cy="6858000"/>
          </a:xfrm>
          <a:prstGeom prst="rect">
            <a:avLst/>
          </a:prstGeom>
        </p:spPr>
      </p:pic>
      <p:sp>
        <p:nvSpPr>
          <p:cNvPr id="63" name="圆角矩形 62"/>
          <p:cNvSpPr/>
          <p:nvPr/>
        </p:nvSpPr>
        <p:spPr>
          <a:xfrm>
            <a:off x="-311125" y="1700808"/>
            <a:ext cx="1008112" cy="345638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5"/>
          <p:cNvSpPr>
            <a:spLocks/>
          </p:cNvSpPr>
          <p:nvPr/>
        </p:nvSpPr>
        <p:spPr bwMode="auto">
          <a:xfrm>
            <a:off x="1777107" y="1968222"/>
            <a:ext cx="3240360" cy="2921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D9D9">
              <a:alpha val="56078"/>
            </a:srgb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 name="圆角矩形 66"/>
          <p:cNvSpPr/>
          <p:nvPr/>
        </p:nvSpPr>
        <p:spPr>
          <a:xfrm>
            <a:off x="5449515" y="2600316"/>
            <a:ext cx="6552728" cy="162077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6673651" y="2600316"/>
            <a:ext cx="5544616" cy="162077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68"/>
          <p:cNvSpPr txBox="1"/>
          <p:nvPr/>
        </p:nvSpPr>
        <p:spPr>
          <a:xfrm flipH="1">
            <a:off x="5881563" y="2788464"/>
            <a:ext cx="360040" cy="1107996"/>
          </a:xfrm>
          <a:prstGeom prst="rect">
            <a:avLst/>
          </a:prstGeom>
          <a:noFill/>
        </p:spPr>
        <p:txBody>
          <a:bodyPr wrap="square" rtlCol="0">
            <a:spAutoFit/>
          </a:bodyPr>
          <a:lstStyle/>
          <a:p>
            <a:pPr algn="ctr"/>
            <a:r>
              <a:rPr lang="en-US" sz="6600" b="1" dirty="0">
                <a:solidFill>
                  <a:schemeClr val="bg1"/>
                </a:solidFill>
                <a:latin typeface="Impact MT Std" pitchFamily="34" charset="0"/>
              </a:rPr>
              <a:t>2</a:t>
            </a:r>
            <a:endParaRPr lang="id-ID" sz="6600" b="1" dirty="0">
              <a:solidFill>
                <a:schemeClr val="bg1"/>
              </a:solidFill>
              <a:latin typeface="Impact MT Std" pitchFamily="34" charset="0"/>
            </a:endParaRPr>
          </a:p>
        </p:txBody>
      </p:sp>
      <p:sp>
        <p:nvSpPr>
          <p:cNvPr id="70" name="文本框 9"/>
          <p:cNvSpPr txBox="1"/>
          <p:nvPr/>
        </p:nvSpPr>
        <p:spPr>
          <a:xfrm>
            <a:off x="6961683" y="2672324"/>
            <a:ext cx="2103040" cy="500137"/>
          </a:xfrm>
          <a:prstGeom prst="rect">
            <a:avLst/>
          </a:prstGeom>
          <a:noFill/>
        </p:spPr>
        <p:txBody>
          <a:bodyPr wrap="square" lIns="68580" tIns="34290" rIns="68580" bIns="34290" rtlCol="0">
            <a:spAutoFit/>
          </a:bodyPr>
          <a:lstStyle/>
          <a:p>
            <a:pPr marL="0" lvl="1"/>
            <a:r>
              <a:rPr lang="zh-CN" altLang="en-US" sz="2800" dirty="0" smtClean="0">
                <a:solidFill>
                  <a:schemeClr val="bg1"/>
                </a:solidFill>
                <a:latin typeface="微软雅黑" pitchFamily="34" charset="-122"/>
                <a:ea typeface="微软雅黑" pitchFamily="34" charset="-122"/>
              </a:rPr>
              <a:t>项目介绍</a:t>
            </a:r>
            <a:endParaRPr lang="zh-CN" altLang="en-US" sz="2800" dirty="0">
              <a:solidFill>
                <a:schemeClr val="bg1"/>
              </a:solidFill>
              <a:latin typeface="微软雅黑" pitchFamily="34" charset="-122"/>
              <a:ea typeface="微软雅黑" pitchFamily="34" charset="-122"/>
            </a:endParaRPr>
          </a:p>
        </p:txBody>
      </p:sp>
      <p:grpSp>
        <p:nvGrpSpPr>
          <p:cNvPr id="71" name="组合 70"/>
          <p:cNvGrpSpPr/>
          <p:nvPr/>
        </p:nvGrpSpPr>
        <p:grpSpPr>
          <a:xfrm>
            <a:off x="7037176" y="32483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项目来源</a:t>
              </a:r>
              <a:endParaRPr lang="zh-CN" altLang="en-US" sz="1400" dirty="0">
                <a:solidFill>
                  <a:schemeClr val="bg1"/>
                </a:solidFill>
                <a:latin typeface="微软雅黑" pitchFamily="34" charset="-122"/>
                <a:ea typeface="微软雅黑"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8477336" y="3248388"/>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需求分析</a:t>
              </a:r>
              <a:endParaRPr lang="zh-CN" altLang="en-US" sz="1400" dirty="0">
                <a:solidFill>
                  <a:schemeClr val="bg1"/>
                </a:solidFill>
                <a:latin typeface="微软雅黑" pitchFamily="34" charset="-122"/>
                <a:ea typeface="微软雅黑" pitchFamily="34" charset="-122"/>
              </a:endParaRP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2" name="组合 91"/>
          <p:cNvGrpSpPr/>
          <p:nvPr/>
        </p:nvGrpSpPr>
        <p:grpSpPr>
          <a:xfrm>
            <a:off x="9917496" y="3248388"/>
            <a:ext cx="1724707" cy="215444"/>
            <a:chOff x="4369395" y="3284984"/>
            <a:chExt cx="1724707" cy="215444"/>
          </a:xfrm>
        </p:grpSpPr>
        <p:sp>
          <p:nvSpPr>
            <p:cNvPr id="93" name="文本框 9"/>
            <p:cNvSpPr txBox="1"/>
            <p:nvPr/>
          </p:nvSpPr>
          <p:spPr>
            <a:xfrm>
              <a:off x="4581935" y="3284984"/>
              <a:ext cx="1512167"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需要解决的问题</a:t>
              </a:r>
              <a:endParaRPr lang="zh-CN" altLang="en-US" sz="1400" dirty="0">
                <a:solidFill>
                  <a:schemeClr val="bg1"/>
                </a:solidFill>
                <a:latin typeface="微软雅黑" pitchFamily="34" charset="-122"/>
                <a:ea typeface="微软雅黑" pitchFamily="34" charset="-122"/>
              </a:endParaRP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97" name="组合 96"/>
          <p:cNvGrpSpPr/>
          <p:nvPr/>
        </p:nvGrpSpPr>
        <p:grpSpPr>
          <a:xfrm>
            <a:off x="7033691" y="3537000"/>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行业前景</a:t>
              </a:r>
              <a:endParaRPr lang="zh-CN" altLang="en-US" sz="1400" dirty="0">
                <a:solidFill>
                  <a:schemeClr val="bg1"/>
                </a:solidFill>
                <a:latin typeface="微软雅黑" pitchFamily="34" charset="-122"/>
                <a:ea typeface="微软雅黑" pitchFamily="34" charset="-122"/>
              </a:endParaRP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2" name="组合 101"/>
          <p:cNvGrpSpPr/>
          <p:nvPr/>
        </p:nvGrpSpPr>
        <p:grpSpPr>
          <a:xfrm>
            <a:off x="8477336" y="3536420"/>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竞争对手分析</a:t>
              </a:r>
              <a:endParaRPr lang="zh-CN" altLang="en-US" sz="1400" dirty="0">
                <a:solidFill>
                  <a:schemeClr val="bg1"/>
                </a:solidFill>
                <a:latin typeface="微软雅黑" pitchFamily="34" charset="-122"/>
                <a:ea typeface="微软雅黑" pitchFamily="34" charset="-122"/>
              </a:endParaRP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7" name="组合 106"/>
          <p:cNvGrpSpPr/>
          <p:nvPr/>
        </p:nvGrpSpPr>
        <p:grpSpPr>
          <a:xfrm>
            <a:off x="9917496" y="3536420"/>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我们的优势</a:t>
              </a:r>
              <a:endParaRPr lang="zh-CN" altLang="en-US" sz="1400" dirty="0">
                <a:solidFill>
                  <a:schemeClr val="bg1"/>
                </a:solidFill>
                <a:latin typeface="微软雅黑" pitchFamily="34" charset="-122"/>
                <a:ea typeface="微软雅黑" pitchFamily="34" charset="-122"/>
              </a:endParaRP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2" name="组合 111"/>
          <p:cNvGrpSpPr/>
          <p:nvPr/>
        </p:nvGrpSpPr>
        <p:grpSpPr>
          <a:xfrm>
            <a:off x="7037176" y="3825032"/>
            <a:ext cx="1436675" cy="215444"/>
            <a:chOff x="4369395" y="3284984"/>
            <a:chExt cx="1436675" cy="215444"/>
          </a:xfrm>
        </p:grpSpPr>
        <p:sp>
          <p:nvSpPr>
            <p:cNvPr id="11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itchFamily="34" charset="-122"/>
                  <a:ea typeface="微软雅黑" pitchFamily="34" charset="-122"/>
                </a:rPr>
                <a:t>可行性分析</a:t>
              </a:r>
              <a:endParaRPr lang="zh-CN" altLang="en-US" sz="1400" dirty="0">
                <a:solidFill>
                  <a:schemeClr val="bg1"/>
                </a:solidFill>
                <a:latin typeface="微软雅黑" pitchFamily="34" charset="-122"/>
                <a:ea typeface="微软雅黑" pitchFamily="34" charset="-122"/>
              </a:endParaRPr>
            </a:p>
          </p:txBody>
        </p:sp>
        <p:grpSp>
          <p:nvGrpSpPr>
            <p:cNvPr id="114" name="组合 113"/>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117" name="矩形 116"/>
          <p:cNvSpPr/>
          <p:nvPr/>
        </p:nvSpPr>
        <p:spPr>
          <a:xfrm>
            <a:off x="0" y="0"/>
            <a:ext cx="86409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标题 4"/>
          <p:cNvSpPr txBox="1">
            <a:spLocks/>
          </p:cNvSpPr>
          <p:nvPr/>
        </p:nvSpPr>
        <p:spPr>
          <a:xfrm>
            <a:off x="985019" y="363228"/>
            <a:ext cx="1224136"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0070C0"/>
                </a:solidFill>
                <a:latin typeface="Impact MT Std" pitchFamily="34" charset="0"/>
                <a:ea typeface="微软雅黑" panose="020B0503020204020204" pitchFamily="34" charset="-122"/>
              </a:rPr>
              <a:t>第二章</a:t>
            </a:r>
            <a:endParaRPr lang="zh-CN" altLang="en-US" sz="1200" b="1" dirty="0" smtClean="0">
              <a:solidFill>
                <a:srgbClr val="0070C0"/>
              </a:solidFill>
              <a:latin typeface="Impact MT Std" pitchFamily="34" charset="0"/>
              <a:ea typeface="微软雅黑" panose="020B0503020204020204" pitchFamily="34" charset="-122"/>
            </a:endParaRPr>
          </a:p>
          <a:p>
            <a:pPr algn="l"/>
            <a:endParaRPr lang="zh-CN" altLang="en-US" sz="2000" b="1" dirty="0" smtClean="0">
              <a:solidFill>
                <a:srgbClr val="0070C0"/>
              </a:solidFill>
              <a:latin typeface="Impact MT Std" pitchFamily="34" charset="0"/>
              <a:ea typeface="微软雅黑" panose="020B0503020204020204" pitchFamily="34" charset="-122"/>
            </a:endParaRPr>
          </a:p>
        </p:txBody>
      </p:sp>
      <p:sp>
        <p:nvSpPr>
          <p:cNvPr id="120" name="KSO_Shape"/>
          <p:cNvSpPr>
            <a:spLocks/>
          </p:cNvSpPr>
          <p:nvPr/>
        </p:nvSpPr>
        <p:spPr bwMode="auto">
          <a:xfrm>
            <a:off x="192931" y="207853"/>
            <a:ext cx="526486" cy="448389"/>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21" name="KSO_Shape"/>
          <p:cNvSpPr>
            <a:spLocks/>
          </p:cNvSpPr>
          <p:nvPr/>
        </p:nvSpPr>
        <p:spPr bwMode="auto">
          <a:xfrm>
            <a:off x="2703368" y="2917276"/>
            <a:ext cx="1379367" cy="117475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B0F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Tree>
    <p:extLst>
      <p:ext uri="{BB962C8B-B14F-4D97-AF65-F5344CB8AC3E}">
        <p14:creationId xmlns:p14="http://schemas.microsoft.com/office/powerpoint/2010/main" val="89401198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0-#ppt_w/2"/>
                                          </p:val>
                                        </p:tav>
                                        <p:tav tm="100000">
                                          <p:val>
                                            <p:strVal val="#ppt_x"/>
                                          </p:val>
                                        </p:tav>
                                      </p:tavLst>
                                    </p:anim>
                                    <p:anim calcmode="lin" valueType="num">
                                      <p:cBhvr additive="base">
                                        <p:cTn id="8" dur="50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7"/>
                                        </p:tgtEl>
                                        <p:attrNameLst>
                                          <p:attrName>style.visibility</p:attrName>
                                        </p:attrNameLst>
                                      </p:cBhvr>
                                      <p:to>
                                        <p:strVal val="visible"/>
                                      </p:to>
                                    </p:set>
                                    <p:anim calcmode="lin" valueType="num">
                                      <p:cBhvr additive="base">
                                        <p:cTn id="11" dur="250" fill="hold"/>
                                        <p:tgtEl>
                                          <p:spTgt spid="117"/>
                                        </p:tgtEl>
                                        <p:attrNameLst>
                                          <p:attrName>ppt_x</p:attrName>
                                        </p:attrNameLst>
                                      </p:cBhvr>
                                      <p:tavLst>
                                        <p:tav tm="0">
                                          <p:val>
                                            <p:strVal val="0-#ppt_w/2"/>
                                          </p:val>
                                        </p:tav>
                                        <p:tav tm="100000">
                                          <p:val>
                                            <p:strVal val="#ppt_x"/>
                                          </p:val>
                                        </p:tav>
                                      </p:tavLst>
                                    </p:anim>
                                    <p:anim calcmode="lin" valueType="num">
                                      <p:cBhvr additive="base">
                                        <p:cTn id="12" dur="250" fill="hold"/>
                                        <p:tgtEl>
                                          <p:spTgt spid="117"/>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0"/>
                                        </p:tgtEl>
                                        <p:attrNameLst>
                                          <p:attrName>style.visibility</p:attrName>
                                        </p:attrNameLst>
                                      </p:cBhvr>
                                      <p:to>
                                        <p:strVal val="visible"/>
                                      </p:to>
                                    </p:set>
                                    <p:animEffect transition="in" filter="fade">
                                      <p:cBhvr>
                                        <p:cTn id="15" dur="1000"/>
                                        <p:tgtEl>
                                          <p:spTgt spid="120"/>
                                        </p:tgtEl>
                                      </p:cBhvr>
                                    </p:animEffect>
                                    <p:anim calcmode="lin" valueType="num">
                                      <p:cBhvr>
                                        <p:cTn id="16" dur="1000" fill="hold"/>
                                        <p:tgtEl>
                                          <p:spTgt spid="120"/>
                                        </p:tgtEl>
                                        <p:attrNameLst>
                                          <p:attrName>ppt_x</p:attrName>
                                        </p:attrNameLst>
                                      </p:cBhvr>
                                      <p:tavLst>
                                        <p:tav tm="0">
                                          <p:val>
                                            <p:strVal val="#ppt_x"/>
                                          </p:val>
                                        </p:tav>
                                        <p:tav tm="100000">
                                          <p:val>
                                            <p:strVal val="#ppt_x"/>
                                          </p:val>
                                        </p:tav>
                                      </p:tavLst>
                                    </p:anim>
                                    <p:anim calcmode="lin" valueType="num">
                                      <p:cBhvr>
                                        <p:cTn id="17" dur="1000" fill="hold"/>
                                        <p:tgtEl>
                                          <p:spTgt spid="120"/>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500" fill="hold"/>
                                        <p:tgtEl>
                                          <p:spTgt spid="63"/>
                                        </p:tgtEl>
                                        <p:attrNameLst>
                                          <p:attrName>ppt_x</p:attrName>
                                        </p:attrNameLst>
                                      </p:cBhvr>
                                      <p:tavLst>
                                        <p:tav tm="0">
                                          <p:val>
                                            <p:strVal val="0-#ppt_w/2"/>
                                          </p:val>
                                        </p:tav>
                                        <p:tav tm="100000">
                                          <p:val>
                                            <p:strVal val="#ppt_x"/>
                                          </p:val>
                                        </p:tav>
                                      </p:tavLst>
                                    </p:anim>
                                    <p:anim calcmode="lin" valueType="num">
                                      <p:cBhvr additive="base">
                                        <p:cTn id="22" dur="500" fill="hold"/>
                                        <p:tgtEl>
                                          <p:spTgt spid="6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p:cTn id="26" dur="750" fill="hold"/>
                                        <p:tgtEl>
                                          <p:spTgt spid="64"/>
                                        </p:tgtEl>
                                        <p:attrNameLst>
                                          <p:attrName>ppt_w</p:attrName>
                                        </p:attrNameLst>
                                      </p:cBhvr>
                                      <p:tavLst>
                                        <p:tav tm="0">
                                          <p:val>
                                            <p:fltVal val="0"/>
                                          </p:val>
                                        </p:tav>
                                        <p:tav tm="100000">
                                          <p:val>
                                            <p:strVal val="#ppt_w"/>
                                          </p:val>
                                        </p:tav>
                                      </p:tavLst>
                                    </p:anim>
                                    <p:anim calcmode="lin" valueType="num">
                                      <p:cBhvr>
                                        <p:cTn id="27" dur="750" fill="hold"/>
                                        <p:tgtEl>
                                          <p:spTgt spid="64"/>
                                        </p:tgtEl>
                                        <p:attrNameLst>
                                          <p:attrName>ppt_h</p:attrName>
                                        </p:attrNameLst>
                                      </p:cBhvr>
                                      <p:tavLst>
                                        <p:tav tm="0">
                                          <p:val>
                                            <p:fltVal val="0"/>
                                          </p:val>
                                        </p:tav>
                                        <p:tav tm="100000">
                                          <p:val>
                                            <p:strVal val="#ppt_h"/>
                                          </p:val>
                                        </p:tav>
                                      </p:tavLst>
                                    </p:anim>
                                    <p:anim calcmode="lin" valueType="num">
                                      <p:cBhvr>
                                        <p:cTn id="28" dur="750" fill="hold"/>
                                        <p:tgtEl>
                                          <p:spTgt spid="64"/>
                                        </p:tgtEl>
                                        <p:attrNameLst>
                                          <p:attrName>style.rotation</p:attrName>
                                        </p:attrNameLst>
                                      </p:cBhvr>
                                      <p:tavLst>
                                        <p:tav tm="0">
                                          <p:val>
                                            <p:fltVal val="90"/>
                                          </p:val>
                                        </p:tav>
                                        <p:tav tm="100000">
                                          <p:val>
                                            <p:fltVal val="0"/>
                                          </p:val>
                                        </p:tav>
                                      </p:tavLst>
                                    </p:anim>
                                    <p:animEffect transition="in" filter="fade">
                                      <p:cBhvr>
                                        <p:cTn id="29" dur="750"/>
                                        <p:tgtEl>
                                          <p:spTgt spid="64"/>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1000"/>
                                        <p:tgtEl>
                                          <p:spTgt spid="121"/>
                                        </p:tgtEl>
                                      </p:cBhvr>
                                    </p:animEffect>
                                    <p:anim calcmode="lin" valueType="num">
                                      <p:cBhvr>
                                        <p:cTn id="33" dur="1000" fill="hold"/>
                                        <p:tgtEl>
                                          <p:spTgt spid="121"/>
                                        </p:tgtEl>
                                        <p:attrNameLst>
                                          <p:attrName>ppt_x</p:attrName>
                                        </p:attrNameLst>
                                      </p:cBhvr>
                                      <p:tavLst>
                                        <p:tav tm="0">
                                          <p:val>
                                            <p:strVal val="#ppt_x"/>
                                          </p:val>
                                        </p:tav>
                                        <p:tav tm="100000">
                                          <p:val>
                                            <p:strVal val="#ppt_x"/>
                                          </p:val>
                                        </p:tav>
                                      </p:tavLst>
                                    </p:anim>
                                    <p:anim calcmode="lin" valueType="num">
                                      <p:cBhvr>
                                        <p:cTn id="34" dur="1000" fill="hold"/>
                                        <p:tgtEl>
                                          <p:spTgt spid="121"/>
                                        </p:tgtEl>
                                        <p:attrNameLst>
                                          <p:attrName>ppt_y</p:attrName>
                                        </p:attrNameLst>
                                      </p:cBhvr>
                                      <p:tavLst>
                                        <p:tav tm="0">
                                          <p:val>
                                            <p:strVal val="#ppt_y+.1"/>
                                          </p:val>
                                        </p:tav>
                                        <p:tav tm="100000">
                                          <p:val>
                                            <p:strVal val="#ppt_y"/>
                                          </p:val>
                                        </p:tav>
                                      </p:tavLst>
                                    </p:anim>
                                  </p:childTnLst>
                                </p:cTn>
                              </p:par>
                              <p:par>
                                <p:cTn id="35" presetID="2" presetClass="entr" presetSubtype="8" fill="hold" grpId="0" nodeType="withEffect">
                                  <p:stCondLst>
                                    <p:cond delay="50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0-#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0-#ppt_w/2"/>
                                          </p:val>
                                        </p:tav>
                                        <p:tav tm="100000">
                                          <p:val>
                                            <p:strVal val="#ppt_x"/>
                                          </p:val>
                                        </p:tav>
                                      </p:tavLst>
                                    </p:anim>
                                    <p:anim calcmode="lin" valueType="num">
                                      <p:cBhvr additive="base">
                                        <p:cTn id="46" dur="500" fill="hold"/>
                                        <p:tgtEl>
                                          <p:spTgt spid="6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par>
                                <p:cTn id="51" presetID="53" presetClass="entr" presetSubtype="16" fill="hold" nodeType="withEffect">
                                  <p:stCondLst>
                                    <p:cond delay="50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par>
                                <p:cTn id="56" presetID="53" presetClass="entr" presetSubtype="16" fill="hold" nodeType="withEffect">
                                  <p:stCondLst>
                                    <p:cond delay="500"/>
                                  </p:stCondLst>
                                  <p:childTnLst>
                                    <p:set>
                                      <p:cBhvr>
                                        <p:cTn id="57" dur="1" fill="hold">
                                          <p:stCondLst>
                                            <p:cond delay="0"/>
                                          </p:stCondLst>
                                        </p:cTn>
                                        <p:tgtEl>
                                          <p:spTgt spid="76"/>
                                        </p:tgtEl>
                                        <p:attrNameLst>
                                          <p:attrName>style.visibility</p:attrName>
                                        </p:attrNameLst>
                                      </p:cBhvr>
                                      <p:to>
                                        <p:strVal val="visible"/>
                                      </p:to>
                                    </p:set>
                                    <p:anim calcmode="lin" valueType="num">
                                      <p:cBhvr>
                                        <p:cTn id="58" dur="500" fill="hold"/>
                                        <p:tgtEl>
                                          <p:spTgt spid="76"/>
                                        </p:tgtEl>
                                        <p:attrNameLst>
                                          <p:attrName>ppt_w</p:attrName>
                                        </p:attrNameLst>
                                      </p:cBhvr>
                                      <p:tavLst>
                                        <p:tav tm="0">
                                          <p:val>
                                            <p:fltVal val="0"/>
                                          </p:val>
                                        </p:tav>
                                        <p:tav tm="100000">
                                          <p:val>
                                            <p:strVal val="#ppt_w"/>
                                          </p:val>
                                        </p:tav>
                                      </p:tavLst>
                                    </p:anim>
                                    <p:anim calcmode="lin" valueType="num">
                                      <p:cBhvr>
                                        <p:cTn id="59" dur="500" fill="hold"/>
                                        <p:tgtEl>
                                          <p:spTgt spid="76"/>
                                        </p:tgtEl>
                                        <p:attrNameLst>
                                          <p:attrName>ppt_h</p:attrName>
                                        </p:attrNameLst>
                                      </p:cBhvr>
                                      <p:tavLst>
                                        <p:tav tm="0">
                                          <p:val>
                                            <p:fltVal val="0"/>
                                          </p:val>
                                        </p:tav>
                                        <p:tav tm="100000">
                                          <p:val>
                                            <p:strVal val="#ppt_h"/>
                                          </p:val>
                                        </p:tav>
                                      </p:tavLst>
                                    </p:anim>
                                    <p:animEffect transition="in" filter="fade">
                                      <p:cBhvr>
                                        <p:cTn id="60" dur="500"/>
                                        <p:tgtEl>
                                          <p:spTgt spid="76"/>
                                        </p:tgtEl>
                                      </p:cBhvr>
                                    </p:animEffect>
                                  </p:childTnLst>
                                </p:cTn>
                              </p:par>
                              <p:par>
                                <p:cTn id="61" presetID="53" presetClass="entr" presetSubtype="16" fill="hold" nodeType="withEffect">
                                  <p:stCondLst>
                                    <p:cond delay="500"/>
                                  </p:stCondLst>
                                  <p:childTnLst>
                                    <p:set>
                                      <p:cBhvr>
                                        <p:cTn id="62" dur="1" fill="hold">
                                          <p:stCondLst>
                                            <p:cond delay="0"/>
                                          </p:stCondLst>
                                        </p:cTn>
                                        <p:tgtEl>
                                          <p:spTgt spid="92"/>
                                        </p:tgtEl>
                                        <p:attrNameLst>
                                          <p:attrName>style.visibility</p:attrName>
                                        </p:attrNameLst>
                                      </p:cBhvr>
                                      <p:to>
                                        <p:strVal val="visible"/>
                                      </p:to>
                                    </p:set>
                                    <p:anim calcmode="lin" valueType="num">
                                      <p:cBhvr>
                                        <p:cTn id="63" dur="500" fill="hold"/>
                                        <p:tgtEl>
                                          <p:spTgt spid="92"/>
                                        </p:tgtEl>
                                        <p:attrNameLst>
                                          <p:attrName>ppt_w</p:attrName>
                                        </p:attrNameLst>
                                      </p:cBhvr>
                                      <p:tavLst>
                                        <p:tav tm="0">
                                          <p:val>
                                            <p:fltVal val="0"/>
                                          </p:val>
                                        </p:tav>
                                        <p:tav tm="100000">
                                          <p:val>
                                            <p:strVal val="#ppt_w"/>
                                          </p:val>
                                        </p:tav>
                                      </p:tavLst>
                                    </p:anim>
                                    <p:anim calcmode="lin" valueType="num">
                                      <p:cBhvr>
                                        <p:cTn id="64" dur="500" fill="hold"/>
                                        <p:tgtEl>
                                          <p:spTgt spid="92"/>
                                        </p:tgtEl>
                                        <p:attrNameLst>
                                          <p:attrName>ppt_h</p:attrName>
                                        </p:attrNameLst>
                                      </p:cBhvr>
                                      <p:tavLst>
                                        <p:tav tm="0">
                                          <p:val>
                                            <p:fltVal val="0"/>
                                          </p:val>
                                        </p:tav>
                                        <p:tav tm="100000">
                                          <p:val>
                                            <p:strVal val="#ppt_h"/>
                                          </p:val>
                                        </p:tav>
                                      </p:tavLst>
                                    </p:anim>
                                    <p:animEffect transition="in" filter="fade">
                                      <p:cBhvr>
                                        <p:cTn id="65" dur="500"/>
                                        <p:tgtEl>
                                          <p:spTgt spid="92"/>
                                        </p:tgtEl>
                                      </p:cBhvr>
                                    </p:animEffect>
                                  </p:childTnLst>
                                </p:cTn>
                              </p:par>
                              <p:par>
                                <p:cTn id="66" presetID="53" presetClass="entr" presetSubtype="16" fill="hold" nodeType="withEffect">
                                  <p:stCondLst>
                                    <p:cond delay="5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fltVal val="0"/>
                                          </p:val>
                                        </p:tav>
                                        <p:tav tm="100000">
                                          <p:val>
                                            <p:strVal val="#ppt_w"/>
                                          </p:val>
                                        </p:tav>
                                      </p:tavLst>
                                    </p:anim>
                                    <p:anim calcmode="lin" valueType="num">
                                      <p:cBhvr>
                                        <p:cTn id="69" dur="500" fill="hold"/>
                                        <p:tgtEl>
                                          <p:spTgt spid="97"/>
                                        </p:tgtEl>
                                        <p:attrNameLst>
                                          <p:attrName>ppt_h</p:attrName>
                                        </p:attrNameLst>
                                      </p:cBhvr>
                                      <p:tavLst>
                                        <p:tav tm="0">
                                          <p:val>
                                            <p:fltVal val="0"/>
                                          </p:val>
                                        </p:tav>
                                        <p:tav tm="100000">
                                          <p:val>
                                            <p:strVal val="#ppt_h"/>
                                          </p:val>
                                        </p:tav>
                                      </p:tavLst>
                                    </p:anim>
                                    <p:animEffect transition="in" filter="fade">
                                      <p:cBhvr>
                                        <p:cTn id="70" dur="500"/>
                                        <p:tgtEl>
                                          <p:spTgt spid="97"/>
                                        </p:tgtEl>
                                      </p:cBhvr>
                                    </p:animEffect>
                                  </p:childTnLst>
                                </p:cTn>
                              </p:par>
                              <p:par>
                                <p:cTn id="71" presetID="53" presetClass="entr" presetSubtype="16" fill="hold" nodeType="withEffect">
                                  <p:stCondLst>
                                    <p:cond delay="5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50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Effect transition="in" filter="fade">
                                      <p:cBhvr>
                                        <p:cTn id="80" dur="500"/>
                                        <p:tgtEl>
                                          <p:spTgt spid="107"/>
                                        </p:tgtEl>
                                      </p:cBhvr>
                                    </p:animEffect>
                                  </p:childTnLst>
                                </p:cTn>
                              </p:par>
                              <p:par>
                                <p:cTn id="81" presetID="53" presetClass="entr" presetSubtype="16" fill="hold" nodeType="withEffect">
                                  <p:stCondLst>
                                    <p:cond delay="500"/>
                                  </p:stCondLst>
                                  <p:childTnLst>
                                    <p:set>
                                      <p:cBhvr>
                                        <p:cTn id="82" dur="1" fill="hold">
                                          <p:stCondLst>
                                            <p:cond delay="0"/>
                                          </p:stCondLst>
                                        </p:cTn>
                                        <p:tgtEl>
                                          <p:spTgt spid="112"/>
                                        </p:tgtEl>
                                        <p:attrNameLst>
                                          <p:attrName>style.visibility</p:attrName>
                                        </p:attrNameLst>
                                      </p:cBhvr>
                                      <p:to>
                                        <p:strVal val="visible"/>
                                      </p:to>
                                    </p:set>
                                    <p:anim calcmode="lin" valueType="num">
                                      <p:cBhvr>
                                        <p:cTn id="83" dur="500" fill="hold"/>
                                        <p:tgtEl>
                                          <p:spTgt spid="112"/>
                                        </p:tgtEl>
                                        <p:attrNameLst>
                                          <p:attrName>ppt_w</p:attrName>
                                        </p:attrNameLst>
                                      </p:cBhvr>
                                      <p:tavLst>
                                        <p:tav tm="0">
                                          <p:val>
                                            <p:fltVal val="0"/>
                                          </p:val>
                                        </p:tav>
                                        <p:tav tm="100000">
                                          <p:val>
                                            <p:strVal val="#ppt_w"/>
                                          </p:val>
                                        </p:tav>
                                      </p:tavLst>
                                    </p:anim>
                                    <p:anim calcmode="lin" valueType="num">
                                      <p:cBhvr>
                                        <p:cTn id="84" dur="500" fill="hold"/>
                                        <p:tgtEl>
                                          <p:spTgt spid="112"/>
                                        </p:tgtEl>
                                        <p:attrNameLst>
                                          <p:attrName>ppt_h</p:attrName>
                                        </p:attrNameLst>
                                      </p:cBhvr>
                                      <p:tavLst>
                                        <p:tav tm="0">
                                          <p:val>
                                            <p:fltVal val="0"/>
                                          </p:val>
                                        </p:tav>
                                        <p:tav tm="100000">
                                          <p:val>
                                            <p:strVal val="#ppt_h"/>
                                          </p:val>
                                        </p:tav>
                                      </p:tavLst>
                                    </p:anim>
                                    <p:animEffect transition="in" filter="fade">
                                      <p:cBhvr>
                                        <p:cTn id="8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7" grpId="0" animBg="1"/>
      <p:bldP spid="68" grpId="0" animBg="1"/>
      <p:bldP spid="69" grpId="0"/>
      <p:bldP spid="70" grpId="0"/>
      <p:bldP spid="117" grpId="0" animBg="1"/>
      <p:bldP spid="119" grpId="0"/>
      <p:bldP spid="120" grpId="0" animBg="1"/>
      <p:bldP spid="121"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1790</TotalTime>
  <Words>3713</Words>
  <Application>Microsoft Office PowerPoint</Application>
  <PresentationFormat>自定义</PresentationFormat>
  <Paragraphs>365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cp:lastModifiedBy>Windows User</cp:lastModifiedBy>
  <cp:revision>335</cp:revision>
  <dcterms:created xsi:type="dcterms:W3CDTF">2015-10-29T02:12:40Z</dcterms:created>
  <dcterms:modified xsi:type="dcterms:W3CDTF">2018-09-04T12:31:11Z</dcterms:modified>
</cp:coreProperties>
</file>