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32" r:id="rId3"/>
    <p:sldId id="3227" r:id="rId4"/>
    <p:sldId id="3226" r:id="rId5"/>
    <p:sldId id="3171" r:id="rId6"/>
    <p:sldId id="3192" r:id="rId7"/>
    <p:sldId id="3170" r:id="rId8"/>
    <p:sldId id="3173" r:id="rId9"/>
    <p:sldId id="3233" r:id="rId10"/>
    <p:sldId id="3172" r:id="rId11"/>
    <p:sldId id="3175" r:id="rId12"/>
    <p:sldId id="3174" r:id="rId13"/>
    <p:sldId id="3191" r:id="rId14"/>
    <p:sldId id="3234" r:id="rId15"/>
    <p:sldId id="3179" r:id="rId16"/>
    <p:sldId id="3193" r:id="rId17"/>
    <p:sldId id="3178" r:id="rId18"/>
    <p:sldId id="3169" r:id="rId19"/>
    <p:sldId id="3235" r:id="rId20"/>
    <p:sldId id="3190" r:id="rId21"/>
    <p:sldId id="3176" r:id="rId22"/>
    <p:sldId id="3177" r:id="rId23"/>
    <p:sldId id="3236" r:id="rId24"/>
    <p:sldId id="323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D8769"/>
    <a:srgbClr val="F16904"/>
    <a:srgbClr val="223D5E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66" autoAdjust="0"/>
    <p:restoredTop sz="92986" autoAdjust="0"/>
  </p:normalViewPr>
  <p:slideViewPr>
    <p:cSldViewPr>
      <p:cViewPr>
        <p:scale>
          <a:sx n="50" d="100"/>
          <a:sy n="50" d="100"/>
        </p:scale>
        <p:origin x="-49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9848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3171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5595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6417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9361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8211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23751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931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235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8072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0769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129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422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5915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9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05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892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44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" y="0"/>
            <a:ext cx="12864395" cy="7232650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352" y="0"/>
            <a:ext cx="12858045" cy="723265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51012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986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088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255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34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39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4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78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7930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765079" y="5098876"/>
            <a:ext cx="54726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800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800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8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812820" y="4514590"/>
            <a:ext cx="537712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年终总结誓新年计划</a:t>
            </a:r>
            <a:endParaRPr lang="zh-CN" altLang="en-US" sz="4400" cap="all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流程图: 终止 12"/>
          <p:cNvSpPr/>
          <p:nvPr/>
        </p:nvSpPr>
        <p:spPr>
          <a:xfrm>
            <a:off x="5705084" y="6080966"/>
            <a:ext cx="1448581" cy="286203"/>
          </a:xfrm>
          <a:prstGeom prst="flowChartTermina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09095" y="1469727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2019</a:t>
            </a:r>
            <a:endParaRPr lang="zh-CN" altLang="en-US" sz="199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8588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7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b="1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992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2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2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2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b="1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198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grpSp>
        <p:nvGrpSpPr>
          <p:cNvPr id="11" name="组合 11"/>
          <p:cNvGrpSpPr>
            <a:grpSpLocks/>
          </p:cNvGrpSpPr>
          <p:nvPr/>
        </p:nvGrpSpPr>
        <p:grpSpPr bwMode="auto">
          <a:xfrm>
            <a:off x="382199" y="723593"/>
            <a:ext cx="4954141" cy="1034344"/>
            <a:chOff x="3886200" y="188686"/>
            <a:chExt cx="4699000" cy="979713"/>
          </a:xfrm>
        </p:grpSpPr>
        <p:sp>
          <p:nvSpPr>
            <p:cNvPr id="12" name="任意多边形 11"/>
            <p:cNvSpPr/>
            <p:nvPr/>
          </p:nvSpPr>
          <p:spPr>
            <a:xfrm>
              <a:off x="3886200" y="188686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089400" y="283804"/>
              <a:ext cx="4495800" cy="884595"/>
            </a:xfrm>
            <a:custGeom>
              <a:avLst/>
              <a:gdLst>
                <a:gd name="connsiteX0" fmla="*/ 0 w 4495800"/>
                <a:gd name="connsiteY0" fmla="*/ 285750 h 1981200"/>
                <a:gd name="connsiteX1" fmla="*/ 419100 w 4495800"/>
                <a:gd name="connsiteY1" fmla="*/ 1866900 h 1981200"/>
                <a:gd name="connsiteX2" fmla="*/ 4114800 w 4495800"/>
                <a:gd name="connsiteY2" fmla="*/ 1981200 h 1981200"/>
                <a:gd name="connsiteX3" fmla="*/ 4495800 w 4495800"/>
                <a:gd name="connsiteY3" fmla="*/ 0 h 1981200"/>
                <a:gd name="connsiteX4" fmla="*/ 0 w 4495800"/>
                <a:gd name="connsiteY4" fmla="*/ 28575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5800" h="1981200">
                  <a:moveTo>
                    <a:pt x="0" y="285750"/>
                  </a:moveTo>
                  <a:lnTo>
                    <a:pt x="419100" y="1866900"/>
                  </a:lnTo>
                  <a:lnTo>
                    <a:pt x="4114800" y="1981200"/>
                  </a:lnTo>
                  <a:lnTo>
                    <a:pt x="4495800" y="0"/>
                  </a:lnTo>
                  <a:lnTo>
                    <a:pt x="0" y="285750"/>
                  </a:lnTo>
                  <a:close/>
                </a:path>
              </a:pathLst>
            </a:custGeom>
            <a:solidFill>
              <a:srgbClr val="C00000">
                <a:alpha val="4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375" dirty="0">
                  <a:latin typeface="方正正中黑简体" panose="02000000000000000000" pitchFamily="2" charset="-122"/>
                  <a:ea typeface="方正正中黑简体" panose="02000000000000000000" pitchFamily="2" charset="-122"/>
                </a:rPr>
                <a:t>目录</a:t>
              </a:r>
              <a:r>
                <a:rPr lang="zh-CN" altLang="en-US" sz="3375" b="1" dirty="0"/>
                <a:t> </a:t>
              </a:r>
              <a:r>
                <a:rPr lang="en-US" altLang="zh-CN" sz="3375" b="1" dirty="0"/>
                <a:t>/</a:t>
              </a:r>
              <a:r>
                <a:rPr lang="en-US" altLang="zh-CN" sz="3200" dirty="0"/>
                <a:t>CONTENTS</a:t>
              </a:r>
              <a:endParaRPr lang="zh-CN" altLang="en-US" sz="3200" dirty="0"/>
            </a:p>
          </p:txBody>
        </p:sp>
      </p:grpSp>
      <p:grpSp>
        <p:nvGrpSpPr>
          <p:cNvPr id="15" name="组合 41"/>
          <p:cNvGrpSpPr>
            <a:grpSpLocks/>
          </p:cNvGrpSpPr>
          <p:nvPr/>
        </p:nvGrpSpPr>
        <p:grpSpPr bwMode="auto">
          <a:xfrm>
            <a:off x="4815195" y="2968334"/>
            <a:ext cx="613818" cy="555771"/>
            <a:chOff x="2727102" y="1805798"/>
            <a:chExt cx="789301" cy="714855"/>
          </a:xfrm>
        </p:grpSpPr>
        <p:grpSp>
          <p:nvGrpSpPr>
            <p:cNvPr id="16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7" name="文本框 39"/>
            <p:cNvSpPr txBox="1">
              <a:spLocks noChangeArrowheads="1"/>
            </p:cNvSpPr>
            <p:nvPr/>
          </p:nvSpPr>
          <p:spPr bwMode="auto">
            <a:xfrm>
              <a:off x="2816060" y="1805798"/>
              <a:ext cx="659860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0" name="组合 42"/>
          <p:cNvGrpSpPr>
            <a:grpSpLocks/>
          </p:cNvGrpSpPr>
          <p:nvPr/>
        </p:nvGrpSpPr>
        <p:grpSpPr bwMode="auto">
          <a:xfrm>
            <a:off x="5703930" y="2970533"/>
            <a:ext cx="3980560" cy="553573"/>
            <a:chOff x="3859762" y="1809521"/>
            <a:chExt cx="5116559" cy="711133"/>
          </a:xfrm>
        </p:grpSpPr>
        <p:grpSp>
          <p:nvGrpSpPr>
            <p:cNvPr id="21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5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58" name="组合 41"/>
          <p:cNvGrpSpPr>
            <a:grpSpLocks/>
          </p:cNvGrpSpPr>
          <p:nvPr/>
        </p:nvGrpSpPr>
        <p:grpSpPr bwMode="auto">
          <a:xfrm>
            <a:off x="4815195" y="3692056"/>
            <a:ext cx="613818" cy="555771"/>
            <a:chOff x="2727102" y="1805798"/>
            <a:chExt cx="789301" cy="714855"/>
          </a:xfrm>
        </p:grpSpPr>
        <p:grpSp>
          <p:nvGrpSpPr>
            <p:cNvPr id="5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42"/>
          <p:cNvGrpSpPr>
            <a:grpSpLocks/>
          </p:cNvGrpSpPr>
          <p:nvPr/>
        </p:nvGrpSpPr>
        <p:grpSpPr bwMode="auto">
          <a:xfrm>
            <a:off x="5703930" y="3694254"/>
            <a:ext cx="3980560" cy="553573"/>
            <a:chOff x="3859762" y="1809521"/>
            <a:chExt cx="5116559" cy="711133"/>
          </a:xfrm>
        </p:grpSpPr>
        <p:grpSp>
          <p:nvGrpSpPr>
            <p:cNvPr id="6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68" name="组合 41"/>
          <p:cNvGrpSpPr>
            <a:grpSpLocks/>
          </p:cNvGrpSpPr>
          <p:nvPr/>
        </p:nvGrpSpPr>
        <p:grpSpPr bwMode="auto">
          <a:xfrm>
            <a:off x="4815195" y="4434822"/>
            <a:ext cx="613818" cy="555771"/>
            <a:chOff x="2727102" y="1805798"/>
            <a:chExt cx="789301" cy="714855"/>
          </a:xfrm>
        </p:grpSpPr>
        <p:grpSp>
          <p:nvGrpSpPr>
            <p:cNvPr id="6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0" name="文本框 39"/>
            <p:cNvSpPr txBox="1">
              <a:spLocks noChangeArrowheads="1"/>
            </p:cNvSpPr>
            <p:nvPr/>
          </p:nvSpPr>
          <p:spPr bwMode="auto">
            <a:xfrm>
              <a:off x="2781026" y="1805798"/>
              <a:ext cx="729926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3" name="组合 42"/>
          <p:cNvGrpSpPr>
            <a:grpSpLocks/>
          </p:cNvGrpSpPr>
          <p:nvPr/>
        </p:nvGrpSpPr>
        <p:grpSpPr bwMode="auto">
          <a:xfrm>
            <a:off x="5703930" y="4437021"/>
            <a:ext cx="3980560" cy="553573"/>
            <a:chOff x="3859762" y="1809521"/>
            <a:chExt cx="5116559" cy="711133"/>
          </a:xfrm>
        </p:grpSpPr>
        <p:grpSp>
          <p:nvGrpSpPr>
            <p:cNvPr id="7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2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  <p:grpSp>
        <p:nvGrpSpPr>
          <p:cNvPr id="78" name="组合 41"/>
          <p:cNvGrpSpPr>
            <a:grpSpLocks/>
          </p:cNvGrpSpPr>
          <p:nvPr/>
        </p:nvGrpSpPr>
        <p:grpSpPr bwMode="auto">
          <a:xfrm>
            <a:off x="4815195" y="5215680"/>
            <a:ext cx="613818" cy="555771"/>
            <a:chOff x="2727102" y="1805798"/>
            <a:chExt cx="789301" cy="714855"/>
          </a:xfrm>
        </p:grpSpPr>
        <p:grpSp>
          <p:nvGrpSpPr>
            <p:cNvPr id="79" name="组合 35"/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2" name="矩形 34"/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0" name="文本框 39"/>
            <p:cNvSpPr txBox="1">
              <a:spLocks noChangeArrowheads="1"/>
            </p:cNvSpPr>
            <p:nvPr/>
          </p:nvSpPr>
          <p:spPr bwMode="auto">
            <a:xfrm>
              <a:off x="2788239" y="1805798"/>
              <a:ext cx="715502" cy="672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3" name="组合 42"/>
          <p:cNvGrpSpPr>
            <a:grpSpLocks/>
          </p:cNvGrpSpPr>
          <p:nvPr/>
        </p:nvGrpSpPr>
        <p:grpSpPr bwMode="auto">
          <a:xfrm>
            <a:off x="5703930" y="5217878"/>
            <a:ext cx="3980560" cy="553573"/>
            <a:chOff x="3859762" y="1809521"/>
            <a:chExt cx="5116559" cy="711133"/>
          </a:xfrm>
        </p:grpSpPr>
        <p:grpSp>
          <p:nvGrpSpPr>
            <p:cNvPr id="84" name="组合 36"/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solidFill>
                <a:schemeClr val="accent1">
                  <a:alpha val="89000"/>
                </a:schemeClr>
              </a:solid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87" name="矩形 34"/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85" name="矩形 84"/>
            <p:cNvSpPr/>
            <p:nvPr/>
          </p:nvSpPr>
          <p:spPr>
            <a:xfrm>
              <a:off x="4943773" y="1868801"/>
              <a:ext cx="3005908" cy="592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123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018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201X</a:t>
            </a:r>
            <a:endParaRPr 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693071" y="5283031"/>
            <a:ext cx="54726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For year-end summary report/business/projects/New Year </a:t>
            </a:r>
            <a:r>
              <a:rPr lang="en-US" altLang="zh-CN" sz="800" dirty="0" err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</a:t>
            </a:r>
            <a:r>
              <a:rPr lang="en-US" altLang="zh-CN" sz="800" dirty="0" err="1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planFor</a:t>
            </a:r>
            <a:r>
              <a:rPr lang="en-US" altLang="zh-CN" sz="800" dirty="0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year-end summary report/business/projects/New Year plan</a:t>
            </a:r>
            <a:endParaRPr lang="zh-CN" altLang="en-US" sz="800" dirty="0">
              <a:solidFill>
                <a:srgbClr val="C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740812" y="4698745"/>
            <a:ext cx="537712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rgbClr val="C00000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rgbClr val="C00000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流程图: 终止 12"/>
          <p:cNvSpPr/>
          <p:nvPr/>
        </p:nvSpPr>
        <p:spPr>
          <a:xfrm>
            <a:off x="5705084" y="6080966"/>
            <a:ext cx="1448581" cy="286203"/>
          </a:xfrm>
          <a:prstGeom prst="flowChartTermina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第一</a:t>
            </a:r>
            <a:r>
              <a:rPr lang="en-US" altLang="zh-CN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出</a:t>
            </a:r>
            <a:r>
              <a:rPr lang="zh-CN" altLang="en-US" sz="1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品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09095" y="1469727"/>
            <a:ext cx="535915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99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时尚中黑简体" panose="01010104010101010101" pitchFamily="2" charset="-122"/>
                <a:ea typeface="时尚中黑简体" panose="01010104010101010101" pitchFamily="2" charset="-122"/>
              </a:rPr>
              <a:t>2019</a:t>
            </a:r>
            <a:endParaRPr lang="zh-CN" altLang="en-US" sz="199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50800" algn="tl" rotWithShape="0">
                  <a:srgbClr val="000000"/>
                </a:outerShdw>
              </a:effectLst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915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8667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4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4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7" decel="50000" autoRev="1" fill="hold">
                                          <p:stCondLst>
                                            <p:cond delay="34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2" fill="hold">
                                          <p:stCondLst>
                                            <p:cond delay="6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5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487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b="1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555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13379" y="2680338"/>
            <a:ext cx="3294085" cy="1302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1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1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97" y="2542356"/>
            <a:ext cx="0" cy="1997601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546" y="4193750"/>
            <a:ext cx="1269401" cy="3462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3120" y="2505566"/>
            <a:ext cx="1476826" cy="1476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48" y="4065755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603" y="4065755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903" y="273748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b="1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b="1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48" y="4355430"/>
            <a:ext cx="1497013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603" y="4355430"/>
            <a:ext cx="1563861" cy="224334"/>
          </a:xfrm>
          <a:prstGeom prst="rect">
            <a:avLst/>
          </a:prstGeom>
          <a:noFill/>
        </p:spPr>
        <p:txBody>
          <a:bodyPr wrap="square" lIns="85020" tIns="42511" rIns="85020" bIns="42511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139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6A6E359-FD7E-4E54-9AE7-0B49EB30D59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07.pptx"/>
</p:tagLst>
</file>

<file path=ppt/theme/theme1.xml><?xml version="1.0" encoding="utf-8"?>
<a:theme xmlns:a="http://schemas.openxmlformats.org/drawingml/2006/main" name="第一PPT，www.1ppt.com">
  <a:themeElements>
    <a:clrScheme name="自定义 33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0A12C"/>
      </a:accent1>
      <a:accent2>
        <a:srgbClr val="AE0304"/>
      </a:accent2>
      <a:accent3>
        <a:srgbClr val="F0A12C"/>
      </a:accent3>
      <a:accent4>
        <a:srgbClr val="AE0304"/>
      </a:accent4>
      <a:accent5>
        <a:srgbClr val="F0A12C"/>
      </a:accent5>
      <a:accent6>
        <a:srgbClr val="AE0304"/>
      </a:accent6>
      <a:hlink>
        <a:srgbClr val="F0A12C"/>
      </a:hlink>
      <a:folHlink>
        <a:srgbClr val="AE0304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3227</Words>
  <Application>Microsoft Office PowerPoint</Application>
  <PresentationFormat>自定义</PresentationFormat>
  <Paragraphs>248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彩色多边形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2018-09-04T08:59:41Z</dcterms:modified>
</cp:coreProperties>
</file>