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6" r:id="rId2"/>
  </p:sldMasterIdLst>
  <p:notesMasterIdLst>
    <p:notesMasterId r:id="rId34"/>
  </p:notesMasterIdLst>
  <p:handoutMasterIdLst>
    <p:handoutMasterId r:id="rId35"/>
  </p:handoutMasterIdLst>
  <p:sldIdLst>
    <p:sldId id="3165" r:id="rId3"/>
    <p:sldId id="3148" r:id="rId4"/>
    <p:sldId id="3159" r:id="rId5"/>
    <p:sldId id="3164" r:id="rId6"/>
    <p:sldId id="3160" r:id="rId7"/>
    <p:sldId id="3161" r:id="rId8"/>
    <p:sldId id="3162" r:id="rId9"/>
    <p:sldId id="3163" r:id="rId10"/>
    <p:sldId id="3114" r:id="rId11"/>
    <p:sldId id="3125" r:id="rId12"/>
    <p:sldId id="3117" r:id="rId13"/>
    <p:sldId id="3121" r:id="rId14"/>
    <p:sldId id="3153" r:id="rId15"/>
    <p:sldId id="3156" r:id="rId16"/>
    <p:sldId id="3138" r:id="rId17"/>
    <p:sldId id="3137" r:id="rId18"/>
    <p:sldId id="3126" r:id="rId19"/>
    <p:sldId id="3122" r:id="rId20"/>
    <p:sldId id="3119" r:id="rId21"/>
    <p:sldId id="3157" r:id="rId22"/>
    <p:sldId id="3123" r:id="rId23"/>
    <p:sldId id="3124" r:id="rId24"/>
    <p:sldId id="3139" r:id="rId25"/>
    <p:sldId id="3115" r:id="rId26"/>
    <p:sldId id="3158" r:id="rId27"/>
    <p:sldId id="3154" r:id="rId28"/>
    <p:sldId id="3118" r:id="rId29"/>
    <p:sldId id="3133" r:id="rId30"/>
    <p:sldId id="3127" r:id="rId31"/>
    <p:sldId id="3166" r:id="rId32"/>
    <p:sldId id="3167" r:id="rId33"/>
  </p:sldIdLst>
  <p:sldSz cx="12858750" cy="7232650"/>
  <p:notesSz cx="6858000" cy="9144000"/>
  <p:custDataLst>
    <p:tags r:id="rId3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8357"/>
    <a:srgbClr val="28C7D4"/>
    <a:srgbClr val="F94D4D"/>
    <a:srgbClr val="FEFEFE"/>
    <a:srgbClr val="FFFFFF"/>
    <a:srgbClr val="8F1A12"/>
    <a:srgbClr val="F84E4B"/>
    <a:srgbClr val="26C8D2"/>
    <a:srgbClr val="1CB7F1"/>
    <a:srgbClr val="017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5" autoAdjust="0"/>
    <p:restoredTop sz="92986" autoAdjust="0"/>
  </p:normalViewPr>
  <p:slideViewPr>
    <p:cSldViewPr>
      <p:cViewPr>
        <p:scale>
          <a:sx n="33" d="100"/>
          <a:sy n="33" d="100"/>
        </p:scale>
        <p:origin x="-1062" y="-208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9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33212032"/>
        <c:axId val="133213568"/>
      </c:barChart>
      <c:catAx>
        <c:axId val="13321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133213568"/>
        <c:crosses val="autoZero"/>
        <c:auto val="1"/>
        <c:lblAlgn val="ctr"/>
        <c:lblOffset val="100"/>
        <c:tickMarkSkip val="1"/>
        <c:noMultiLvlLbl val="0"/>
      </c:catAx>
      <c:valAx>
        <c:axId val="133213568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3212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24C13-F4D3-428D-B6B4-BD00FF1E65C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3792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757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0871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24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26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9218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111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9204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24C13-F4D3-428D-B6B4-BD00FF1E65C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757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693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231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4659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938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492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938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36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744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59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003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91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560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88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" y="688"/>
            <a:ext cx="12855600" cy="723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58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3CEF-B625-4558-9E75-934060632C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32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81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16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8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600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59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860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3" r:id="rId3"/>
    <p:sldLayoutId id="2147483964" r:id="rId4"/>
    <p:sldLayoutId id="21474839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00440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" y="0"/>
            <a:ext cx="12858044" cy="7232650"/>
          </a:xfrm>
          <a:prstGeom prst="rect">
            <a:avLst/>
          </a:prstGeom>
        </p:spPr>
      </p:pic>
      <p:sp>
        <p:nvSpPr>
          <p:cNvPr id="589" name="文本框 588"/>
          <p:cNvSpPr txBox="1"/>
          <p:nvPr/>
        </p:nvSpPr>
        <p:spPr>
          <a:xfrm>
            <a:off x="2505195" y="2601630"/>
            <a:ext cx="7968848" cy="1260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593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扁平工作总结汇报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590646" y="3870282"/>
            <a:ext cx="7749922" cy="481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53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REPORT TEMPLATE</a:t>
            </a:r>
            <a:endParaRPr lang="zh-CN" altLang="en-US" sz="253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40914" y="4734409"/>
            <a:ext cx="1036678" cy="432918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汇报人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77592" y="4734409"/>
            <a:ext cx="1213479" cy="43291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BC7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zh-CN" altLang="en-US" dirty="0">
              <a:solidFill>
                <a:srgbClr val="FBC7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686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5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8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9" grpId="0"/>
      <p:bldP spid="4" grpId="0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2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66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4322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567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" name="Group 5241"/>
          <p:cNvGrpSpPr/>
          <p:nvPr/>
        </p:nvGrpSpPr>
        <p:grpSpPr>
          <a:xfrm>
            <a:off x="145453" y="1475551"/>
            <a:ext cx="7458112" cy="4489155"/>
            <a:chOff x="103188" y="1049338"/>
            <a:chExt cx="5303837" cy="319246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" name="Freeform 47"/>
            <p:cNvSpPr>
              <a:spLocks/>
            </p:cNvSpPr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" name="Freeform 48"/>
            <p:cNvSpPr>
              <a:spLocks/>
            </p:cNvSpPr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3" name="Freeform 49"/>
            <p:cNvSpPr>
              <a:spLocks/>
            </p:cNvSpPr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4" name="Freeform 50"/>
            <p:cNvSpPr>
              <a:spLocks/>
            </p:cNvSpPr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5" name="Freeform 51"/>
            <p:cNvSpPr>
              <a:spLocks/>
            </p:cNvSpPr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6" name="Freeform 52"/>
            <p:cNvSpPr>
              <a:spLocks/>
            </p:cNvSpPr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7" name="Freeform 53"/>
            <p:cNvSpPr>
              <a:spLocks/>
            </p:cNvSpPr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8" name="Freeform 54"/>
            <p:cNvSpPr>
              <a:spLocks/>
            </p:cNvSpPr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9" name="Freeform 55"/>
            <p:cNvSpPr>
              <a:spLocks/>
            </p:cNvSpPr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0" name="Freeform 56"/>
            <p:cNvSpPr>
              <a:spLocks/>
            </p:cNvSpPr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1" name="Freeform 57"/>
            <p:cNvSpPr>
              <a:spLocks/>
            </p:cNvSpPr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2" name="Freeform 58"/>
            <p:cNvSpPr>
              <a:spLocks/>
            </p:cNvSpPr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3" name="Freeform 59"/>
            <p:cNvSpPr>
              <a:spLocks/>
            </p:cNvSpPr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4" name="Freeform 60"/>
            <p:cNvSpPr>
              <a:spLocks/>
            </p:cNvSpPr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5" name="Freeform 61"/>
            <p:cNvSpPr>
              <a:spLocks/>
            </p:cNvSpPr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6" name="Freeform 62"/>
            <p:cNvSpPr>
              <a:spLocks/>
            </p:cNvSpPr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7" name="Freeform 63"/>
            <p:cNvSpPr>
              <a:spLocks/>
            </p:cNvSpPr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8" name="Freeform 64"/>
            <p:cNvSpPr>
              <a:spLocks/>
            </p:cNvSpPr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9" name="Freeform 65"/>
            <p:cNvSpPr>
              <a:spLocks/>
            </p:cNvSpPr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0" name="Freeform 66"/>
            <p:cNvSpPr>
              <a:spLocks/>
            </p:cNvSpPr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1" name="Freeform 67"/>
            <p:cNvSpPr>
              <a:spLocks/>
            </p:cNvSpPr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2" name="Freeform 68"/>
            <p:cNvSpPr>
              <a:spLocks/>
            </p:cNvSpPr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3" name="Freeform 69"/>
            <p:cNvSpPr>
              <a:spLocks/>
            </p:cNvSpPr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4" name="Freeform 70"/>
            <p:cNvSpPr>
              <a:spLocks/>
            </p:cNvSpPr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5" name="Freeform 71"/>
            <p:cNvSpPr>
              <a:spLocks/>
            </p:cNvSpPr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6" name="Freeform 72"/>
            <p:cNvSpPr>
              <a:spLocks/>
            </p:cNvSpPr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7" name="Freeform 73"/>
            <p:cNvSpPr>
              <a:spLocks/>
            </p:cNvSpPr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8" name="Freeform 74"/>
            <p:cNvSpPr>
              <a:spLocks/>
            </p:cNvSpPr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9" name="Freeform 75"/>
            <p:cNvSpPr>
              <a:spLocks/>
            </p:cNvSpPr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0" name="Freeform 76"/>
            <p:cNvSpPr>
              <a:spLocks/>
            </p:cNvSpPr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1" name="Freeform 77"/>
            <p:cNvSpPr>
              <a:spLocks/>
            </p:cNvSpPr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2" name="Freeform 78"/>
            <p:cNvSpPr>
              <a:spLocks/>
            </p:cNvSpPr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3" name="Freeform 79"/>
            <p:cNvSpPr>
              <a:spLocks/>
            </p:cNvSpPr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4" name="Freeform 80"/>
            <p:cNvSpPr>
              <a:spLocks/>
            </p:cNvSpPr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5" name="Freeform 81"/>
            <p:cNvSpPr>
              <a:spLocks/>
            </p:cNvSpPr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6" name="Freeform 82"/>
            <p:cNvSpPr>
              <a:spLocks/>
            </p:cNvSpPr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7" name="Freeform 83"/>
            <p:cNvSpPr>
              <a:spLocks/>
            </p:cNvSpPr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8" name="Freeform 84"/>
            <p:cNvSpPr>
              <a:spLocks/>
            </p:cNvSpPr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9" name="Freeform 85"/>
            <p:cNvSpPr>
              <a:spLocks/>
            </p:cNvSpPr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0" name="Freeform 86"/>
            <p:cNvSpPr>
              <a:spLocks/>
            </p:cNvSpPr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1" name="Freeform 87"/>
            <p:cNvSpPr>
              <a:spLocks/>
            </p:cNvSpPr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2" name="Freeform 88"/>
            <p:cNvSpPr>
              <a:spLocks/>
            </p:cNvSpPr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3" name="Freeform 89"/>
            <p:cNvSpPr>
              <a:spLocks/>
            </p:cNvSpPr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4" name="Freeform 90"/>
            <p:cNvSpPr>
              <a:spLocks/>
            </p:cNvSpPr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5" name="Freeform 91"/>
            <p:cNvSpPr>
              <a:spLocks/>
            </p:cNvSpPr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6" name="Freeform 92"/>
            <p:cNvSpPr>
              <a:spLocks/>
            </p:cNvSpPr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7" name="Freeform 93"/>
            <p:cNvSpPr>
              <a:spLocks/>
            </p:cNvSpPr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8" name="Freeform 94"/>
            <p:cNvSpPr>
              <a:spLocks/>
            </p:cNvSpPr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9" name="Freeform 95"/>
            <p:cNvSpPr>
              <a:spLocks/>
            </p:cNvSpPr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0" name="Freeform 96"/>
            <p:cNvSpPr>
              <a:spLocks/>
            </p:cNvSpPr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1" name="Freeform 97"/>
            <p:cNvSpPr>
              <a:spLocks/>
            </p:cNvSpPr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2" name="Freeform 98"/>
            <p:cNvSpPr>
              <a:spLocks/>
            </p:cNvSpPr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3" name="Freeform 99"/>
            <p:cNvSpPr>
              <a:spLocks/>
            </p:cNvSpPr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4" name="Freeform 100"/>
            <p:cNvSpPr>
              <a:spLocks/>
            </p:cNvSpPr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5" name="Freeform 101"/>
            <p:cNvSpPr>
              <a:spLocks/>
            </p:cNvSpPr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6" name="Freeform 102"/>
            <p:cNvSpPr>
              <a:spLocks/>
            </p:cNvSpPr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7" name="Freeform 103"/>
            <p:cNvSpPr>
              <a:spLocks/>
            </p:cNvSpPr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8" name="Freeform 104"/>
            <p:cNvSpPr>
              <a:spLocks/>
            </p:cNvSpPr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9" name="Freeform 105"/>
            <p:cNvSpPr>
              <a:spLocks/>
            </p:cNvSpPr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0" name="Freeform 106"/>
            <p:cNvSpPr>
              <a:spLocks/>
            </p:cNvSpPr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1" name="Freeform 107"/>
            <p:cNvSpPr>
              <a:spLocks/>
            </p:cNvSpPr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2" name="Freeform 108"/>
            <p:cNvSpPr>
              <a:spLocks/>
            </p:cNvSpPr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3" name="Freeform 109"/>
            <p:cNvSpPr>
              <a:spLocks/>
            </p:cNvSpPr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4" name="Freeform 110"/>
            <p:cNvSpPr>
              <a:spLocks/>
            </p:cNvSpPr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5" name="Freeform 111"/>
            <p:cNvSpPr>
              <a:spLocks/>
            </p:cNvSpPr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6" name="Freeform 112"/>
            <p:cNvSpPr>
              <a:spLocks/>
            </p:cNvSpPr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7" name="Freeform 113"/>
            <p:cNvSpPr>
              <a:spLocks/>
            </p:cNvSpPr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8" name="Freeform 114"/>
            <p:cNvSpPr>
              <a:spLocks/>
            </p:cNvSpPr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9" name="Freeform 115"/>
            <p:cNvSpPr>
              <a:spLocks/>
            </p:cNvSpPr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0" name="Freeform 116"/>
            <p:cNvSpPr>
              <a:spLocks/>
            </p:cNvSpPr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1" name="Freeform 117"/>
            <p:cNvSpPr>
              <a:spLocks/>
            </p:cNvSpPr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2" name="Freeform 118"/>
            <p:cNvSpPr>
              <a:spLocks/>
            </p:cNvSpPr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3" name="Freeform 119"/>
            <p:cNvSpPr>
              <a:spLocks/>
            </p:cNvSpPr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4" name="Freeform 120"/>
            <p:cNvSpPr>
              <a:spLocks/>
            </p:cNvSpPr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5" name="Freeform 121"/>
            <p:cNvSpPr>
              <a:spLocks/>
            </p:cNvSpPr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6" name="Freeform 122"/>
            <p:cNvSpPr>
              <a:spLocks/>
            </p:cNvSpPr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7" name="Freeform 123"/>
            <p:cNvSpPr>
              <a:spLocks/>
            </p:cNvSpPr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8" name="Freeform 124"/>
            <p:cNvSpPr>
              <a:spLocks/>
            </p:cNvSpPr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9" name="Freeform 125"/>
            <p:cNvSpPr>
              <a:spLocks/>
            </p:cNvSpPr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0" name="Freeform 126"/>
            <p:cNvSpPr>
              <a:spLocks/>
            </p:cNvSpPr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1" name="Freeform 127"/>
            <p:cNvSpPr>
              <a:spLocks/>
            </p:cNvSpPr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2" name="Freeform 128"/>
            <p:cNvSpPr>
              <a:spLocks/>
            </p:cNvSpPr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3" name="Freeform 129"/>
            <p:cNvSpPr>
              <a:spLocks/>
            </p:cNvSpPr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4" name="Freeform 130"/>
            <p:cNvSpPr>
              <a:spLocks/>
            </p:cNvSpPr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5" name="Freeform 131"/>
            <p:cNvSpPr>
              <a:spLocks/>
            </p:cNvSpPr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6" name="Freeform 132"/>
            <p:cNvSpPr>
              <a:spLocks/>
            </p:cNvSpPr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7" name="Freeform 133"/>
            <p:cNvSpPr>
              <a:spLocks/>
            </p:cNvSpPr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8" name="Freeform 134"/>
            <p:cNvSpPr>
              <a:spLocks/>
            </p:cNvSpPr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9" name="Freeform 135"/>
            <p:cNvSpPr>
              <a:spLocks/>
            </p:cNvSpPr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0" name="Freeform 136"/>
            <p:cNvSpPr>
              <a:spLocks/>
            </p:cNvSpPr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1" name="Freeform 137"/>
            <p:cNvSpPr>
              <a:spLocks/>
            </p:cNvSpPr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2" name="Freeform 138"/>
            <p:cNvSpPr>
              <a:spLocks/>
            </p:cNvSpPr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3" name="Freeform 139"/>
            <p:cNvSpPr>
              <a:spLocks/>
            </p:cNvSpPr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4" name="Freeform 140"/>
            <p:cNvSpPr>
              <a:spLocks/>
            </p:cNvSpPr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5" name="Freeform 141"/>
            <p:cNvSpPr>
              <a:spLocks/>
            </p:cNvSpPr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6" name="Freeform 142"/>
            <p:cNvSpPr>
              <a:spLocks/>
            </p:cNvSpPr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7" name="Freeform 143"/>
            <p:cNvSpPr>
              <a:spLocks/>
            </p:cNvSpPr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8" name="Freeform 144"/>
            <p:cNvSpPr>
              <a:spLocks/>
            </p:cNvSpPr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9" name="Freeform 145"/>
            <p:cNvSpPr>
              <a:spLocks/>
            </p:cNvSpPr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0" name="Freeform 146"/>
            <p:cNvSpPr>
              <a:spLocks/>
            </p:cNvSpPr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1" name="Freeform 147"/>
            <p:cNvSpPr>
              <a:spLocks/>
            </p:cNvSpPr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" name="Freeform 148"/>
            <p:cNvSpPr>
              <a:spLocks/>
            </p:cNvSpPr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" name="Freeform 149"/>
            <p:cNvSpPr>
              <a:spLocks/>
            </p:cNvSpPr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" name="Freeform 150"/>
            <p:cNvSpPr>
              <a:spLocks/>
            </p:cNvSpPr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5" name="Freeform 151"/>
            <p:cNvSpPr>
              <a:spLocks/>
            </p:cNvSpPr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" name="Freeform 152"/>
            <p:cNvSpPr>
              <a:spLocks/>
            </p:cNvSpPr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" name="Freeform 153"/>
            <p:cNvSpPr>
              <a:spLocks/>
            </p:cNvSpPr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" name="Freeform 154"/>
            <p:cNvSpPr>
              <a:spLocks/>
            </p:cNvSpPr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" name="Freeform 155"/>
            <p:cNvSpPr>
              <a:spLocks/>
            </p:cNvSpPr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" name="Freeform 156"/>
            <p:cNvSpPr>
              <a:spLocks/>
            </p:cNvSpPr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" name="Freeform 157"/>
            <p:cNvSpPr>
              <a:spLocks/>
            </p:cNvSpPr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" name="Freeform 158"/>
            <p:cNvSpPr>
              <a:spLocks/>
            </p:cNvSpPr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" name="Freeform 159"/>
            <p:cNvSpPr>
              <a:spLocks/>
            </p:cNvSpPr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4" name="Freeform 160"/>
            <p:cNvSpPr>
              <a:spLocks/>
            </p:cNvSpPr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5" name="Freeform 161"/>
            <p:cNvSpPr>
              <a:spLocks/>
            </p:cNvSpPr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6" name="Freeform 162"/>
            <p:cNvSpPr>
              <a:spLocks/>
            </p:cNvSpPr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7" name="Freeform 163"/>
            <p:cNvSpPr>
              <a:spLocks/>
            </p:cNvSpPr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8" name="Freeform 164"/>
            <p:cNvSpPr>
              <a:spLocks/>
            </p:cNvSpPr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9" name="Freeform 165"/>
            <p:cNvSpPr>
              <a:spLocks/>
            </p:cNvSpPr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0" name="Freeform 166"/>
            <p:cNvSpPr>
              <a:spLocks/>
            </p:cNvSpPr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1" name="Freeform 167"/>
            <p:cNvSpPr>
              <a:spLocks/>
            </p:cNvSpPr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608029" y="1878596"/>
            <a:ext cx="5250368" cy="1490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778432" y="1878597"/>
            <a:ext cx="829597" cy="658937"/>
            <a:chOff x="4820232" y="1335964"/>
            <a:chExt cx="589968" cy="468603"/>
          </a:xfrm>
        </p:grpSpPr>
        <p:sp>
          <p:nvSpPr>
            <p:cNvPr id="16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2448" y="1385599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1</a:t>
              </a:r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7608029" y="4513709"/>
            <a:ext cx="5250368" cy="1490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78432" y="4513709"/>
            <a:ext cx="829597" cy="658937"/>
            <a:chOff x="4820232" y="3209925"/>
            <a:chExt cx="589968" cy="468603"/>
          </a:xfrm>
        </p:grpSpPr>
        <p:sp>
          <p:nvSpPr>
            <p:cNvPr id="187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982448" y="3259560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2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10546" y="2756220"/>
            <a:ext cx="1129947" cy="1630248"/>
            <a:chOff x="1287319" y="1960086"/>
            <a:chExt cx="803562" cy="11593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8" name="TextBox 237"/>
            <p:cNvSpPr txBox="1"/>
            <p:nvPr/>
          </p:nvSpPr>
          <p:spPr>
            <a:xfrm>
              <a:off x="1287319" y="1960086"/>
              <a:ext cx="803562" cy="435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50% </a:t>
              </a:r>
              <a:r>
                <a:rPr lang="en-US" sz="3375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OFF</a:t>
              </a:r>
            </a:p>
          </p:txBody>
        </p:sp>
      </p:grpSp>
      <p:sp>
        <p:nvSpPr>
          <p:cNvPr id="239" name="TextBox 32"/>
          <p:cNvSpPr txBox="1"/>
          <p:nvPr/>
        </p:nvSpPr>
        <p:spPr>
          <a:xfrm>
            <a:off x="7942395" y="2109136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0" name="TextBox 32"/>
          <p:cNvSpPr txBox="1"/>
          <p:nvPr/>
        </p:nvSpPr>
        <p:spPr>
          <a:xfrm>
            <a:off x="7942395" y="4807069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4" name="文本框 24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5" name="文本框 24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466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8" grpId="0" animBg="1"/>
      <p:bldP spid="239" grpId="0"/>
      <p:bldP spid="2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723207" cy="2230424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079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9451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88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38411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983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0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999373" y="1793825"/>
            <a:ext cx="7796260" cy="2039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等腰三角形 5"/>
          <p:cNvSpPr/>
          <p:nvPr/>
        </p:nvSpPr>
        <p:spPr>
          <a:xfrm rot="5400000">
            <a:off x="1554138" y="150530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860602"/>
                </a:moveTo>
                <a:lnTo>
                  <a:pt x="0" y="132410"/>
                </a:lnTo>
                <a:lnTo>
                  <a:pt x="582757" y="132410"/>
                </a:lnTo>
                <a:lnTo>
                  <a:pt x="725109" y="0"/>
                </a:lnTo>
                <a:lnTo>
                  <a:pt x="867461" y="132410"/>
                </a:lnTo>
                <a:lnTo>
                  <a:pt x="1450218" y="132410"/>
                </a:lnTo>
                <a:lnTo>
                  <a:pt x="1450218" y="18606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03657" y="2598615"/>
            <a:ext cx="629977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65311" y="254259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265619" y="4288656"/>
            <a:ext cx="7796260" cy="20391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等腰三角形 30"/>
          <p:cNvSpPr/>
          <p:nvPr/>
        </p:nvSpPr>
        <p:spPr>
          <a:xfrm rot="16200000" flipH="1">
            <a:off x="9467968" y="400013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32410"/>
                </a:moveTo>
                <a:lnTo>
                  <a:pt x="0" y="1860602"/>
                </a:lnTo>
                <a:lnTo>
                  <a:pt x="1450218" y="1860602"/>
                </a:lnTo>
                <a:lnTo>
                  <a:pt x="1450218" y="132410"/>
                </a:lnTo>
                <a:lnTo>
                  <a:pt x="867461" y="132410"/>
                </a:lnTo>
                <a:lnTo>
                  <a:pt x="725109" y="0"/>
                </a:lnTo>
                <a:lnTo>
                  <a:pt x="582757" y="1324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65322" y="503742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71938" y="5028531"/>
            <a:ext cx="658612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621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4009991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842986" y="4487546"/>
            <a:ext cx="1848344" cy="4821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517699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009991" y="3812761"/>
            <a:ext cx="1848344" cy="4821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76997" y="3138150"/>
            <a:ext cx="2407393" cy="4821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690371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03717" y="3812761"/>
            <a:ext cx="1848344" cy="4821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8066566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8066566" y="4487546"/>
            <a:ext cx="1848344" cy="4821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" y="5477309"/>
            <a:ext cx="12858397" cy="17553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5537648" y="233408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1205693" y="6086468"/>
            <a:ext cx="10447717" cy="53702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itle 13"/>
          <p:cNvSpPr txBox="1">
            <a:spLocks/>
          </p:cNvSpPr>
          <p:nvPr/>
        </p:nvSpPr>
        <p:spPr>
          <a:xfrm>
            <a:off x="1905522" y="3845099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itle 13"/>
          <p:cNvSpPr txBox="1">
            <a:spLocks/>
          </p:cNvSpPr>
          <p:nvPr/>
        </p:nvSpPr>
        <p:spPr>
          <a:xfrm>
            <a:off x="3133007" y="3129614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itle 13"/>
          <p:cNvSpPr txBox="1">
            <a:spLocks/>
          </p:cNvSpPr>
          <p:nvPr/>
        </p:nvSpPr>
        <p:spPr>
          <a:xfrm>
            <a:off x="7989455" y="314960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itle 13"/>
          <p:cNvSpPr txBox="1">
            <a:spLocks/>
          </p:cNvSpPr>
          <p:nvPr/>
        </p:nvSpPr>
        <p:spPr>
          <a:xfrm>
            <a:off x="9035936" y="3840108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224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94" grpId="0"/>
      <p:bldP spid="106" grpId="0"/>
      <p:bldP spid="116" grpId="0"/>
      <p:bldP spid="117" grpId="0"/>
      <p:bldP spid="118" grpId="0"/>
      <p:bldP spid="1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5344516"/>
            <a:ext cx="12858045" cy="1888133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71181" y="4715764"/>
            <a:ext cx="2483828" cy="4973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rgbClr val="E04661"/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rgbClr val="E04661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871182" y="5229200"/>
            <a:ext cx="2483827" cy="3313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rgbClr val="00286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75704" y="524951"/>
            <a:ext cx="1437390" cy="7355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solidFill>
                  <a:srgbClr val="002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rgbClr val="00286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689566" y="1128910"/>
            <a:ext cx="1409667" cy="3946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rgbClr val="00286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3749405" y="4715764"/>
            <a:ext cx="2483828" cy="49736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rgbClr val="E04661"/>
                </a:solidFill>
                <a:latin typeface="Agency FB" panose="020B0503020202020204" pitchFamily="34" charset="0"/>
              </a:rPr>
              <a:t>PART </a:t>
            </a:r>
            <a:r>
              <a:rPr lang="en-US" altLang="zh-CN" sz="2800" dirty="0" smtClean="0">
                <a:solidFill>
                  <a:srgbClr val="E04661"/>
                </a:solidFill>
                <a:latin typeface="Agency FB" panose="020B0503020202020204" pitchFamily="34" charset="0"/>
              </a:rPr>
              <a:t>02</a:t>
            </a:r>
            <a:endParaRPr lang="zh-CN" altLang="en-US" sz="2800" dirty="0">
              <a:solidFill>
                <a:srgbClr val="E04661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3749405" y="5229200"/>
            <a:ext cx="2483827" cy="331341"/>
          </a:xfrm>
          <a:prstGeom prst="rect">
            <a:avLst/>
          </a:prstGeom>
        </p:spPr>
        <p:txBody>
          <a:bodyPr vert="horz" lIns="96435" tIns="48218" rIns="96435" bIns="4821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00286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6627628" y="4715764"/>
            <a:ext cx="2483828" cy="49736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rgbClr val="E04661"/>
                </a:solidFill>
                <a:latin typeface="Agency FB" panose="020B0503020202020204" pitchFamily="34" charset="0"/>
              </a:rPr>
              <a:t>PART </a:t>
            </a:r>
            <a:r>
              <a:rPr lang="en-US" altLang="zh-CN" sz="2800" dirty="0" smtClean="0">
                <a:solidFill>
                  <a:srgbClr val="E04661"/>
                </a:solidFill>
                <a:latin typeface="Agency FB" panose="020B0503020202020204" pitchFamily="34" charset="0"/>
              </a:rPr>
              <a:t>03</a:t>
            </a:r>
            <a:endParaRPr lang="zh-CN" altLang="en-US" sz="2800" dirty="0">
              <a:solidFill>
                <a:srgbClr val="E04661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6627629" y="5229200"/>
            <a:ext cx="2483827" cy="331341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00286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9505852" y="4715764"/>
            <a:ext cx="2483828" cy="49736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rgbClr val="E04661"/>
                </a:solidFill>
                <a:latin typeface="Agency FB" panose="020B0503020202020204" pitchFamily="34" charset="0"/>
              </a:rPr>
              <a:t>PART </a:t>
            </a:r>
            <a:r>
              <a:rPr lang="en-US" altLang="zh-CN" sz="2800" dirty="0" smtClean="0">
                <a:solidFill>
                  <a:srgbClr val="E04661"/>
                </a:solidFill>
                <a:latin typeface="Agency FB" panose="020B0503020202020204" pitchFamily="34" charset="0"/>
              </a:rPr>
              <a:t>04</a:t>
            </a:r>
            <a:endParaRPr lang="zh-CN" altLang="en-US" sz="2800" dirty="0">
              <a:solidFill>
                <a:srgbClr val="E04661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9505852" y="5229200"/>
            <a:ext cx="2483827" cy="331341"/>
          </a:xfrm>
          <a:prstGeom prst="rect">
            <a:avLst/>
          </a:prstGeom>
        </p:spPr>
        <p:txBody>
          <a:bodyPr vert="horz" lIns="96435" tIns="48218" rIns="96435" bIns="4821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00286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1294557" y="2784115"/>
            <a:ext cx="1637074" cy="1637074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002">
              <a:cs typeface="+mn-ea"/>
              <a:sym typeface="+mn-lt"/>
            </a:endParaRPr>
          </a:p>
        </p:txBody>
      </p:sp>
      <p:grpSp>
        <p:nvGrpSpPr>
          <p:cNvPr id="17" name="Group 42"/>
          <p:cNvGrpSpPr/>
          <p:nvPr/>
        </p:nvGrpSpPr>
        <p:grpSpPr>
          <a:xfrm>
            <a:off x="4172781" y="2784115"/>
            <a:ext cx="1637074" cy="1637074"/>
            <a:chOff x="3956297" y="2639898"/>
            <a:chExt cx="1552274" cy="155227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002">
                <a:cs typeface="+mn-ea"/>
                <a:sym typeface="+mn-lt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cs typeface="+mn-ea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7051004" y="2797788"/>
            <a:ext cx="1637074" cy="1637074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002">
              <a:cs typeface="+mn-ea"/>
              <a:sym typeface="+mn-lt"/>
            </a:endParaRPr>
          </a:p>
        </p:txBody>
      </p:sp>
      <p:sp>
        <p:nvSpPr>
          <p:cNvPr id="27" name="Oval 28"/>
          <p:cNvSpPr/>
          <p:nvPr/>
        </p:nvSpPr>
        <p:spPr>
          <a:xfrm>
            <a:off x="9929228" y="2797788"/>
            <a:ext cx="1637074" cy="1637074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44267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" y="0"/>
            <a:ext cx="12858044" cy="7232650"/>
          </a:xfrm>
          <a:prstGeom prst="rect">
            <a:avLst/>
          </a:prstGeom>
        </p:spPr>
      </p:pic>
      <p:sp>
        <p:nvSpPr>
          <p:cNvPr id="589" name="文本框 588"/>
          <p:cNvSpPr txBox="1"/>
          <p:nvPr/>
        </p:nvSpPr>
        <p:spPr>
          <a:xfrm>
            <a:off x="2505195" y="2601630"/>
            <a:ext cx="7968848" cy="1260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593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扁平工作总结汇报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590646" y="3870282"/>
            <a:ext cx="7749922" cy="481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53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REPORT TEMPLATE</a:t>
            </a:r>
            <a:endParaRPr lang="zh-CN" altLang="en-US" sz="253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40914" y="4734409"/>
            <a:ext cx="1036678" cy="432918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汇报人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77592" y="4734409"/>
            <a:ext cx="1213479" cy="43291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BC7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zh-CN" altLang="en-US" dirty="0">
              <a:solidFill>
                <a:srgbClr val="FBC7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7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5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8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9" grpId="0"/>
      <p:bldP spid="4" grpId="0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43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3878858" y="1065808"/>
            <a:ext cx="5101034" cy="5101034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3765079" y="1456085"/>
            <a:ext cx="1159275" cy="1159275"/>
            <a:chOff x="1842427" y="2985647"/>
            <a:chExt cx="2008580" cy="2008580"/>
          </a:xfrm>
          <a:effectLst/>
        </p:grpSpPr>
        <p:sp>
          <p:nvSpPr>
            <p:cNvPr id="10" name="椭圆 9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en-US" altLang="zh-CN" sz="4000" dirty="0" smtClean="0">
                  <a:solidFill>
                    <a:schemeClr val="accent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4000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085559" y="5056485"/>
            <a:ext cx="572753" cy="572753"/>
            <a:chOff x="6854065" y="4768451"/>
            <a:chExt cx="572753" cy="572753"/>
          </a:xfrm>
        </p:grpSpPr>
        <p:grpSp>
          <p:nvGrpSpPr>
            <p:cNvPr id="13" name="组合 12"/>
            <p:cNvGrpSpPr/>
            <p:nvPr/>
          </p:nvGrpSpPr>
          <p:grpSpPr>
            <a:xfrm>
              <a:off x="6854065" y="4768451"/>
              <a:ext cx="572753" cy="572753"/>
              <a:chOff x="1842427" y="2985647"/>
              <a:chExt cx="2008580" cy="2008580"/>
            </a:xfrm>
            <a:effectLst/>
          </p:grpSpPr>
          <p:sp>
            <p:nvSpPr>
              <p:cNvPr id="20" name="椭圆 19"/>
              <p:cNvSpPr/>
              <p:nvPr/>
            </p:nvSpPr>
            <p:spPr>
              <a:xfrm>
                <a:off x="1842427" y="2985647"/>
                <a:ext cx="2008580" cy="2008580"/>
              </a:xfrm>
              <a:prstGeom prst="ellipse">
                <a:avLst/>
              </a:prstGeom>
              <a:solidFill>
                <a:schemeClr val="accent2"/>
              </a:solidFill>
              <a:ln w="28575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069880" y="3213100"/>
                <a:ext cx="1553674" cy="155367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4800" dirty="0">
                  <a:solidFill>
                    <a:srgbClr val="F41F0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19" name="直接箭头连接符 18"/>
            <p:cNvCxnSpPr/>
            <p:nvPr/>
          </p:nvCxnSpPr>
          <p:spPr>
            <a:xfrm>
              <a:off x="7023340" y="4971105"/>
              <a:ext cx="234205" cy="167447"/>
            </a:xfrm>
            <a:prstGeom prst="straightConnector1">
              <a:avLst/>
            </a:prstGeom>
            <a:ln>
              <a:solidFill>
                <a:srgbClr val="F41F0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4172943" y="2693413"/>
            <a:ext cx="4512864" cy="1862728"/>
            <a:chOff x="277329" y="1093495"/>
            <a:chExt cx="5427948" cy="1503579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277329" y="1418946"/>
              <a:ext cx="5427948" cy="7283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26916" y="1093495"/>
              <a:ext cx="5141865" cy="395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109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lang="zh-CN" altLang="en-US" sz="2109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77329" y="2317510"/>
              <a:ext cx="5427948" cy="2795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987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50"/>
                            </p:stCondLst>
                            <p:childTnLst>
                              <p:par>
                                <p:cTn id="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391287" y="1975586"/>
            <a:ext cx="4192258" cy="5257064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24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9277790" y="2790374"/>
            <a:ext cx="2997979" cy="1160232"/>
            <a:chOff x="6597339" y="1985092"/>
            <a:chExt cx="2133080" cy="824406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800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9277789" y="4507015"/>
            <a:ext cx="3018069" cy="1245058"/>
            <a:chOff x="6597339" y="3205806"/>
            <a:chExt cx="2145995" cy="884992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800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265998" y="2783675"/>
            <a:ext cx="3093967" cy="1204559"/>
            <a:chOff x="189578" y="1980213"/>
            <a:chExt cx="2200182" cy="856668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endParaRPr lang="zh-CN" altLang="en-US"/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8" cy="818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265998" y="4502550"/>
            <a:ext cx="3093967" cy="1224969"/>
            <a:chOff x="189578" y="3201419"/>
            <a:chExt cx="2200182" cy="872107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endParaRPr lang="zh-CN" altLang="en-US"/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802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994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831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488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8788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6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2060"/>
      </a:accent1>
      <a:accent2>
        <a:srgbClr val="C00000"/>
      </a:accent2>
      <a:accent3>
        <a:srgbClr val="002060"/>
      </a:accent3>
      <a:accent4>
        <a:srgbClr val="C00000"/>
      </a:accent4>
      <a:accent5>
        <a:srgbClr val="002060"/>
      </a:accent5>
      <a:accent6>
        <a:srgbClr val="C00000"/>
      </a:accent6>
      <a:hlink>
        <a:srgbClr val="00206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5097</Words>
  <Application>Microsoft Office PowerPoint</Application>
  <PresentationFormat>自定义</PresentationFormat>
  <Paragraphs>314</Paragraphs>
  <Slides>31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蓝色扁平化</dc:title>
  <dc:creator/>
  <cp:keywords>www.1ppt.com</cp:keywords>
  <cp:lastModifiedBy/>
  <cp:revision>1</cp:revision>
  <dcterms:created xsi:type="dcterms:W3CDTF">2016-10-17T14:00:15Z</dcterms:created>
  <dcterms:modified xsi:type="dcterms:W3CDTF">2018-09-04T08:45:19Z</dcterms:modified>
</cp:coreProperties>
</file>