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0" r:id="rId7"/>
    <p:sldId id="262" r:id="rId8"/>
    <p:sldId id="263" r:id="rId9"/>
    <p:sldId id="265" r:id="rId10"/>
    <p:sldId id="268" r:id="rId11"/>
    <p:sldId id="271" r:id="rId12"/>
    <p:sldId id="273" r:id="rId13"/>
    <p:sldId id="277" r:id="rId14"/>
    <p:sldId id="276" r:id="rId15"/>
    <p:sldId id="282" r:id="rId16"/>
    <p:sldId id="266" r:id="rId17"/>
    <p:sldId id="264" r:id="rId18"/>
    <p:sldId id="269" r:id="rId19"/>
    <p:sldId id="284" r:id="rId20"/>
    <p:sldId id="278" r:id="rId21"/>
    <p:sldId id="270" r:id="rId22"/>
    <p:sldId id="272" r:id="rId23"/>
    <p:sldId id="274" r:id="rId24"/>
    <p:sldId id="267" r:id="rId25"/>
    <p:sldId id="285" r:id="rId26"/>
    <p:sldId id="279" r:id="rId27"/>
    <p:sldId id="280" r:id="rId28"/>
    <p:sldId id="281" r:id="rId29"/>
    <p:sldId id="283" r:id="rId30"/>
    <p:sldId id="286"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3601852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1861963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2009569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8C9A08B-828B-4B8F-9DD1-F65D2141AA69}" type="slidenum">
              <a:rPr lang="zh-CN" altLang="en-US" smtClean="0"/>
              <a:t>‹#›</a:t>
            </a:fld>
            <a:endParaRPr lang="zh-CN" altLang="en-US"/>
          </a:p>
        </p:txBody>
      </p:sp>
      <p:sp>
        <p:nvSpPr>
          <p:cNvPr id="7" name="矩形 6"/>
          <p:cNvSpPr/>
          <p:nvPr userDrawn="1"/>
        </p:nvSpPr>
        <p:spPr>
          <a:xfrm>
            <a:off x="2127613" y="417960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800000"/>
                </a:solidFill>
                <a:effectLst/>
                <a:uLnTx/>
                <a:uFillTx/>
              </a:rPr>
              <a:t>PPT</a:t>
            </a:r>
            <a:r>
              <a:rPr kumimoji="0" lang="zh-CN" altLang="en-US" sz="100" b="0" i="0" u="none" strike="noStrike" kern="0" cap="none" spc="0" normalizeH="0" baseline="0" noProof="0" dirty="0" smtClean="0">
                <a:ln>
                  <a:noFill/>
                </a:ln>
                <a:solidFill>
                  <a:srgbClr val="800000"/>
                </a:solidFill>
                <a:effectLst/>
                <a:uLnTx/>
                <a:uFillTx/>
              </a:rPr>
              <a:t>模板下载：</a:t>
            </a:r>
            <a:r>
              <a:rPr kumimoji="0" lang="en-US" altLang="zh-CN" sz="100" b="0" i="0" u="none" strike="noStrike" kern="0" cap="none" spc="0" normalizeH="0" baseline="0" noProof="0" dirty="0" smtClean="0">
                <a:ln>
                  <a:noFill/>
                </a:ln>
                <a:solidFill>
                  <a:srgbClr val="800000"/>
                </a:solidFill>
                <a:effectLst/>
                <a:uLnTx/>
                <a:uFillTx/>
              </a:rPr>
              <a:t>www.1ppt.com/moban/     </a:t>
            </a:r>
            <a:r>
              <a:rPr kumimoji="0" lang="zh-CN" altLang="en-US" sz="100" b="0" i="0" u="none" strike="noStrike" kern="0" cap="none" spc="0" normalizeH="0" baseline="0" noProof="0" dirty="0" smtClean="0">
                <a:ln>
                  <a:noFill/>
                </a:ln>
                <a:solidFill>
                  <a:srgbClr val="800000"/>
                </a:solidFill>
                <a:effectLst/>
                <a:uLnTx/>
                <a:uFillTx/>
              </a:rPr>
              <a:t>行业</a:t>
            </a:r>
            <a:r>
              <a:rPr kumimoji="0" lang="en-US" altLang="zh-CN" sz="100" b="0" i="0" u="none" strike="noStrike" kern="0" cap="none" spc="0" normalizeH="0" baseline="0" noProof="0" dirty="0" smtClean="0">
                <a:ln>
                  <a:noFill/>
                </a:ln>
                <a:solidFill>
                  <a:srgbClr val="800000"/>
                </a:solidFill>
                <a:effectLst/>
                <a:uLnTx/>
                <a:uFillTx/>
              </a:rPr>
              <a:t>PPT</a:t>
            </a:r>
            <a:r>
              <a:rPr kumimoji="0" lang="zh-CN" altLang="en-US" sz="100" b="0" i="0" u="none" strike="noStrike" kern="0" cap="none" spc="0" normalizeH="0" baseline="0" noProof="0" dirty="0" smtClean="0">
                <a:ln>
                  <a:noFill/>
                </a:ln>
                <a:solidFill>
                  <a:srgbClr val="800000"/>
                </a:solidFill>
                <a:effectLst/>
                <a:uLnTx/>
                <a:uFillTx/>
              </a:rPr>
              <a:t>模板：</a:t>
            </a:r>
            <a:r>
              <a:rPr kumimoji="0" lang="en-US" altLang="zh-CN" sz="100" b="0" i="0" u="none" strike="noStrike" kern="0" cap="none" spc="0" normalizeH="0" baseline="0" noProof="0" dirty="0" smtClean="0">
                <a:ln>
                  <a:noFill/>
                </a:ln>
                <a:solidFill>
                  <a:srgbClr val="80000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800000"/>
                </a:solidFill>
                <a:effectLst/>
                <a:uLnTx/>
                <a:uFillTx/>
              </a:rPr>
              <a:t>节日</a:t>
            </a:r>
            <a:r>
              <a:rPr kumimoji="0" lang="en-US" altLang="zh-CN" sz="100" b="0" i="0" u="none" strike="noStrike" kern="0" cap="none" spc="0" normalizeH="0" baseline="0" noProof="0" dirty="0" smtClean="0">
                <a:ln>
                  <a:noFill/>
                </a:ln>
                <a:solidFill>
                  <a:srgbClr val="800000"/>
                </a:solidFill>
                <a:effectLst/>
                <a:uLnTx/>
                <a:uFillTx/>
              </a:rPr>
              <a:t>PPT</a:t>
            </a:r>
            <a:r>
              <a:rPr kumimoji="0" lang="zh-CN" altLang="en-US" sz="100" b="0" i="0" u="none" strike="noStrike" kern="0" cap="none" spc="0" normalizeH="0" baseline="0" noProof="0" dirty="0" smtClean="0">
                <a:ln>
                  <a:noFill/>
                </a:ln>
                <a:solidFill>
                  <a:srgbClr val="800000"/>
                </a:solidFill>
                <a:effectLst/>
                <a:uLnTx/>
                <a:uFillTx/>
              </a:rPr>
              <a:t>模板：</a:t>
            </a:r>
            <a:r>
              <a:rPr kumimoji="0" lang="en-US" altLang="zh-CN" sz="100" b="0" i="0" u="none" strike="noStrike" kern="0" cap="none" spc="0" normalizeH="0" baseline="0" noProof="0" dirty="0" smtClean="0">
                <a:ln>
                  <a:noFill/>
                </a:ln>
                <a:solidFill>
                  <a:srgbClr val="800000"/>
                </a:solidFill>
                <a:effectLst/>
                <a:uLnTx/>
                <a:uFillTx/>
              </a:rPr>
              <a:t>www.1ppt.com/jieri/           PPT</a:t>
            </a:r>
            <a:r>
              <a:rPr kumimoji="0" lang="zh-CN" altLang="en-US" sz="100" b="0" i="0" u="none" strike="noStrike" kern="0" cap="none" spc="0" normalizeH="0" baseline="0" noProof="0" dirty="0" smtClean="0">
                <a:ln>
                  <a:noFill/>
                </a:ln>
                <a:solidFill>
                  <a:srgbClr val="800000"/>
                </a:solidFill>
                <a:effectLst/>
                <a:uLnTx/>
                <a:uFillTx/>
              </a:rPr>
              <a:t>素材下载：</a:t>
            </a:r>
            <a:r>
              <a:rPr kumimoji="0" lang="en-US" altLang="zh-CN" sz="100" b="0" i="0" u="none" strike="noStrike" kern="0" cap="none" spc="0" normalizeH="0" baseline="0" noProof="0" dirty="0" smtClean="0">
                <a:ln>
                  <a:noFill/>
                </a:ln>
                <a:solidFill>
                  <a:srgbClr val="80000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800000"/>
                </a:solidFill>
                <a:effectLst/>
                <a:uLnTx/>
                <a:uFillTx/>
              </a:rPr>
              <a:t>PPT</a:t>
            </a:r>
            <a:r>
              <a:rPr kumimoji="0" lang="zh-CN" altLang="en-US" sz="100" b="0" i="0" u="none" strike="noStrike" kern="0" cap="none" spc="0" normalizeH="0" baseline="0" noProof="0" dirty="0" smtClean="0">
                <a:ln>
                  <a:noFill/>
                </a:ln>
                <a:solidFill>
                  <a:srgbClr val="800000"/>
                </a:solidFill>
                <a:effectLst/>
                <a:uLnTx/>
                <a:uFillTx/>
              </a:rPr>
              <a:t>背景图片：</a:t>
            </a:r>
            <a:r>
              <a:rPr kumimoji="0" lang="en-US" altLang="zh-CN" sz="100" b="0" i="0" u="none" strike="noStrike" kern="0" cap="none" spc="0" normalizeH="0" baseline="0" noProof="0" dirty="0" smtClean="0">
                <a:ln>
                  <a:noFill/>
                </a:ln>
                <a:solidFill>
                  <a:srgbClr val="800000"/>
                </a:solidFill>
                <a:effectLst/>
                <a:uLnTx/>
                <a:uFillTx/>
              </a:rPr>
              <a:t>www.1ppt.com/beijing/      PPT</a:t>
            </a:r>
            <a:r>
              <a:rPr kumimoji="0" lang="zh-CN" altLang="en-US" sz="100" b="0" i="0" u="none" strike="noStrike" kern="0" cap="none" spc="0" normalizeH="0" baseline="0" noProof="0" dirty="0" smtClean="0">
                <a:ln>
                  <a:noFill/>
                </a:ln>
                <a:solidFill>
                  <a:srgbClr val="800000"/>
                </a:solidFill>
                <a:effectLst/>
                <a:uLnTx/>
                <a:uFillTx/>
              </a:rPr>
              <a:t>图表下载：</a:t>
            </a:r>
            <a:r>
              <a:rPr kumimoji="0" lang="en-US" altLang="zh-CN" sz="100" b="0" i="0" u="none" strike="noStrike" kern="0" cap="none" spc="0" normalizeH="0" baseline="0" noProof="0" dirty="0" smtClean="0">
                <a:ln>
                  <a:noFill/>
                </a:ln>
                <a:solidFill>
                  <a:srgbClr val="80000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800000"/>
                </a:solidFill>
                <a:effectLst/>
                <a:uLnTx/>
                <a:uFillTx/>
              </a:rPr>
              <a:t>优秀</a:t>
            </a:r>
            <a:r>
              <a:rPr kumimoji="0" lang="en-US" altLang="zh-CN" sz="100" b="0" i="0" u="none" strike="noStrike" kern="0" cap="none" spc="0" normalizeH="0" baseline="0" noProof="0" dirty="0" smtClean="0">
                <a:ln>
                  <a:noFill/>
                </a:ln>
                <a:solidFill>
                  <a:srgbClr val="800000"/>
                </a:solidFill>
                <a:effectLst/>
                <a:uLnTx/>
                <a:uFillTx/>
              </a:rPr>
              <a:t>PPT</a:t>
            </a:r>
            <a:r>
              <a:rPr kumimoji="0" lang="zh-CN" altLang="en-US" sz="100" b="0" i="0" u="none" strike="noStrike" kern="0" cap="none" spc="0" normalizeH="0" baseline="0" noProof="0" dirty="0" smtClean="0">
                <a:ln>
                  <a:noFill/>
                </a:ln>
                <a:solidFill>
                  <a:srgbClr val="800000"/>
                </a:solidFill>
                <a:effectLst/>
                <a:uLnTx/>
                <a:uFillTx/>
              </a:rPr>
              <a:t>下载：</a:t>
            </a:r>
            <a:r>
              <a:rPr kumimoji="0" lang="en-US" altLang="zh-CN" sz="100" b="0" i="0" u="none" strike="noStrike" kern="0" cap="none" spc="0" normalizeH="0" baseline="0" noProof="0" dirty="0" smtClean="0">
                <a:ln>
                  <a:noFill/>
                </a:ln>
                <a:solidFill>
                  <a:srgbClr val="800000"/>
                </a:solidFill>
                <a:effectLst/>
                <a:uLnTx/>
                <a:uFillTx/>
              </a:rPr>
              <a:t>www.1ppt.com/xiazai/        PPT</a:t>
            </a:r>
            <a:r>
              <a:rPr kumimoji="0" lang="zh-CN" altLang="en-US" sz="100" b="0" i="0" u="none" strike="noStrike" kern="0" cap="none" spc="0" normalizeH="0" baseline="0" noProof="0" dirty="0" smtClean="0">
                <a:ln>
                  <a:noFill/>
                </a:ln>
                <a:solidFill>
                  <a:srgbClr val="800000"/>
                </a:solidFill>
                <a:effectLst/>
                <a:uLnTx/>
                <a:uFillTx/>
              </a:rPr>
              <a:t>教程： </a:t>
            </a:r>
            <a:r>
              <a:rPr kumimoji="0" lang="en-US" altLang="zh-CN" sz="100" b="0" i="0" u="none" strike="noStrike" kern="0" cap="none" spc="0" normalizeH="0" baseline="0" noProof="0" dirty="0" smtClean="0">
                <a:ln>
                  <a:noFill/>
                </a:ln>
                <a:solidFill>
                  <a:srgbClr val="80000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800000"/>
                </a:solidFill>
                <a:effectLst/>
                <a:uLnTx/>
                <a:uFillTx/>
              </a:rPr>
              <a:t>Word</a:t>
            </a:r>
            <a:r>
              <a:rPr kumimoji="0" lang="zh-CN" altLang="en-US" sz="100" b="0" i="0" u="none" strike="noStrike" kern="0" cap="none" spc="0" normalizeH="0" baseline="0" noProof="0" dirty="0" smtClean="0">
                <a:ln>
                  <a:noFill/>
                </a:ln>
                <a:solidFill>
                  <a:srgbClr val="800000"/>
                </a:solidFill>
                <a:effectLst/>
                <a:uLnTx/>
                <a:uFillTx/>
              </a:rPr>
              <a:t>教程： </a:t>
            </a:r>
            <a:r>
              <a:rPr kumimoji="0" lang="en-US" altLang="zh-CN" sz="100" b="0" i="0" u="none" strike="noStrike" kern="0" cap="none" spc="0" normalizeH="0" baseline="0" noProof="0" dirty="0" smtClean="0">
                <a:ln>
                  <a:noFill/>
                </a:ln>
                <a:solidFill>
                  <a:srgbClr val="800000"/>
                </a:solidFill>
                <a:effectLst/>
                <a:uLnTx/>
                <a:uFillTx/>
              </a:rPr>
              <a:t>www.1ppt.com/word/              Excel</a:t>
            </a:r>
            <a:r>
              <a:rPr kumimoji="0" lang="zh-CN" altLang="en-US" sz="100" b="0" i="0" u="none" strike="noStrike" kern="0" cap="none" spc="0" normalizeH="0" baseline="0" noProof="0" dirty="0" smtClean="0">
                <a:ln>
                  <a:noFill/>
                </a:ln>
                <a:solidFill>
                  <a:srgbClr val="800000"/>
                </a:solidFill>
                <a:effectLst/>
                <a:uLnTx/>
                <a:uFillTx/>
              </a:rPr>
              <a:t>教程：</a:t>
            </a:r>
            <a:r>
              <a:rPr kumimoji="0" lang="en-US" altLang="zh-CN" sz="100" b="0" i="0" u="none" strike="noStrike" kern="0" cap="none" spc="0" normalizeH="0" baseline="0" noProof="0" dirty="0" smtClean="0">
                <a:ln>
                  <a:noFill/>
                </a:ln>
                <a:solidFill>
                  <a:srgbClr val="80000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800000"/>
                </a:solidFill>
                <a:effectLst/>
                <a:uLnTx/>
                <a:uFillTx/>
              </a:rPr>
              <a:t>资料下载：</a:t>
            </a:r>
            <a:r>
              <a:rPr kumimoji="0" lang="en-US" altLang="zh-CN" sz="100" b="0" i="0" u="none" strike="noStrike" kern="0" cap="none" spc="0" normalizeH="0" baseline="0" noProof="0" dirty="0" smtClean="0">
                <a:ln>
                  <a:noFill/>
                </a:ln>
                <a:solidFill>
                  <a:srgbClr val="800000"/>
                </a:solidFill>
                <a:effectLst/>
                <a:uLnTx/>
                <a:uFillTx/>
              </a:rPr>
              <a:t>www.1ppt.com/ziliao/                PPT</a:t>
            </a:r>
            <a:r>
              <a:rPr kumimoji="0" lang="zh-CN" altLang="en-US" sz="100" b="0" i="0" u="none" strike="noStrike" kern="0" cap="none" spc="0" normalizeH="0" baseline="0" noProof="0" dirty="0" smtClean="0">
                <a:ln>
                  <a:noFill/>
                </a:ln>
                <a:solidFill>
                  <a:srgbClr val="800000"/>
                </a:solidFill>
                <a:effectLst/>
                <a:uLnTx/>
                <a:uFillTx/>
              </a:rPr>
              <a:t>课件下载：</a:t>
            </a:r>
            <a:r>
              <a:rPr kumimoji="0" lang="en-US" altLang="zh-CN" sz="100" b="0" i="0" u="none" strike="noStrike" kern="0" cap="none" spc="0" normalizeH="0" baseline="0" noProof="0" dirty="0" smtClean="0">
                <a:ln>
                  <a:noFill/>
                </a:ln>
                <a:solidFill>
                  <a:srgbClr val="80000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800000"/>
                </a:solidFill>
                <a:effectLst/>
                <a:uLnTx/>
                <a:uFillTx/>
              </a:rPr>
              <a:t>范文下载：</a:t>
            </a:r>
            <a:r>
              <a:rPr kumimoji="0" lang="en-US" altLang="zh-CN" sz="100" b="0" i="0" u="none" strike="noStrike" kern="0" cap="none" spc="0" normalizeH="0" baseline="0" noProof="0" dirty="0" smtClean="0">
                <a:ln>
                  <a:noFill/>
                </a:ln>
                <a:solidFill>
                  <a:srgbClr val="800000"/>
                </a:solidFill>
                <a:effectLst/>
                <a:uLnTx/>
                <a:uFillTx/>
              </a:rPr>
              <a:t>www.1ppt.com/fanwen/             </a:t>
            </a:r>
            <a:r>
              <a:rPr kumimoji="0" lang="zh-CN" altLang="en-US" sz="100" b="0" i="0" u="none" strike="noStrike" kern="0" cap="none" spc="0" normalizeH="0" baseline="0" noProof="0" dirty="0" smtClean="0">
                <a:ln>
                  <a:noFill/>
                </a:ln>
                <a:solidFill>
                  <a:srgbClr val="800000"/>
                </a:solidFill>
                <a:effectLst/>
                <a:uLnTx/>
                <a:uFillTx/>
              </a:rPr>
              <a:t>试卷下载：</a:t>
            </a:r>
            <a:r>
              <a:rPr kumimoji="0" lang="en-US" altLang="zh-CN" sz="100" b="0" i="0" u="none" strike="noStrike" kern="0" cap="none" spc="0" normalizeH="0" baseline="0" noProof="0" dirty="0" smtClean="0">
                <a:ln>
                  <a:noFill/>
                </a:ln>
                <a:solidFill>
                  <a:srgbClr val="80000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800000"/>
                </a:solidFill>
                <a:effectLst/>
                <a:uLnTx/>
                <a:uFillTx/>
              </a:rPr>
              <a:t>教案下载：</a:t>
            </a:r>
            <a:r>
              <a:rPr kumimoji="0" lang="en-US" altLang="zh-CN" sz="100" b="0" i="0" u="none" strike="noStrike" kern="0" cap="none" spc="0" normalizeH="0" baseline="0" noProof="0" dirty="0" smtClean="0">
                <a:ln>
                  <a:noFill/>
                </a:ln>
                <a:solidFill>
                  <a:srgbClr val="800000"/>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800000"/>
                </a:solidFill>
                <a:effectLst/>
                <a:uLnTx/>
                <a:uFillTx/>
              </a:rPr>
              <a:t>字体下载：</a:t>
            </a:r>
            <a:r>
              <a:rPr kumimoji="0" lang="en-US" altLang="zh-CN" sz="100" b="0" i="0" u="none" strike="noStrike" kern="0" cap="none" spc="0" normalizeH="0" baseline="0" noProof="0" dirty="0" smtClean="0">
                <a:ln>
                  <a:noFill/>
                </a:ln>
                <a:solidFill>
                  <a:srgbClr val="800000"/>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800000"/>
                </a:solidFill>
                <a:effectLst/>
                <a:uLnTx/>
                <a:uFillTx/>
              </a:rPr>
              <a:t> </a:t>
            </a:r>
            <a:endParaRPr kumimoji="0" lang="zh-CN" altLang="en-US" sz="100" b="0" i="0" u="none" strike="noStrike" kern="0" cap="none" spc="0" normalizeH="0" baseline="0" noProof="0" dirty="0" smtClean="0">
              <a:ln>
                <a:noFill/>
              </a:ln>
              <a:solidFill>
                <a:srgbClr val="800000"/>
              </a:solidFill>
              <a:effectLst/>
              <a:uLnTx/>
              <a:uFillTx/>
            </a:endParaRPr>
          </a:p>
        </p:txBody>
      </p:sp>
    </p:spTree>
    <p:extLst>
      <p:ext uri="{BB962C8B-B14F-4D97-AF65-F5344CB8AC3E}">
        <p14:creationId xmlns:p14="http://schemas.microsoft.com/office/powerpoint/2010/main" val="3696834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555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74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454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2755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9185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4536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5428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44642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0485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8761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2841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9294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599437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3708230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2963844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1300770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75945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1022617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AFCA8E1-9A4C-4281-A7E2-D05A99947B5C}" type="datetimeFigureOut">
              <a:rPr lang="zh-CN" altLang="en-US" smtClean="0"/>
              <a:t>2018/9/4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119332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AFCA8E1-9A4C-4281-A7E2-D05A99947B5C}" type="datetimeFigureOut">
              <a:rPr lang="zh-CN" altLang="en-US" smtClean="0"/>
              <a:t>2018/9/4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8C9A08B-828B-4B8F-9DD1-F65D2141AA69}" type="slidenum">
              <a:rPr lang="zh-CN" altLang="en-US" smtClean="0"/>
              <a:t>‹#›</a:t>
            </a:fld>
            <a:endParaRPr lang="zh-CN" altLang="en-US"/>
          </a:p>
        </p:txBody>
      </p:sp>
    </p:spTree>
    <p:extLst>
      <p:ext uri="{BB962C8B-B14F-4D97-AF65-F5344CB8AC3E}">
        <p14:creationId xmlns:p14="http://schemas.microsoft.com/office/powerpoint/2010/main" val="3168587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0417792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9.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6990206" y="2604121"/>
            <a:ext cx="159842" cy="159842"/>
          </a:xfrm>
          <a:prstGeom prst="ellipse">
            <a:avLst/>
          </a:prstGeom>
          <a:gradFill flip="none" rotWithShape="1">
            <a:gsLst>
              <a:gs pos="0">
                <a:srgbClr val="4DC9FE"/>
              </a:gs>
              <a:gs pos="54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6117060" y="2937943"/>
            <a:ext cx="123825" cy="123825"/>
          </a:xfrm>
          <a:prstGeom prst="ellipse">
            <a:avLst/>
          </a:prstGeom>
          <a:gradFill flip="none" rotWithShape="1">
            <a:gsLst>
              <a:gs pos="0">
                <a:srgbClr val="4DC9FE">
                  <a:alpha val="43000"/>
                </a:srgbClr>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p:cNvSpPr/>
          <p:nvPr/>
        </p:nvSpPr>
        <p:spPr>
          <a:xfrm>
            <a:off x="6464660" y="2429188"/>
            <a:ext cx="164078" cy="164078"/>
          </a:xfrm>
          <a:prstGeom prst="ellipse">
            <a:avLst/>
          </a:prstGeom>
          <a:gradFill flip="none" rotWithShape="1">
            <a:gsLst>
              <a:gs pos="0">
                <a:srgbClr val="4DC9FE"/>
              </a:gs>
              <a:gs pos="8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椭圆 9"/>
          <p:cNvSpPr/>
          <p:nvPr/>
        </p:nvSpPr>
        <p:spPr>
          <a:xfrm>
            <a:off x="8422789" y="3626197"/>
            <a:ext cx="116880" cy="116880"/>
          </a:xfrm>
          <a:prstGeom prst="ellipse">
            <a:avLst/>
          </a:prstGeom>
          <a:gradFill flip="none" rotWithShape="1">
            <a:gsLst>
              <a:gs pos="0">
                <a:srgbClr val="4DC9FE"/>
              </a:gs>
              <a:gs pos="54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椭圆 10"/>
          <p:cNvSpPr/>
          <p:nvPr/>
        </p:nvSpPr>
        <p:spPr>
          <a:xfrm>
            <a:off x="8725495" y="3578081"/>
            <a:ext cx="90488" cy="90488"/>
          </a:xfrm>
          <a:prstGeom prst="ellipse">
            <a:avLst/>
          </a:prstGeom>
          <a:gradFill flip="none" rotWithShape="1">
            <a:gsLst>
              <a:gs pos="0">
                <a:srgbClr val="4DC9FE"/>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p:nvPr/>
        </p:nvSpPr>
        <p:spPr>
          <a:xfrm>
            <a:off x="8698606" y="3007738"/>
            <a:ext cx="65462" cy="65462"/>
          </a:xfrm>
          <a:prstGeom prst="ellipse">
            <a:avLst/>
          </a:prstGeom>
          <a:gradFill flip="none" rotWithShape="1">
            <a:gsLst>
              <a:gs pos="0">
                <a:srgbClr val="4DC9FE"/>
              </a:gs>
              <a:gs pos="8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椭圆 12"/>
          <p:cNvSpPr/>
          <p:nvPr/>
        </p:nvSpPr>
        <p:spPr>
          <a:xfrm>
            <a:off x="8100392" y="3087544"/>
            <a:ext cx="58738" cy="58737"/>
          </a:xfrm>
          <a:prstGeom prst="ellipse">
            <a:avLst/>
          </a:prstGeom>
          <a:gradFill flip="none" rotWithShape="1">
            <a:gsLst>
              <a:gs pos="0">
                <a:srgbClr val="4DC9FE"/>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3661590" y="2937720"/>
            <a:ext cx="159842" cy="159842"/>
          </a:xfrm>
          <a:prstGeom prst="ellipse">
            <a:avLst/>
          </a:prstGeom>
          <a:gradFill flip="none" rotWithShape="1">
            <a:gsLst>
              <a:gs pos="0">
                <a:srgbClr val="4DC9FE"/>
              </a:gs>
              <a:gs pos="54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ffectLst>
                <a:outerShdw blurRad="38100" dist="38100" dir="2700000" algn="tl">
                  <a:srgbClr val="000000">
                    <a:alpha val="43137"/>
                  </a:srgbClr>
                </a:outerShdw>
              </a:effectLst>
            </a:endParaRPr>
          </a:p>
        </p:txBody>
      </p:sp>
      <p:sp>
        <p:nvSpPr>
          <p:cNvPr id="15" name="椭圆 14"/>
          <p:cNvSpPr/>
          <p:nvPr/>
        </p:nvSpPr>
        <p:spPr>
          <a:xfrm>
            <a:off x="4204416" y="2912989"/>
            <a:ext cx="122238" cy="122237"/>
          </a:xfrm>
          <a:prstGeom prst="ellipse">
            <a:avLst/>
          </a:prstGeom>
          <a:gradFill flip="none" rotWithShape="1">
            <a:gsLst>
              <a:gs pos="0">
                <a:srgbClr val="4DC9FE">
                  <a:alpha val="47000"/>
                </a:srgbClr>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ffectLst>
                <a:outerShdw blurRad="38100" dist="38100" dir="2700000" algn="tl">
                  <a:srgbClr val="000000">
                    <a:alpha val="43137"/>
                  </a:srgbClr>
                </a:outerShdw>
              </a:effectLst>
            </a:endParaRPr>
          </a:p>
        </p:txBody>
      </p:sp>
      <p:sp>
        <p:nvSpPr>
          <p:cNvPr id="16" name="椭圆 15"/>
          <p:cNvSpPr/>
          <p:nvPr/>
        </p:nvSpPr>
        <p:spPr>
          <a:xfrm>
            <a:off x="5826718" y="2546276"/>
            <a:ext cx="80963" cy="80963"/>
          </a:xfrm>
          <a:prstGeom prst="ellipse">
            <a:avLst/>
          </a:prstGeom>
          <a:gradFill flip="none" rotWithShape="1">
            <a:gsLst>
              <a:gs pos="0">
                <a:srgbClr val="4DC9FE">
                  <a:alpha val="69000"/>
                </a:srgbClr>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3285247" y="2480201"/>
            <a:ext cx="164078" cy="164078"/>
          </a:xfrm>
          <a:prstGeom prst="ellipse">
            <a:avLst/>
          </a:prstGeom>
          <a:gradFill flip="none" rotWithShape="1">
            <a:gsLst>
              <a:gs pos="0">
                <a:srgbClr val="4DC9FE"/>
              </a:gs>
              <a:gs pos="8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Freeform 21"/>
          <p:cNvSpPr>
            <a:spLocks/>
          </p:cNvSpPr>
          <p:nvPr/>
        </p:nvSpPr>
        <p:spPr bwMode="auto">
          <a:xfrm>
            <a:off x="5432928" y="1538875"/>
            <a:ext cx="87313" cy="123825"/>
          </a:xfrm>
          <a:custGeom>
            <a:avLst/>
            <a:gdLst>
              <a:gd name="T0" fmla="*/ 0 w 23"/>
              <a:gd name="T1" fmla="*/ 0 h 33"/>
              <a:gd name="T2" fmla="*/ 23 w 23"/>
              <a:gd name="T3" fmla="*/ 33 h 33"/>
              <a:gd name="T4" fmla="*/ 0 w 23"/>
              <a:gd name="T5" fmla="*/ 0 h 33"/>
            </a:gdLst>
            <a:ahLst/>
            <a:cxnLst>
              <a:cxn ang="0">
                <a:pos x="T0" y="T1"/>
              </a:cxn>
              <a:cxn ang="0">
                <a:pos x="T2" y="T3"/>
              </a:cxn>
              <a:cxn ang="0">
                <a:pos x="T4" y="T5"/>
              </a:cxn>
            </a:cxnLst>
            <a:rect l="0" t="0" r="r" b="b"/>
            <a:pathLst>
              <a:path w="23" h="33">
                <a:moveTo>
                  <a:pt x="0" y="0"/>
                </a:moveTo>
                <a:cubicBezTo>
                  <a:pt x="7" y="12"/>
                  <a:pt x="14" y="23"/>
                  <a:pt x="23" y="33"/>
                </a:cubicBezTo>
                <a:lnTo>
                  <a:pt x="0" y="0"/>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
          <p:cNvSpPr>
            <a:spLocks/>
          </p:cNvSpPr>
          <p:nvPr/>
        </p:nvSpPr>
        <p:spPr bwMode="auto">
          <a:xfrm>
            <a:off x="3350609" y="1385297"/>
            <a:ext cx="87313" cy="123825"/>
          </a:xfrm>
          <a:custGeom>
            <a:avLst/>
            <a:gdLst>
              <a:gd name="T0" fmla="*/ 0 w 23"/>
              <a:gd name="T1" fmla="*/ 33 h 33"/>
              <a:gd name="T2" fmla="*/ 23 w 23"/>
              <a:gd name="T3" fmla="*/ 0 h 33"/>
              <a:gd name="T4" fmla="*/ 0 w 23"/>
              <a:gd name="T5" fmla="*/ 33 h 33"/>
            </a:gdLst>
            <a:ahLst/>
            <a:cxnLst>
              <a:cxn ang="0">
                <a:pos x="T0" y="T1"/>
              </a:cxn>
              <a:cxn ang="0">
                <a:pos x="T2" y="T3"/>
              </a:cxn>
              <a:cxn ang="0">
                <a:pos x="T4" y="T5"/>
              </a:cxn>
            </a:cxnLst>
            <a:rect l="0" t="0" r="r" b="b"/>
            <a:pathLst>
              <a:path w="23" h="33">
                <a:moveTo>
                  <a:pt x="0" y="33"/>
                </a:moveTo>
                <a:cubicBezTo>
                  <a:pt x="9" y="23"/>
                  <a:pt x="16" y="12"/>
                  <a:pt x="23" y="0"/>
                </a:cubicBezTo>
                <a:lnTo>
                  <a:pt x="0" y="33"/>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4"/>
          <p:cNvSpPr>
            <a:spLocks/>
          </p:cNvSpPr>
          <p:nvPr/>
        </p:nvSpPr>
        <p:spPr bwMode="auto">
          <a:xfrm>
            <a:off x="5215173" y="2820914"/>
            <a:ext cx="87313" cy="123825"/>
          </a:xfrm>
          <a:custGeom>
            <a:avLst/>
            <a:gdLst>
              <a:gd name="T0" fmla="*/ 23 w 23"/>
              <a:gd name="T1" fmla="*/ 0 h 33"/>
              <a:gd name="T2" fmla="*/ 0 w 23"/>
              <a:gd name="T3" fmla="*/ 33 h 33"/>
              <a:gd name="T4" fmla="*/ 23 w 23"/>
              <a:gd name="T5" fmla="*/ 0 h 33"/>
            </a:gdLst>
            <a:ahLst/>
            <a:cxnLst>
              <a:cxn ang="0">
                <a:pos x="T0" y="T1"/>
              </a:cxn>
              <a:cxn ang="0">
                <a:pos x="T2" y="T3"/>
              </a:cxn>
              <a:cxn ang="0">
                <a:pos x="T4" y="T5"/>
              </a:cxn>
            </a:cxnLst>
            <a:rect l="0" t="0" r="r" b="b"/>
            <a:pathLst>
              <a:path w="23" h="33">
                <a:moveTo>
                  <a:pt x="23" y="0"/>
                </a:moveTo>
                <a:cubicBezTo>
                  <a:pt x="14" y="11"/>
                  <a:pt x="7" y="21"/>
                  <a:pt x="0" y="33"/>
                </a:cubicBezTo>
                <a:lnTo>
                  <a:pt x="23" y="0"/>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ffectLst>
                <a:outerShdw blurRad="38100" dist="38100" dir="2700000" algn="tl">
                  <a:srgbClr val="000000">
                    <a:alpha val="43137"/>
                  </a:srgbClr>
                </a:outerShdw>
              </a:effectLst>
            </a:endParaRPr>
          </a:p>
        </p:txBody>
      </p:sp>
      <p:sp>
        <p:nvSpPr>
          <p:cNvPr id="21" name="Freeform 25"/>
          <p:cNvSpPr>
            <a:spLocks/>
          </p:cNvSpPr>
          <p:nvPr/>
        </p:nvSpPr>
        <p:spPr bwMode="auto">
          <a:xfrm>
            <a:off x="3132854" y="2820914"/>
            <a:ext cx="87313" cy="123825"/>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16" y="21"/>
                  <a:pt x="9" y="11"/>
                  <a:pt x="0" y="0"/>
                </a:cubicBezTo>
                <a:lnTo>
                  <a:pt x="23" y="33"/>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ffectLst>
                <a:outerShdw blurRad="38100" dist="38100" dir="2700000" algn="tl">
                  <a:srgbClr val="000000">
                    <a:alpha val="43137"/>
                  </a:srgbClr>
                </a:outerShdw>
              </a:effectLst>
            </a:endParaRPr>
          </a:p>
        </p:txBody>
      </p:sp>
      <p:sp>
        <p:nvSpPr>
          <p:cNvPr id="23" name="文本框 22"/>
          <p:cNvSpPr txBox="1"/>
          <p:nvPr/>
        </p:nvSpPr>
        <p:spPr>
          <a:xfrm>
            <a:off x="2573341" y="3544756"/>
            <a:ext cx="3877985" cy="646331"/>
          </a:xfrm>
          <a:prstGeom prst="rect">
            <a:avLst/>
          </a:prstGeom>
          <a:noFill/>
        </p:spPr>
        <p:txBody>
          <a:bodyPr wrap="none">
            <a:spAutoFit/>
          </a:bodyPr>
          <a:lstStyle/>
          <a:p>
            <a:pPr>
              <a:defRPr/>
            </a:pPr>
            <a:r>
              <a:rPr lang="zh-CN" altLang="en-US" sz="3600" b="1" dirty="0" smtClean="0">
                <a:ln w="38100">
                  <a:no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单击此处添加文字</a:t>
            </a:r>
            <a:endParaRPr lang="zh-CN" altLang="en-US" sz="3600" b="1" dirty="0">
              <a:ln w="38100">
                <a:no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文本框 66"/>
          <p:cNvSpPr txBox="1">
            <a:spLocks noChangeArrowheads="1"/>
          </p:cNvSpPr>
          <p:nvPr/>
        </p:nvSpPr>
        <p:spPr bwMode="auto">
          <a:xfrm>
            <a:off x="2150463" y="4457637"/>
            <a:ext cx="472374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ts val="900"/>
              </a:lnSpc>
            </a:pPr>
            <a:r>
              <a:rPr lang="en-US" altLang="zh-CN" sz="6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Here to add a brief introduction to the company. Here to add a brief introduction to the company. Here to add a brief introduction to the company. Here to add a brief introduction to the company. Here to add a brief </a:t>
            </a:r>
            <a:r>
              <a:rPr lang="en-US" altLang="zh-CN" sz="600"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introduction.</a:t>
            </a:r>
            <a:endParaRPr lang="zh-CN" altLang="en-US" sz="6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endParaRPr>
          </a:p>
        </p:txBody>
      </p:sp>
      <p:sp>
        <p:nvSpPr>
          <p:cNvPr id="25" name="TextBox 25"/>
          <p:cNvSpPr txBox="1"/>
          <p:nvPr/>
        </p:nvSpPr>
        <p:spPr>
          <a:xfrm>
            <a:off x="2851472" y="4138243"/>
            <a:ext cx="3321723" cy="307768"/>
          </a:xfrm>
          <a:prstGeom prst="rect">
            <a:avLst/>
          </a:prstGeom>
          <a:noFill/>
        </p:spPr>
        <p:txBody>
          <a:bodyPr wrap="none" lIns="91430" tIns="45716" rIns="91430" bIns="45716" rtlCol="0">
            <a:spAutoFit/>
          </a:bodyPr>
          <a:lstStyle/>
          <a:p>
            <a:r>
              <a:rPr lang="zh-CN" altLang="en-US" sz="14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年终总结  新年计划 述职报告  工作汇报</a:t>
            </a:r>
          </a:p>
        </p:txBody>
      </p:sp>
      <p:pic>
        <p:nvPicPr>
          <p:cNvPr id="26" name="图片 25"/>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2221490" y="323144"/>
            <a:ext cx="3926744" cy="3931008"/>
          </a:xfrm>
          <a:prstGeom prst="rect">
            <a:avLst/>
          </a:prstGeom>
        </p:spPr>
      </p:pic>
      <p:pic>
        <p:nvPicPr>
          <p:cNvPr id="27" name="图片 26"/>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2221490" y="323144"/>
            <a:ext cx="3926744" cy="3931008"/>
          </a:xfrm>
          <a:prstGeom prst="rect">
            <a:avLst/>
          </a:prstGeom>
        </p:spPr>
      </p:pic>
      <p:sp>
        <p:nvSpPr>
          <p:cNvPr id="28" name="文本框 6"/>
          <p:cNvSpPr txBox="1">
            <a:spLocks noChangeArrowheads="1"/>
          </p:cNvSpPr>
          <p:nvPr/>
        </p:nvSpPr>
        <p:spPr bwMode="auto">
          <a:xfrm>
            <a:off x="1392774" y="661199"/>
            <a:ext cx="5912196" cy="3154710"/>
          </a:xfrm>
          <a:prstGeom prst="rect">
            <a:avLst/>
          </a:prstGeom>
          <a:noFill/>
          <a:extLst/>
        </p:spPr>
        <p:txBody>
          <a:bodyPr wrap="none">
            <a:spAutoFit/>
          </a:bodyPr>
          <a:lstStyle>
            <a:defPPr>
              <a:defRPr lang="zh-CN"/>
            </a:defPPr>
            <a:lvl1pPr>
              <a:defRPr sz="16600">
                <a:ln w="38100">
                  <a:noFill/>
                </a:ln>
                <a:solidFill>
                  <a:schemeClr val="bg1"/>
                </a:solidFill>
                <a:latin typeface="Impact" panose="020B0806030902050204" pitchFamily="34" charset="0"/>
                <a:ea typeface="微软雅黑" panose="020B0503020204020204" pitchFamily="34" charset="-122"/>
              </a:defRPr>
            </a:lvl1pPr>
          </a:lstStyle>
          <a:p>
            <a:r>
              <a:rPr lang="en-US" altLang="zh-CN" sz="19900" dirty="0" smtClean="0">
                <a:ln w="38100">
                  <a:solidFill>
                    <a:schemeClr val="bg1"/>
                  </a:solidFill>
                </a:ln>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201X</a:t>
            </a:r>
            <a:endParaRPr lang="zh-CN" altLang="en-US" sz="19900" dirty="0">
              <a:ln w="38100">
                <a:solidFill>
                  <a:schemeClr val="bg1"/>
                </a:solidFill>
              </a:ln>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Tree>
    <p:extLst>
      <p:ext uri="{BB962C8B-B14F-4D97-AF65-F5344CB8AC3E}">
        <p14:creationId xmlns:p14="http://schemas.microsoft.com/office/powerpoint/2010/main" val="156859917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200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2000" fill="hold"/>
                                        <p:tgtEl>
                                          <p:spTgt spid="23"/>
                                        </p:tgtEl>
                                        <p:attrNameLst>
                                          <p:attrName>ppt_w</p:attrName>
                                        </p:attrNameLst>
                                      </p:cBhvr>
                                      <p:tavLst>
                                        <p:tav tm="0">
                                          <p:val>
                                            <p:fltVal val="0"/>
                                          </p:val>
                                        </p:tav>
                                        <p:tav tm="100000">
                                          <p:val>
                                            <p:strVal val="#ppt_w"/>
                                          </p:val>
                                        </p:tav>
                                      </p:tavLst>
                                    </p:anim>
                                    <p:anim calcmode="lin" valueType="num">
                                      <p:cBhvr>
                                        <p:cTn id="8" dur="2000" fill="hold"/>
                                        <p:tgtEl>
                                          <p:spTgt spid="23"/>
                                        </p:tgtEl>
                                        <p:attrNameLst>
                                          <p:attrName>ppt_h</p:attrName>
                                        </p:attrNameLst>
                                      </p:cBhvr>
                                      <p:tavLst>
                                        <p:tav tm="0">
                                          <p:val>
                                            <p:fltVal val="0"/>
                                          </p:val>
                                        </p:tav>
                                        <p:tav tm="100000">
                                          <p:val>
                                            <p:strVal val="#ppt_h"/>
                                          </p:val>
                                        </p:tav>
                                      </p:tavLst>
                                    </p:anim>
                                    <p:animEffect transition="in" filter="fade">
                                      <p:cBhvr>
                                        <p:cTn id="9" dur="2000"/>
                                        <p:tgtEl>
                                          <p:spTgt spid="23"/>
                                        </p:tgtEl>
                                      </p:cBhvr>
                                    </p:animEffect>
                                    <p:anim calcmode="lin" valueType="num">
                                      <p:cBhvr>
                                        <p:cTn id="10" dur="2000" fill="hold"/>
                                        <p:tgtEl>
                                          <p:spTgt spid="23"/>
                                        </p:tgtEl>
                                        <p:attrNameLst>
                                          <p:attrName>ppt_x</p:attrName>
                                        </p:attrNameLst>
                                      </p:cBhvr>
                                      <p:tavLst>
                                        <p:tav tm="0">
                                          <p:val>
                                            <p:fltVal val="0.5"/>
                                          </p:val>
                                        </p:tav>
                                        <p:tav tm="100000">
                                          <p:val>
                                            <p:strVal val="#ppt_x"/>
                                          </p:val>
                                        </p:tav>
                                      </p:tavLst>
                                    </p:anim>
                                    <p:anim calcmode="lin" valueType="num">
                                      <p:cBhvr>
                                        <p:cTn id="11" dur="2000" fill="hold"/>
                                        <p:tgtEl>
                                          <p:spTgt spid="23"/>
                                        </p:tgtEl>
                                        <p:attrNameLst>
                                          <p:attrName>ppt_y</p:attrName>
                                        </p:attrNameLst>
                                      </p:cBhvr>
                                      <p:tavLst>
                                        <p:tav tm="0">
                                          <p:val>
                                            <p:fltVal val="0.5"/>
                                          </p:val>
                                        </p:tav>
                                        <p:tav tm="100000">
                                          <p:val>
                                            <p:strVal val="#ppt_y"/>
                                          </p:val>
                                        </p:tav>
                                      </p:tavLst>
                                    </p:anim>
                                  </p:childTnLst>
                                </p:cTn>
                              </p:par>
                              <p:par>
                                <p:cTn id="12" presetID="42" presetClass="entr" presetSubtype="0" fill="hold" grpId="0" nodeType="withEffect">
                                  <p:stCondLst>
                                    <p:cond delay="540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700"/>
                                        <p:tgtEl>
                                          <p:spTgt spid="25"/>
                                        </p:tgtEl>
                                      </p:cBhvr>
                                    </p:animEffect>
                                    <p:anim calcmode="lin" valueType="num">
                                      <p:cBhvr>
                                        <p:cTn id="15" dur="1700" fill="hold"/>
                                        <p:tgtEl>
                                          <p:spTgt spid="25"/>
                                        </p:tgtEl>
                                        <p:attrNameLst>
                                          <p:attrName>ppt_x</p:attrName>
                                        </p:attrNameLst>
                                      </p:cBhvr>
                                      <p:tavLst>
                                        <p:tav tm="0">
                                          <p:val>
                                            <p:strVal val="#ppt_x"/>
                                          </p:val>
                                        </p:tav>
                                        <p:tav tm="100000">
                                          <p:val>
                                            <p:strVal val="#ppt_x"/>
                                          </p:val>
                                        </p:tav>
                                      </p:tavLst>
                                    </p:anim>
                                    <p:anim calcmode="lin" valueType="num">
                                      <p:cBhvr>
                                        <p:cTn id="16" dur="1700" fill="hold"/>
                                        <p:tgtEl>
                                          <p:spTgt spid="25"/>
                                        </p:tgtEl>
                                        <p:attrNameLst>
                                          <p:attrName>ppt_y</p:attrName>
                                        </p:attrNameLst>
                                      </p:cBhvr>
                                      <p:tavLst>
                                        <p:tav tm="0">
                                          <p:val>
                                            <p:strVal val="#ppt_y+.1"/>
                                          </p:val>
                                        </p:tav>
                                        <p:tav tm="100000">
                                          <p:val>
                                            <p:strVal val="#ppt_y"/>
                                          </p:val>
                                        </p:tav>
                                      </p:tavLst>
                                    </p:anim>
                                  </p:childTnLst>
                                </p:cTn>
                              </p:par>
                              <p:par>
                                <p:cTn id="17" presetID="55" presetClass="entr" presetSubtype="0" fill="hold" grpId="0" nodeType="withEffect">
                                  <p:stCondLst>
                                    <p:cond delay="720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500" fill="hold"/>
                                        <p:tgtEl>
                                          <p:spTgt spid="24"/>
                                        </p:tgtEl>
                                        <p:attrNameLst>
                                          <p:attrName>ppt_w</p:attrName>
                                        </p:attrNameLst>
                                      </p:cBhvr>
                                      <p:tavLst>
                                        <p:tav tm="0">
                                          <p:val>
                                            <p:strVal val="#ppt_w*0.70"/>
                                          </p:val>
                                        </p:tav>
                                        <p:tav tm="100000">
                                          <p:val>
                                            <p:strVal val="#ppt_w"/>
                                          </p:val>
                                        </p:tav>
                                      </p:tavLst>
                                    </p:anim>
                                    <p:anim calcmode="lin" valueType="num">
                                      <p:cBhvr>
                                        <p:cTn id="20" dur="1500" fill="hold"/>
                                        <p:tgtEl>
                                          <p:spTgt spid="24"/>
                                        </p:tgtEl>
                                        <p:attrNameLst>
                                          <p:attrName>ppt_h</p:attrName>
                                        </p:attrNameLst>
                                      </p:cBhvr>
                                      <p:tavLst>
                                        <p:tav tm="0">
                                          <p:val>
                                            <p:strVal val="#ppt_h"/>
                                          </p:val>
                                        </p:tav>
                                        <p:tav tm="100000">
                                          <p:val>
                                            <p:strVal val="#ppt_h"/>
                                          </p:val>
                                        </p:tav>
                                      </p:tavLst>
                                    </p:anim>
                                    <p:animEffect transition="in" filter="fade">
                                      <p:cBhvr>
                                        <p:cTn id="21" dur="1500"/>
                                        <p:tgtEl>
                                          <p:spTgt spid="24"/>
                                        </p:tgtEl>
                                      </p:cBhvr>
                                    </p:animEffect>
                                  </p:childTnLst>
                                </p:cTn>
                              </p:par>
                              <p:par>
                                <p:cTn id="22" presetID="0" presetClass="path" presetSubtype="0" repeatCount="7000" fill="hold" nodeType="withEffect">
                                  <p:stCondLst>
                                    <p:cond delay="0"/>
                                  </p:stCondLst>
                                  <p:childTnLst>
                                    <p:animMotion origin="layout" path="M -0.00313 -0.00062 L -0.00313 1.35802E-6 C -0.00296 -0.09908 -0.00313 -0.19815 -0.00243 -0.29599 C -0.00226 -0.31266 0.00034 -0.325 0.0026 -0.34043 C 0.00382 -0.34908 0.0059 -0.36605 0.00763 -0.37531 C 0.01041 -0.39136 0.01284 -0.4034 0.01666 -0.41729 C 0.01892 -0.425 0.02066 -0.43333 0.02343 -0.43951 C 0.02482 -0.44259 0.02621 -0.44506 0.0276 -0.44877 C 0.02882 -0.45124 0.02951 -0.45525 0.0309 -0.45772 C 0.0335 -0.46327 0.03611 -0.46883 0.03923 -0.47222 C 0.04027 -0.47346 0.04149 -0.47438 0.04253 -0.47624 C 0.04461 -0.48025 0.04618 -0.48488 0.04826 -0.48889 C 0.05 -0.49198 0.05173 -0.49475 0.05329 -0.49784 C 0.05729 -0.50679 0.05312 -0.50031 0.0559 -0.50895 C 0.05642 -0.51142 0.05746 -0.51296 0.05833 -0.51512 C 0.06197 -0.53796 0.06128 -0.52932 0.0592 -0.57099 C 0.05902 -0.57346 0.05798 -0.575 0.05746 -0.57685 C 0.05729 -0.57901 0.05729 -0.58179 0.05659 -0.58395 C 0.05572 -0.58735 0.05451 -0.59012 0.05329 -0.59321 C 0.05121 -0.59846 0.04947 -0.60216 0.0467 -0.60617 C 0.04444 -0.60926 0.04218 -0.61204 0.0401 -0.61543 C 0.03888 -0.61698 0.03784 -0.61914 0.03663 -0.62068 C 0.03541 -0.62222 0.03385 -0.62315 0.03246 -0.62408 C 0.02534 -0.63179 0.03159 -0.62809 0.0243 -0.63148 C 0.0217 -0.63519 0.02135 -0.63611 0.0184 -0.63858 C 0.01753 -0.63951 0.01666 -0.63982 0.01597 -0.64074 C 0.01562 -0.64259 0.01458 -0.64445 0.0151 -0.64599 C 0.01579 -0.64815 0.01736 -0.64815 0.0184 -0.64969 C 0.01961 -0.65124 0.02066 -0.6534 0.0217 -0.65525 L 0.025 -0.66296 " pathEditMode="relative" rAng="0" ptsTypes="AAAAAAAAAAAAAAAAAAAAAAAAAAAAAA">
                                      <p:cBhvr>
                                        <p:cTn id="23" dur="2500" fill="hold"/>
                                        <p:tgtEl>
                                          <p:spTgt spid="7"/>
                                        </p:tgtEl>
                                        <p:attrNameLst>
                                          <p:attrName>ppt_x</p:attrName>
                                          <p:attrName>ppt_y</p:attrName>
                                        </p:attrNameLst>
                                      </p:cBhvr>
                                      <p:rCtr x="3247" y="-33086"/>
                                    </p:animMotion>
                                  </p:childTnLst>
                                </p:cTn>
                              </p:par>
                              <p:par>
                                <p:cTn id="24" presetID="0" presetClass="path" presetSubtype="0" repeatCount="7000" fill="hold" grpId="0" nodeType="withEffect">
                                  <p:stCondLst>
                                    <p:cond delay="200"/>
                                  </p:stCondLst>
                                  <p:childTnLst>
                                    <p:animMotion origin="layout" path="M -0.00312 -0.00061 L -0.00312 -3.58025E-6 C -0.00312 -0.09907 0.02604 -0.06327 0.02674 -0.16172 C 0.0276 -0.21635 -0.00174 -0.28734 -0.00451 -0.30247 C -0.00746 -0.31759 0.00174 -0.33302 0.0026 -0.34043 C 0.00382 -0.34907 0.0059 -0.36605 0.00764 -0.37531 C 0.01042 -0.39135 0.01285 -0.4037 0.01667 -0.41728 C 0.01892 -0.42531 0.02066 -0.43333 0.02344 -0.4395 C 0.02483 -0.44321 0.02622 -0.44506 0.0276 -0.44876 C 0.02882 -0.45123 0.02951 -0.45586 0.0309 -0.45771 C 0.03351 -0.46389 0.03611 -0.46913 0.03924 -0.47284 C 0.04028 -0.47376 0.04149 -0.47438 0.04254 -0.47623 C 0.04462 -0.48024 0.04618 -0.48518 0.04826 -0.48889 L 0.0533 -0.49784 C 0.05729 -0.50679 0.05313 -0.50061 0.0559 -0.50956 C 0.05642 -0.51142 0.05747 -0.51296 0.05833 -0.51512 C 0.06198 -0.53827 0.06129 -0.52932 0.0592 -0.57098 C 0.05903 -0.57345 0.05799 -0.57469 0.05747 -0.57623 C 0.05729 -0.57901 0.05729 -0.58179 0.0566 -0.58364 C 0.05573 -0.58703 0.05451 -0.58981 0.0533 -0.59321 C 0.05122 -0.59784 0.04948 -0.60216 0.0467 -0.60586 L 0.0401 -0.61481 C 0.03889 -0.61666 0.03785 -0.61913 0.03663 -0.62037 C 0.03542 -0.62191 0.03385 -0.62284 0.03247 -0.62376 C 0.02535 -0.63179 0.0316 -0.62808 0.02431 -0.63086 C 0.0217 -0.63456 0.02135 -0.63611 0.0184 -0.63827 C 0.01754 -0.63919 0.01667 -0.63981 0.01597 -0.64074 C 0.01563 -0.64259 0.01458 -0.64444 0.0151 -0.64598 C 0.0158 -0.64814 0.01736 -0.64814 0.0184 -0.64969 C 0.01962 -0.65061 0.02066 -0.65339 0.0217 -0.65524 L 0.025 -0.66296 " pathEditMode="relative" rAng="0" ptsTypes="AAAAAAAAAAAAAAAAAAAAAAAAAAAAAAA">
                                      <p:cBhvr>
                                        <p:cTn id="25" dur="2500" fill="hold"/>
                                        <p:tgtEl>
                                          <p:spTgt spid="8"/>
                                        </p:tgtEl>
                                        <p:attrNameLst>
                                          <p:attrName>ppt_x</p:attrName>
                                          <p:attrName>ppt_y</p:attrName>
                                        </p:attrNameLst>
                                      </p:cBhvr>
                                      <p:rCtr x="3038" y="-33086"/>
                                    </p:animMotion>
                                  </p:childTnLst>
                                </p:cTn>
                              </p:par>
                              <p:par>
                                <p:cTn id="26" presetID="0" presetClass="path" presetSubtype="0" repeatCount="7000" fill="hold" nodeType="withEffect">
                                  <p:stCondLst>
                                    <p:cond delay="1600"/>
                                  </p:stCondLst>
                                  <p:childTnLst>
                                    <p:animMotion origin="layout" path="M -0.00312 -0.00062 L -0.00312 7.40741E-7 C -0.00312 -0.09907 -0.00312 -0.19815 -0.0026 -0.2963 C -0.00243 -0.31266 0.00035 -0.325 0.00261 -0.34043 C 0.00382 -0.34907 -0.02118 -0.3642 -0.01944 -0.37346 C -0.01666 -0.38951 0.00955 -0.40648 0.01667 -0.41728 C 0.02379 -0.4284 0.02066 -0.43333 0.02344 -0.43951 C 0.02483 -0.44321 0.02622 -0.44506 0.02761 -0.44877 C 0.02882 -0.45124 0.02952 -0.45586 0.03091 -0.45772 C 0.03351 -0.46389 0.03612 -0.46914 0.03924 -0.47284 C 0.04028 -0.47377 0.0415 -0.47438 0.04254 -0.47624 C 0.04462 -0.48025 0.04618 -0.48519 0.04827 -0.48889 C 0.04983 -0.49228 0.03177 -0.49167 0.03351 -0.49414 C 0.0375 -0.50309 0.05313 -0.50062 0.05591 -0.50957 C 0.05643 -0.51142 0.03143 -0.53735 0.0323 -0.53889 C 0.03594 -0.56235 0.06129 -0.52932 0.05921 -0.5713 C 0.05903 -0.57407 0.05799 -0.57593 0.05747 -0.57747 C 0.0573 -0.57932 0.0573 -0.5821 0.0566 -0.58488 C 0.05573 -0.58766 0.05452 -0.59105 0.0533 -0.59383 C 0.05122 -0.59907 0.04948 -0.60278 0.04671 -0.60648 L 0.04011 -0.61482 C 0.03889 -0.61667 0.03785 -0.61914 0.03664 -0.62037 C 0.03542 -0.62191 0.03386 -0.62284 0.03247 -0.62377 C 0.02535 -0.63179 0.0316 -0.62809 0.02431 -0.63086 C 0.02171 -0.63457 0.02136 -0.63611 0.01841 -0.63827 C 0.01754 -0.6392 0.01667 -0.63982 0.01598 -0.64074 C 0.01563 -0.64259 0.01459 -0.64445 0.01511 -0.64599 C 0.0158 -0.64815 0.01737 -0.64815 0.01841 -0.64969 C 0.01962 -0.65062 0.02066 -0.6534 0.02171 -0.65525 L 0.025 -0.66296 " pathEditMode="relative" rAng="0" ptsTypes="AAAAAAAAAAAAAAAAAAAAAAAAAAAAAA">
                                      <p:cBhvr>
                                        <p:cTn id="27" dur="2500" fill="hold"/>
                                        <p:tgtEl>
                                          <p:spTgt spid="9"/>
                                        </p:tgtEl>
                                        <p:attrNameLst>
                                          <p:attrName>ppt_x</p:attrName>
                                          <p:attrName>ppt_y</p:attrName>
                                        </p:attrNameLst>
                                      </p:cBhvr>
                                      <p:rCtr x="2309" y="-33086"/>
                                    </p:animMotion>
                                  </p:childTnLst>
                                </p:cTn>
                              </p:par>
                              <p:par>
                                <p:cTn id="28" presetID="0" presetClass="path" presetSubtype="0" repeatCount="7000" fill="hold" grpId="0" nodeType="withEffect">
                                  <p:stCondLst>
                                    <p:cond delay="0"/>
                                  </p:stCondLst>
                                  <p:childTnLst>
                                    <p:animMotion origin="layout" path="M -0.00313 -0.00062 L -0.00313 4.5679E-6 C -0.0033 -0.09908 -0.00313 -0.19815 -0.00382 -0.29599 C -0.004 -0.31266 -0.00608 -0.325 -0.00782 -0.34044 C -0.00886 -0.34908 -0.01059 -0.36605 -0.01198 -0.37531 C -0.01424 -0.39136 -0.01615 -0.4034 -0.01928 -0.41729 C -0.02119 -0.425 -0.02257 -0.43334 -0.02483 -0.43951 C -0.02605 -0.4426 -0.02709 -0.44507 -0.0283 -0.44877 C -0.02917 -0.45124 -0.02987 -0.45525 -0.03091 -0.45772 C -0.03316 -0.46328 -0.03525 -0.46883 -0.03768 -0.47223 C -0.03855 -0.47346 -0.03959 -0.47439 -0.04046 -0.47624 C -0.04219 -0.48025 -0.04341 -0.48488 -0.04514 -0.48889 C -0.04653 -0.49198 -0.04792 -0.49476 -0.04914 -0.49784 C -0.05244 -0.50679 -0.04914 -0.50031 -0.05139 -0.50896 C -0.05174 -0.51142 -0.05261 -0.51297 -0.0533 -0.51513 C -0.05625 -0.53797 -0.05573 -0.52933 -0.054 -0.5713 C -0.05382 -0.57377 -0.05296 -0.57531 -0.05261 -0.57717 C -0.05244 -0.57933 -0.05244 -0.5821 -0.05191 -0.58426 C -0.05122 -0.58766 -0.05018 -0.59044 -0.04914 -0.59352 C -0.04757 -0.59877 -0.04619 -0.60247 -0.04375 -0.60649 C -0.04202 -0.60957 -0.04011 -0.61235 -0.03837 -0.61575 C -0.0375 -0.61729 -0.03664 -0.61945 -0.03559 -0.62099 C -0.03455 -0.62254 -0.03334 -0.62346 -0.0323 -0.62439 C -0.02639 -0.63179 -0.0316 -0.62809 -0.02553 -0.63149 C -0.02344 -0.63519 -0.02309 -0.63612 -0.02084 -0.63858 C -0.02014 -0.63951 -0.01928 -0.63982 -0.01875 -0.64075 C -0.01858 -0.6426 -0.01771 -0.64445 -0.01806 -0.64599 C -0.01858 -0.64815 -0.01997 -0.64815 -0.02084 -0.6497 C -0.02171 -0.65124 -0.02257 -0.6534 -0.02344 -0.65525 L -0.02622 -0.66297 " pathEditMode="relative" rAng="0" ptsTypes="AAAAAAAAAAAAAAAAAAAAAAAAAAAAAA">
                                      <p:cBhvr>
                                        <p:cTn id="29" dur="2500" fill="hold"/>
                                        <p:tgtEl>
                                          <p:spTgt spid="16"/>
                                        </p:tgtEl>
                                        <p:attrNameLst>
                                          <p:attrName>ppt_x</p:attrName>
                                          <p:attrName>ppt_y</p:attrName>
                                        </p:attrNameLst>
                                      </p:cBhvr>
                                      <p:rCtr x="-2656" y="-33086"/>
                                    </p:animMotion>
                                  </p:childTnLst>
                                </p:cTn>
                              </p:par>
                              <p:par>
                                <p:cTn id="30" presetID="0" presetClass="path" presetSubtype="0" repeatCount="7000" fill="hold" nodeType="withEffect">
                                  <p:stCondLst>
                                    <p:cond delay="300"/>
                                  </p:stCondLst>
                                  <p:childTnLst>
                                    <p:animMotion origin="layout" path="M -0.00312 -0.00062 L -0.00312 2.46914E-6 C -0.00295 -0.09908 -0.00312 -0.19815 -0.00243 -0.29599 C -0.00226 -0.31266 0.00035 -0.325 0.0026 -0.34043 C 0.00382 -0.34908 0.0059 -0.36605 0.00764 -0.37531 C 0.01042 -0.39136 0.01285 -0.4034 0.01667 -0.41729 C 0.01892 -0.425 0.02066 -0.43334 0.02344 -0.43951 C 0.02483 -0.4426 0.02622 -0.44506 0.0276 -0.44877 C 0.02882 -0.45124 0.02951 -0.45525 0.0309 -0.45772 C 0.03351 -0.46327 0.03611 -0.46883 0.03924 -0.47222 C 0.04028 -0.47346 0.04149 -0.47439 0.04253 -0.47624 C 0.04462 -0.48025 0.04618 -0.48488 0.04826 -0.48889 C 0.05 -0.49198 0.05174 -0.49476 0.0533 -0.49784 C 0.05729 -0.50679 0.05313 -0.50031 0.0559 -0.50895 C 0.05642 -0.51142 0.05747 -0.51297 0.05833 -0.51482 C 0.06198 -0.53797 0.06128 -0.52932 0.0592 -0.5713 C 0.05903 -0.57377 0.05799 -0.57531 0.05747 -0.57716 C 0.05729 -0.57932 0.05729 -0.5821 0.0566 -0.58426 C 0.05573 -0.58766 0.05451 -0.59043 0.0533 -0.59352 C 0.05122 -0.59877 0.04948 -0.60247 0.0467 -0.60648 C 0.04444 -0.60957 0.04219 -0.61235 0.0401 -0.61574 C 0.03889 -0.61729 0.03785 -0.61945 0.03663 -0.62099 C 0.03542 -0.62253 0.03385 -0.62346 0.03247 -0.62439 C 0.02535 -0.6321 0.0316 -0.6284 0.02431 -0.63179 C 0.0217 -0.6355 0.02135 -0.63642 0.0184 -0.63889 C 0.01753 -0.63982 0.01667 -0.64013 0.01597 -0.64105 C 0.01563 -0.6429 0.01458 -0.64476 0.0151 -0.6463 C 0.0158 -0.64846 0.01736 -0.64846 0.0184 -0.65 C 0.01962 -0.65155 0.02066 -0.65371 0.0217 -0.65556 L 0.025 -0.66297 " pathEditMode="relative" rAng="0" ptsTypes="AAAAAAAAAAAAAAAAAAAAAAAAAAAAAA">
                                      <p:cBhvr>
                                        <p:cTn id="31" dur="2500" fill="hold"/>
                                        <p:tgtEl>
                                          <p:spTgt spid="10"/>
                                        </p:tgtEl>
                                        <p:attrNameLst>
                                          <p:attrName>ppt_x</p:attrName>
                                          <p:attrName>ppt_y</p:attrName>
                                        </p:attrNameLst>
                                      </p:cBhvr>
                                      <p:rCtr x="3247" y="-33086"/>
                                    </p:animMotion>
                                  </p:childTnLst>
                                </p:cTn>
                              </p:par>
                              <p:par>
                                <p:cTn id="32" presetID="0" presetClass="path" presetSubtype="0" repeatCount="7000" fill="hold" grpId="0" nodeType="withEffect">
                                  <p:stCondLst>
                                    <p:cond delay="1000"/>
                                  </p:stCondLst>
                                  <p:childTnLst>
                                    <p:animMotion origin="layout" path="M -0.00313 -0.00062 L -0.00313 -4.93827E-7 C -0.00295 -0.09907 -0.00313 -0.19815 -0.00243 -0.29599 C -0.00226 -0.31265 0.00034 -0.325 0.0026 -0.34043 C 0.00382 -0.34907 0.0059 -0.36605 0.00764 -0.37531 C 0.01041 -0.39136 0.01284 -0.40339 0.01666 -0.41728 C 0.01892 -0.425 0.02066 -0.43333 0.02343 -0.43951 C 0.02482 -0.44259 0.02621 -0.44506 0.0276 -0.44876 C 0.02882 -0.45123 0.02951 -0.45525 0.0309 -0.45772 C 0.0335 -0.46327 0.03611 -0.46883 0.03923 -0.47222 C 0.04028 -0.47346 0.04149 -0.47438 0.04253 -0.47623 C 0.04462 -0.48025 0.04618 -0.48488 0.04826 -0.48889 C 0.05 -0.49197 0.05173 -0.49475 0.0533 -0.49784 C 0.05729 -0.50679 0.05312 -0.50031 0.0559 -0.50895 C 0.05642 -0.51142 0.05746 -0.51296 0.05833 -0.51481 C 0.06198 -0.53796 0.06128 -0.52932 0.0592 -0.5713 C 0.05903 -0.57376 0.05798 -0.57531 0.05746 -0.57716 C 0.05729 -0.57932 0.05729 -0.5821 0.05659 -0.58426 C 0.05573 -0.58765 0.05451 -0.59043 0.0533 -0.59352 C 0.05121 -0.59876 0.04948 -0.60247 0.0467 -0.60648 C 0.04444 -0.60957 0.04218 -0.61235 0.0401 -0.61574 C 0.03889 -0.61728 0.03784 -0.61944 0.03663 -0.62099 C 0.03541 -0.62253 0.03385 -0.62346 0.03246 -0.62438 C 0.02534 -0.6321 0.03159 -0.62839 0.0243 -0.63179 C 0.0217 -0.63549 0.02135 -0.63642 0.0184 -0.6392 C 0.01753 -0.63981 0.01666 -0.64012 0.01597 -0.64105 C 0.01562 -0.6429 0.01458 -0.64475 0.0151 -0.6463 C 0.0158 -0.64846 0.01736 -0.64846 0.0184 -0.65 C 0.01962 -0.65154 0.02066 -0.6537 0.0217 -0.65556 L 0.025 -0.66296 " pathEditMode="relative" rAng="0" ptsTypes="AAAAAAAAAAAAAAAAAAAAAAAAAAAAAA">
                                      <p:cBhvr>
                                        <p:cTn id="33" dur="2500" fill="hold"/>
                                        <p:tgtEl>
                                          <p:spTgt spid="11"/>
                                        </p:tgtEl>
                                        <p:attrNameLst>
                                          <p:attrName>ppt_x</p:attrName>
                                          <p:attrName>ppt_y</p:attrName>
                                        </p:attrNameLst>
                                      </p:cBhvr>
                                      <p:rCtr x="3247" y="-33086"/>
                                    </p:animMotion>
                                  </p:childTnLst>
                                </p:cTn>
                              </p:par>
                              <p:par>
                                <p:cTn id="34" presetID="0" presetClass="path" presetSubtype="0" repeatCount="7000" fill="hold" nodeType="withEffect">
                                  <p:stCondLst>
                                    <p:cond delay="0"/>
                                  </p:stCondLst>
                                  <p:childTnLst>
                                    <p:animMotion origin="layout" path="M -4.72222E-6 1.97531E-6 L -4.72222E-6 0.00062 C -4.72222E-6 -0.09846 0.01459 -0.13611 0.01528 -0.23457 C 0.01546 -0.25093 0.0033 -0.32438 0.00573 -0.33982 C 0.00695 -0.34846 0.00903 -0.36543 0.01077 -0.37469 C 0.01355 -0.39074 0.01598 -0.40309 0.0198 -0.41667 C 0.02205 -0.42469 0.02379 -0.43272 0.02657 -0.43889 C 0.02796 -0.44229 0.02935 -0.44445 0.03073 -0.44815 C 0.03195 -0.45062 0.03264 -0.45494 0.03403 -0.4571 C 0.03664 -0.46296 0.03924 -0.46852 0.04237 -0.47192 C 0.04341 -0.47315 0.04462 -0.47377 0.04566 -0.47562 C 0.04775 -0.47963 0.04931 -0.48457 0.05139 -0.48827 L 0.05643 -0.49722 C 0.06042 -0.50617 0.05625 -0.5 0.05903 -0.50864 C 0.05955 -0.5108 0.0606 -0.51235 0.06146 -0.51451 C 0.06511 -0.53766 0.06441 -0.52871 0.06233 -0.57037 C 0.06216 -0.57284 0.06112 -0.57408 0.0606 -0.57593 C 0.06042 -0.5784 0.06042 -0.58117 0.05973 -0.58303 C 0.05886 -0.58642 0.05764 -0.5892 0.05643 -0.59259 C 0.05435 -0.59753 0.05261 -0.60155 0.04983 -0.60525 L 0.04323 -0.61482 C 0.04202 -0.61605 0.04098 -0.61852 0.03976 -0.61976 C 0.03855 -0.6213 0.03698 -0.62222 0.0356 -0.62315 C 0.02848 -0.63117 0.03473 -0.62747 0.02744 -0.63056 C 0.02483 -0.63426 0.02448 -0.6355 0.02153 -0.63766 C 0.02066 -0.63858 0.0198 -0.6392 0.0191 -0.64013 C 0.01875 -0.64198 0.01771 -0.64383 0.01823 -0.64537 C 0.01893 -0.64753 0.02049 -0.64753 0.02153 -0.64908 C 0.02275 -0.65031 0.02379 -0.65278 0.02483 -0.65463 L 0.02813 -0.66235 " pathEditMode="relative" rAng="0" ptsTypes="AAAAAAAAAAAAAAAAAAAAAAAAAAAAAA">
                                      <p:cBhvr>
                                        <p:cTn id="35" dur="2500" fill="hold"/>
                                        <p:tgtEl>
                                          <p:spTgt spid="12"/>
                                        </p:tgtEl>
                                        <p:attrNameLst>
                                          <p:attrName>ppt_x</p:attrName>
                                          <p:attrName>ppt_y</p:attrName>
                                        </p:attrNameLst>
                                      </p:cBhvr>
                                      <p:rCtr x="3247" y="-33086"/>
                                    </p:animMotion>
                                  </p:childTnLst>
                                </p:cTn>
                              </p:par>
                              <p:par>
                                <p:cTn id="36" presetID="0" presetClass="path" presetSubtype="0" repeatCount="7000" fill="hold" grpId="0" nodeType="withEffect">
                                  <p:stCondLst>
                                    <p:cond delay="1300"/>
                                  </p:stCondLst>
                                  <p:childTnLst>
                                    <p:animMotion origin="layout" path="M -0.00312 -0.00061 L -0.00312 -3.7037E-6 C -0.00295 -0.09907 -0.00312 -0.19814 -0.00243 -0.29598 C -0.00225 -0.31265 0.00035 -0.325 0.00261 -0.34043 C 0.00382 -0.34907 0.00591 -0.36605 0.00764 -0.3753 C 0.01042 -0.39135 0.01285 -0.40339 0.01667 -0.41728 C 0.01893 -0.425 0.02066 -0.43333 0.02344 -0.4395 C 0.02483 -0.44259 0.02622 -0.44506 0.02761 -0.44876 C 0.02882 -0.45123 0.02952 -0.45524 0.03091 -0.45771 C 0.03351 -0.46327 0.03612 -0.46882 0.03924 -0.47222 C 0.04028 -0.47345 0.0415 -0.47438 0.04254 -0.47623 C 0.04462 -0.48024 0.04619 -0.48487 0.04827 -0.48889 C 0.05001 -0.49197 0.05174 -0.49475 0.0533 -0.49784 C 0.0573 -0.50679 0.05313 -0.5003 0.05591 -0.50895 C 0.05643 -0.51142 0.05747 -0.51296 0.05834 -0.51512 C 0.06198 -0.53796 0.06129 -0.52932 0.05921 -0.57129 C 0.05903 -0.57376 0.05799 -0.5753 0.05747 -0.57716 C 0.0573 -0.57901 0.0573 -0.58179 0.0566 -0.58395 C 0.05573 -0.58734 0.05452 -0.59012 0.0533 -0.59321 C 0.05122 -0.59845 0.04948 -0.60216 0.04671 -0.60617 C 0.04445 -0.60926 0.04219 -0.61203 0.04011 -0.61543 C 0.03889 -0.61697 0.03785 -0.61913 0.03664 -0.62068 C 0.03542 -0.62222 0.03386 -0.62314 0.03247 -0.62407 C 0.02535 -0.63179 0.0316 -0.62808 0.02431 -0.63148 C 0.02171 -0.63518 0.02136 -0.63611 0.01841 -0.63858 C 0.01754 -0.6395 0.01667 -0.63981 0.01598 -0.64074 C 0.01563 -0.64259 0.01459 -0.64444 0.01511 -0.64598 C 0.0158 -0.64814 0.01737 -0.64814 0.01841 -0.64969 C 0.01962 -0.65123 0.02066 -0.65339 0.02171 -0.65524 L 0.02501 -0.66296 " pathEditMode="relative" rAng="0" ptsTypes="AAAAAAAAAAAAAAAAAAAAAAAAAAAAAA">
                                      <p:cBhvr>
                                        <p:cTn id="37" dur="2500" fill="hold"/>
                                        <p:tgtEl>
                                          <p:spTgt spid="13"/>
                                        </p:tgtEl>
                                        <p:attrNameLst>
                                          <p:attrName>ppt_x</p:attrName>
                                          <p:attrName>ppt_y</p:attrName>
                                        </p:attrNameLst>
                                      </p:cBhvr>
                                      <p:rCtr x="3247" y="-33086"/>
                                    </p:animMotion>
                                  </p:childTnLst>
                                </p:cTn>
                              </p:par>
                              <p:par>
                                <p:cTn id="38" presetID="0" presetClass="path" presetSubtype="0" repeatCount="7000" fill="hold" nodeType="withEffect">
                                  <p:stCondLst>
                                    <p:cond delay="100"/>
                                  </p:stCondLst>
                                  <p:childTnLst>
                                    <p:animMotion origin="layout" path="M -0.00313 -0.00062 L -0.00313 3.95062E-6 C -0.00295 -0.09908 -0.00313 -0.19815 -0.00243 -0.29599 C -0.00226 -0.31266 0.00035 -0.325 0.0026 -0.34044 C 0.00382 -0.34908 0.0059 -0.36605 0.00764 -0.37531 C 0.01042 -0.39136 0.01285 -0.4034 0.01667 -0.41729 C 0.01892 -0.425 0.02066 -0.43334 0.02344 -0.43951 C 0.02482 -0.4426 0.02621 -0.44507 0.0276 -0.44877 C 0.02882 -0.45124 0.02951 -0.45525 0.0309 -0.45772 C 0.03351 -0.46328 0.03611 -0.46883 0.03923 -0.47223 C 0.04028 -0.47346 0.04149 -0.47439 0.04253 -0.47624 C 0.04462 -0.48025 0.04618 -0.48488 0.04826 -0.48889 C 0.05 -0.49198 0.05173 -0.49476 0.0533 -0.49784 C 0.05729 -0.50679 0.05312 -0.50031 0.0559 -0.50895 C 0.05642 -0.51142 0.05746 -0.51297 0.05833 -0.51482 C 0.06198 -0.53797 0.06128 -0.52932 0.0592 -0.5713 C 0.05903 -0.57377 0.05798 -0.57531 0.05746 -0.57716 C 0.05729 -0.57932 0.05729 -0.5821 0.0566 -0.58426 C 0.05573 -0.58766 0.05451 -0.59044 0.0533 -0.59352 C 0.05121 -0.59877 0.04948 -0.60247 0.0467 -0.60649 C 0.04444 -0.60957 0.04219 -0.61235 0.0401 -0.61574 C 0.03889 -0.61729 0.03785 -0.61945 0.03663 -0.62099 C 0.03542 -0.62253 0.03385 -0.62346 0.03246 -0.62439 C 0.02535 -0.6321 0.0316 -0.6284 0.0243 -0.63179 C 0.0217 -0.6355 0.02135 -0.63642 0.0184 -0.63889 C 0.01753 -0.63982 0.01667 -0.64013 0.01597 -0.64105 C 0.01562 -0.64291 0.01458 -0.64476 0.0151 -0.6463 C 0.0158 -0.64846 0.01736 -0.64846 0.0184 -0.65 C 0.01962 -0.65155 0.02066 -0.65371 0.0217 -0.65556 L 0.025 -0.66297 " pathEditMode="relative" rAng="0" ptsTypes="AAAAAAAAAAAAAAAAAAAAAAAAAAAAAA">
                                      <p:cBhvr>
                                        <p:cTn id="39" dur="2500" fill="hold"/>
                                        <p:tgtEl>
                                          <p:spTgt spid="14"/>
                                        </p:tgtEl>
                                        <p:attrNameLst>
                                          <p:attrName>ppt_x</p:attrName>
                                          <p:attrName>ppt_y</p:attrName>
                                        </p:attrNameLst>
                                      </p:cBhvr>
                                      <p:rCtr x="3247" y="-33086"/>
                                    </p:animMotion>
                                  </p:childTnLst>
                                </p:cTn>
                              </p:par>
                              <p:par>
                                <p:cTn id="40" presetID="0" presetClass="path" presetSubtype="0" repeatCount="7000" fill="hold" grpId="0" nodeType="withEffect">
                                  <p:stCondLst>
                                    <p:cond delay="1000"/>
                                  </p:stCondLst>
                                  <p:childTnLst>
                                    <p:animMotion origin="layout" path="M -0.00312 -0.00061 L -0.00312 -4.07407E-6 C -0.00295 -0.09907 -0.00312 -0.19814 -0.00243 -0.29598 C -0.00226 -0.31265 0.00035 -0.325 0.0026 -0.34043 C 0.00382 -0.34907 0.0059 -0.36605 0.00764 -0.3753 C 0.01042 -0.39135 0.01285 -0.40339 0.01667 -0.41728 C 0.01892 -0.425 0.02066 -0.43333 0.02344 -0.4395 C 0.02483 -0.44259 0.02622 -0.44506 0.0276 -0.44876 C 0.02882 -0.45123 0.02951 -0.45524 0.0309 -0.45771 C 0.03351 -0.46327 0.03611 -0.46882 0.03924 -0.47222 C 0.04028 -0.47345 0.04149 -0.47438 0.04253 -0.47623 C 0.04462 -0.48024 0.04618 -0.48487 0.04826 -0.48888 C 0.05 -0.49197 0.05174 -0.49475 0.0533 -0.49784 C 0.05729 -0.50679 0.05313 -0.5003 0.0559 -0.50895 C 0.05642 -0.51142 0.05747 -0.51296 0.05833 -0.51481 C 0.06198 -0.53796 0.06128 -0.52932 0.0592 -0.57129 C 0.05903 -0.57376 0.05799 -0.5753 0.05747 -0.57716 C 0.05729 -0.57932 0.05729 -0.58209 0.0566 -0.58426 C 0.05573 -0.58765 0.05451 -0.59043 0.0533 -0.59351 C 0.05122 -0.59876 0.04948 -0.60247 0.0467 -0.60648 C 0.04444 -0.60956 0.04219 -0.61234 0.0401 -0.61574 C 0.03889 -0.61728 0.03785 -0.61944 0.03663 -0.62098 C 0.03542 -0.62253 0.03385 -0.62345 0.03247 -0.62438 C 0.02535 -0.63209 0.0316 -0.62839 0.02431 -0.63179 C 0.0217 -0.63549 0.02135 -0.63642 0.0184 -0.63888 C 0.01753 -0.63981 0.01667 -0.64012 0.01597 -0.64105 C 0.01563 -0.6429 0.01458 -0.64475 0.0151 -0.64629 C 0.0158 -0.64845 0.01736 -0.64845 0.0184 -0.65 C 0.01962 -0.65154 0.02066 -0.6537 0.0217 -0.65555 L 0.025 -0.66296 " pathEditMode="relative" rAng="0" ptsTypes="AAAAAAAAAAAAAAAAAAAAAAAAAAAAAA">
                                      <p:cBhvr>
                                        <p:cTn id="41" dur="2500" fill="hold"/>
                                        <p:tgtEl>
                                          <p:spTgt spid="15"/>
                                        </p:tgtEl>
                                        <p:attrNameLst>
                                          <p:attrName>ppt_x</p:attrName>
                                          <p:attrName>ppt_y</p:attrName>
                                        </p:attrNameLst>
                                      </p:cBhvr>
                                      <p:rCtr x="3247" y="-33086"/>
                                    </p:animMotion>
                                  </p:childTnLst>
                                </p:cTn>
                              </p:par>
                              <p:par>
                                <p:cTn id="42" presetID="0" presetClass="path" presetSubtype="0" repeatCount="7000" fill="hold" nodeType="withEffect">
                                  <p:stCondLst>
                                    <p:cond delay="100"/>
                                  </p:stCondLst>
                                  <p:childTnLst>
                                    <p:animMotion origin="layout" path="M -0.00313 -0.00062 L -0.00313 -1.48148E-6 C -0.00295 -0.09907 -0.01042 -0.06512 -0.00972 -0.16296 C -0.00955 -0.17963 0.0191 -0.26049 0.02135 -0.27592 C 0.02257 -0.28457 -0.03577 -0.34784 -0.03403 -0.35741 C -0.03125 -0.37315 0.00712 -0.4037 0.01667 -0.41728 C 0.02621 -0.43148 0.02066 -0.43333 0.02344 -0.4395 C 0.02483 -0.44321 0.02621 -0.44506 0.0276 -0.44876 C 0.02882 -0.45123 0.02951 -0.45586 0.0309 -0.45771 C 0.03351 -0.46389 0.03611 -0.46913 0.03923 -0.47284 C 0.04028 -0.47376 0.04149 -0.47438 0.04253 -0.47623 C 0.04462 -0.48025 0.04618 -0.48518 0.04826 -0.48889 L 0.0533 -0.49784 C 0.05729 -0.50679 0.05312 -0.50062 0.0559 -0.50957 C 0.05642 -0.51142 0.05746 -0.51296 0.05833 -0.51512 C 0.06198 -0.53827 0.06128 -0.52932 0.0592 -0.57099 C 0.05903 -0.57346 0.05798 -0.57469 0.05746 -0.57623 C 0.05729 -0.57901 0.05729 -0.58179 0.0566 -0.58364 C 0.05573 -0.58704 0.05451 -0.58981 0.0533 -0.59321 C 0.05121 -0.59784 0.04948 -0.60216 0.0467 -0.60586 L 0.0401 -0.61481 C 0.03889 -0.61667 0.03785 -0.61913 0.03663 -0.62037 C 0.03542 -0.62191 0.03385 -0.62284 0.03246 -0.62376 C 0.02535 -0.63179 0.0316 -0.62808 0.0243 -0.63086 C 0.0217 -0.63457 0.02135 -0.63611 0.0184 -0.63827 C 0.01753 -0.6392 0.01667 -0.63981 0.01597 -0.64074 C 0.01562 -0.64259 0.01458 -0.64444 0.0151 -0.64599 C 0.0158 -0.64815 0.01736 -0.64815 0.0184 -0.64969 C 0.01962 -0.65062 0.02066 -0.65339 0.0217 -0.65525 L 0.025 -0.66296 " pathEditMode="relative" rAng="0" ptsTypes="AAAAAAAAAAAAAAAAAAAAAAAAAAAAAA">
                                      <p:cBhvr>
                                        <p:cTn id="43" dur="2500" fill="hold"/>
                                        <p:tgtEl>
                                          <p:spTgt spid="17"/>
                                        </p:tgtEl>
                                        <p:attrNameLst>
                                          <p:attrName>ppt_x</p:attrName>
                                          <p:attrName>ppt_y</p:attrName>
                                        </p:attrNameLst>
                                      </p:cBhvr>
                                      <p:rCtr x="1615" y="-33086"/>
                                    </p:animMotion>
                                  </p:childTnLst>
                                </p:cTn>
                              </p:par>
                              <p:par>
                                <p:cTn id="44" presetID="23" presetClass="entr" presetSubtype="16"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1000" fill="hold"/>
                                        <p:tgtEl>
                                          <p:spTgt spid="26"/>
                                        </p:tgtEl>
                                        <p:attrNameLst>
                                          <p:attrName>ppt_w</p:attrName>
                                        </p:attrNameLst>
                                      </p:cBhvr>
                                      <p:tavLst>
                                        <p:tav tm="0">
                                          <p:val>
                                            <p:fltVal val="0"/>
                                          </p:val>
                                        </p:tav>
                                        <p:tav tm="100000">
                                          <p:val>
                                            <p:strVal val="#ppt_w"/>
                                          </p:val>
                                        </p:tav>
                                      </p:tavLst>
                                    </p:anim>
                                    <p:anim calcmode="lin" valueType="num">
                                      <p:cBhvr>
                                        <p:cTn id="47" dur="1000" fill="hold"/>
                                        <p:tgtEl>
                                          <p:spTgt spid="26"/>
                                        </p:tgtEl>
                                        <p:attrNameLst>
                                          <p:attrName>ppt_h</p:attrName>
                                        </p:attrNameLst>
                                      </p:cBhvr>
                                      <p:tavLst>
                                        <p:tav tm="0">
                                          <p:val>
                                            <p:fltVal val="0"/>
                                          </p:val>
                                        </p:tav>
                                        <p:tav tm="100000">
                                          <p:val>
                                            <p:strVal val="#ppt_h"/>
                                          </p:val>
                                        </p:tav>
                                      </p:tavLst>
                                    </p:anim>
                                  </p:childTnLst>
                                </p:cTn>
                              </p:par>
                              <p:par>
                                <p:cTn id="48" presetID="23" presetClass="entr" presetSubtype="16"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1000" fill="hold"/>
                                        <p:tgtEl>
                                          <p:spTgt spid="27"/>
                                        </p:tgtEl>
                                        <p:attrNameLst>
                                          <p:attrName>ppt_w</p:attrName>
                                        </p:attrNameLst>
                                      </p:cBhvr>
                                      <p:tavLst>
                                        <p:tav tm="0">
                                          <p:val>
                                            <p:fltVal val="0"/>
                                          </p:val>
                                        </p:tav>
                                        <p:tav tm="100000">
                                          <p:val>
                                            <p:strVal val="#ppt_w"/>
                                          </p:val>
                                        </p:tav>
                                      </p:tavLst>
                                    </p:anim>
                                    <p:anim calcmode="lin" valueType="num">
                                      <p:cBhvr>
                                        <p:cTn id="51" dur="1000" fill="hold"/>
                                        <p:tgtEl>
                                          <p:spTgt spid="27"/>
                                        </p:tgtEl>
                                        <p:attrNameLst>
                                          <p:attrName>ppt_h</p:attrName>
                                        </p:attrNameLst>
                                      </p:cBhvr>
                                      <p:tavLst>
                                        <p:tav tm="0">
                                          <p:val>
                                            <p:fltVal val="0"/>
                                          </p:val>
                                        </p:tav>
                                        <p:tav tm="100000">
                                          <p:val>
                                            <p:strVal val="#ppt_h"/>
                                          </p:val>
                                        </p:tav>
                                      </p:tavLst>
                                    </p:anim>
                                  </p:childTnLst>
                                </p:cTn>
                              </p:par>
                              <p:par>
                                <p:cTn id="52" presetID="8" presetClass="emph" presetSubtype="0" fill="hold" nodeType="withEffect">
                                  <p:stCondLst>
                                    <p:cond delay="0"/>
                                  </p:stCondLst>
                                  <p:childTnLst>
                                    <p:animRot by="21600000">
                                      <p:cBhvr>
                                        <p:cTn id="53" dur="8200" fill="hold"/>
                                        <p:tgtEl>
                                          <p:spTgt spid="26"/>
                                        </p:tgtEl>
                                        <p:attrNameLst>
                                          <p:attrName>r</p:attrName>
                                        </p:attrNameLst>
                                      </p:cBhvr>
                                    </p:animRot>
                                  </p:childTnLst>
                                </p:cTn>
                              </p:par>
                              <p:par>
                                <p:cTn id="54" presetID="8" presetClass="emph" presetSubtype="0" fill="hold" nodeType="withEffect">
                                  <p:stCondLst>
                                    <p:cond delay="0"/>
                                  </p:stCondLst>
                                  <p:childTnLst>
                                    <p:animRot by="-21600000">
                                      <p:cBhvr>
                                        <p:cTn id="55" dur="8200" fill="hold"/>
                                        <p:tgtEl>
                                          <p:spTgt spid="27"/>
                                        </p:tgtEl>
                                        <p:attrNameLst>
                                          <p:attrName>r</p:attrName>
                                        </p:attrNameLst>
                                      </p:cBhvr>
                                    </p:animRot>
                                  </p:childTnLst>
                                </p:cTn>
                              </p:par>
                              <p:par>
                                <p:cTn id="56" presetID="17" presetClass="entr" presetSubtype="10" fill="hold" grpId="0" nodeType="withEffect">
                                  <p:stCondLst>
                                    <p:cond delay="1000"/>
                                  </p:stCondLst>
                                  <p:childTnLst>
                                    <p:set>
                                      <p:cBhvr>
                                        <p:cTn id="57" dur="1" fill="hold">
                                          <p:stCondLst>
                                            <p:cond delay="0"/>
                                          </p:stCondLst>
                                        </p:cTn>
                                        <p:tgtEl>
                                          <p:spTgt spid="28"/>
                                        </p:tgtEl>
                                        <p:attrNameLst>
                                          <p:attrName>style.visibility</p:attrName>
                                        </p:attrNameLst>
                                      </p:cBhvr>
                                      <p:to>
                                        <p:strVal val="visible"/>
                                      </p:to>
                                    </p:set>
                                    <p:anim calcmode="lin" valueType="num">
                                      <p:cBhvr>
                                        <p:cTn id="58" dur="1000" fill="hold"/>
                                        <p:tgtEl>
                                          <p:spTgt spid="28"/>
                                        </p:tgtEl>
                                        <p:attrNameLst>
                                          <p:attrName>ppt_w</p:attrName>
                                        </p:attrNameLst>
                                      </p:cBhvr>
                                      <p:tavLst>
                                        <p:tav tm="0">
                                          <p:val>
                                            <p:fltVal val="0"/>
                                          </p:val>
                                        </p:tav>
                                        <p:tav tm="100000">
                                          <p:val>
                                            <p:strVal val="#ppt_w"/>
                                          </p:val>
                                        </p:tav>
                                      </p:tavLst>
                                    </p:anim>
                                    <p:anim calcmode="lin" valueType="num">
                                      <p:cBhvr>
                                        <p:cTn id="59" dur="1000" fill="hold"/>
                                        <p:tgtEl>
                                          <p:spTgt spid="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3" grpId="0" animBg="1"/>
      <p:bldP spid="15" grpId="0" animBg="1"/>
      <p:bldP spid="16" grpId="0" animBg="1"/>
      <p:bldP spid="23" grpId="0"/>
      <p:bldP spid="24" grpId="0"/>
      <p:bldP spid="25"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Text Placeholder 1"/>
          <p:cNvSpPr txBox="1">
            <a:spLocks/>
          </p:cNvSpPr>
          <p:nvPr/>
        </p:nvSpPr>
        <p:spPr>
          <a:xfrm>
            <a:off x="5954230" y="1945947"/>
            <a:ext cx="2218170" cy="867690"/>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p:txBody>
      </p:sp>
      <p:sp>
        <p:nvSpPr>
          <p:cNvPr id="7" name="Oval 4"/>
          <p:cNvSpPr/>
          <p:nvPr/>
        </p:nvSpPr>
        <p:spPr>
          <a:xfrm>
            <a:off x="1309842" y="2618652"/>
            <a:ext cx="1081386" cy="1081386"/>
          </a:xfrm>
          <a:prstGeom prst="ellipse">
            <a:avLst/>
          </a:prstGeom>
          <a:no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000" dirty="0" smtClean="0">
                <a:solidFill>
                  <a:schemeClr val="bg1"/>
                </a:solidFill>
                <a:latin typeface="微软雅黑" panose="020B0503020204020204" pitchFamily="34" charset="-122"/>
                <a:ea typeface="微软雅黑" panose="020B0503020204020204" pitchFamily="34" charset="-122"/>
              </a:rPr>
              <a:t>35%</a:t>
            </a:r>
          </a:p>
        </p:txBody>
      </p:sp>
      <p:sp>
        <p:nvSpPr>
          <p:cNvPr id="8" name="Rectangular Callout 5"/>
          <p:cNvSpPr/>
          <p:nvPr/>
        </p:nvSpPr>
        <p:spPr>
          <a:xfrm>
            <a:off x="1621780" y="1322508"/>
            <a:ext cx="1732991" cy="890859"/>
          </a:xfrm>
          <a:prstGeom prst="wedgeRectCallout">
            <a:avLst>
              <a:gd name="adj1" fmla="val -35040"/>
              <a:gd name="adj2" fmla="val 85930"/>
            </a:avLst>
          </a:prstGeom>
          <a:noFill/>
          <a:ln w="6350" cmpd="sng">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05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smtClean="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JM" sz="105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9" name="Oval 6"/>
          <p:cNvSpPr/>
          <p:nvPr/>
        </p:nvSpPr>
        <p:spPr>
          <a:xfrm>
            <a:off x="2280317" y="3673149"/>
            <a:ext cx="1081386" cy="1081386"/>
          </a:xfrm>
          <a:prstGeom prst="ellipse">
            <a:avLst/>
          </a:prstGeom>
          <a:no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000" dirty="0" smtClean="0">
                <a:solidFill>
                  <a:schemeClr val="bg1"/>
                </a:solidFill>
                <a:latin typeface="微软雅黑" panose="020B0503020204020204" pitchFamily="34" charset="-122"/>
                <a:ea typeface="微软雅黑" panose="020B0503020204020204" pitchFamily="34" charset="-122"/>
              </a:rPr>
              <a:t>25%</a:t>
            </a:r>
          </a:p>
        </p:txBody>
      </p:sp>
      <p:sp>
        <p:nvSpPr>
          <p:cNvPr id="10" name="Rectangular Callout 7"/>
          <p:cNvSpPr/>
          <p:nvPr/>
        </p:nvSpPr>
        <p:spPr>
          <a:xfrm>
            <a:off x="2488276" y="2508190"/>
            <a:ext cx="1732991" cy="890859"/>
          </a:xfrm>
          <a:prstGeom prst="wedgeRectCallout">
            <a:avLst>
              <a:gd name="adj1" fmla="val -33923"/>
              <a:gd name="adj2" fmla="val 84612"/>
            </a:avLst>
          </a:prstGeom>
          <a:noFill/>
          <a:ln w="6350" cmpd="sng">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JM"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1" name="Oval 8"/>
          <p:cNvSpPr/>
          <p:nvPr/>
        </p:nvSpPr>
        <p:spPr>
          <a:xfrm>
            <a:off x="4332178" y="2665402"/>
            <a:ext cx="1081386" cy="1081386"/>
          </a:xfrm>
          <a:prstGeom prst="ellipse">
            <a:avLst/>
          </a:prstGeom>
          <a:noFill/>
          <a:ln w="3810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000" dirty="0" smtClean="0">
                <a:solidFill>
                  <a:schemeClr val="bg1"/>
                </a:solidFill>
                <a:latin typeface="微软雅黑" panose="020B0503020204020204" pitchFamily="34" charset="-122"/>
                <a:ea typeface="微软雅黑" panose="020B0503020204020204" pitchFamily="34" charset="-122"/>
              </a:rPr>
              <a:t>50%</a:t>
            </a:r>
          </a:p>
        </p:txBody>
      </p:sp>
      <p:sp>
        <p:nvSpPr>
          <p:cNvPr id="12" name="Rectangular Callout 9"/>
          <p:cNvSpPr/>
          <p:nvPr/>
        </p:nvSpPr>
        <p:spPr>
          <a:xfrm>
            <a:off x="3701369" y="1302889"/>
            <a:ext cx="1732991" cy="890859"/>
          </a:xfrm>
          <a:prstGeom prst="wedgeRectCallout">
            <a:avLst>
              <a:gd name="adj1" fmla="val 12910"/>
              <a:gd name="adj2" fmla="val 87187"/>
            </a:avLst>
          </a:prstGeom>
          <a:noFill/>
          <a:ln w="6350" cmpd="sng">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r>
              <a:rPr lang="zh-CN" altLang="en-US" sz="1050" dirty="0">
                <a:solidFill>
                  <a:schemeClr val="bg1"/>
                </a:solidFill>
                <a:latin typeface="微软雅黑" panose="020B0503020204020204" pitchFamily="34" charset="-122"/>
                <a:ea typeface="微软雅黑" panose="020B0503020204020204" pitchFamily="34" charset="-122"/>
                <a:cs typeface="Arial" pitchFamily="34" charset="0"/>
              </a:rPr>
              <a:t>单击添加文字内容</a:t>
            </a: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US"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a:p>
            <a:pPr algn="ctr">
              <a:lnSpc>
                <a:spcPct val="110000"/>
              </a:lnSpc>
            </a:pPr>
            <a:endParaRPr lang="en-JM" altLang="zh-CN" sz="105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3" name="Rectangle 10"/>
          <p:cNvSpPr/>
          <p:nvPr/>
        </p:nvSpPr>
        <p:spPr>
          <a:xfrm>
            <a:off x="5954230" y="1427281"/>
            <a:ext cx="2218170" cy="338554"/>
          </a:xfrm>
          <a:prstGeom prst="rect">
            <a:avLst/>
          </a:prstGeom>
        </p:spPr>
        <p:txBody>
          <a:bodyPr wrap="square">
            <a:spAutoFit/>
          </a:bodyPr>
          <a:lstStyle/>
          <a:p>
            <a:r>
              <a:rPr lang="zh-CN" altLang="en-US" sz="1600" b="1" dirty="0" smtClean="0">
                <a:solidFill>
                  <a:schemeClr val="bg1"/>
                </a:solidFill>
                <a:latin typeface="微软雅黑" pitchFamily="34" charset="-122"/>
                <a:ea typeface="微软雅黑" pitchFamily="34" charset="-122"/>
                <a:cs typeface="Arial" pitchFamily="34" charset="0"/>
              </a:rPr>
              <a:t>单击添加文字内容</a:t>
            </a:r>
            <a:endParaRPr lang="en-JM" sz="1600" b="1" dirty="0">
              <a:solidFill>
                <a:schemeClr val="bg1"/>
              </a:solidFill>
              <a:latin typeface="微软雅黑" pitchFamily="34" charset="-122"/>
              <a:ea typeface="微软雅黑" pitchFamily="34" charset="-122"/>
              <a:cs typeface="Arial" pitchFamily="34" charset="0"/>
            </a:endParaRPr>
          </a:p>
        </p:txBody>
      </p:sp>
      <p:cxnSp>
        <p:nvCxnSpPr>
          <p:cNvPr id="14" name="直接连接符 13"/>
          <p:cNvCxnSpPr/>
          <p:nvPr/>
        </p:nvCxnSpPr>
        <p:spPr bwMode="auto">
          <a:xfrm>
            <a:off x="6023522" y="1882573"/>
            <a:ext cx="1940924" cy="0"/>
          </a:xfrm>
          <a:prstGeom prst="line">
            <a:avLst/>
          </a:prstGeom>
          <a:solidFill>
            <a:schemeClr val="accent1"/>
          </a:solidFill>
          <a:ln w="9525" cap="flat" cmpd="sng" algn="ctr">
            <a:solidFill>
              <a:srgbClr val="FDFDFD"/>
            </a:solidFill>
            <a:prstDash val="solid"/>
            <a:round/>
            <a:headEnd type="none" w="med" len="med"/>
            <a:tailEnd type="none" w="med" len="med"/>
          </a:ln>
          <a:effectLst/>
        </p:spPr>
      </p:cxnSp>
      <p:sp>
        <p:nvSpPr>
          <p:cNvPr id="15" name="Text Placeholder 1"/>
          <p:cNvSpPr txBox="1">
            <a:spLocks/>
          </p:cNvSpPr>
          <p:nvPr/>
        </p:nvSpPr>
        <p:spPr>
          <a:xfrm>
            <a:off x="5954230" y="3609573"/>
            <a:ext cx="2218170" cy="867690"/>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a:p>
            <a:pPr marL="0" lvl="0" indent="0">
              <a:lnSpc>
                <a:spcPct val="120000"/>
              </a:lnSpc>
              <a:buClr>
                <a:srgbClr val="14A6A3"/>
              </a:buClr>
              <a:buNone/>
            </a:pPr>
            <a:r>
              <a:rPr lang="zh-CN" altLang="en-US" sz="1100" dirty="0">
                <a:solidFill>
                  <a:schemeClr val="bg1"/>
                </a:solidFill>
                <a:latin typeface="微软雅黑" panose="020B0503020204020204" pitchFamily="34" charset="-122"/>
                <a:ea typeface="微软雅黑" panose="020B0503020204020204" pitchFamily="34" charset="-122"/>
                <a:cs typeface="Arial" pitchFamily="34" charset="0"/>
              </a:rPr>
              <a:t>单击此处添加段落文字内容</a:t>
            </a:r>
          </a:p>
        </p:txBody>
      </p:sp>
      <p:sp>
        <p:nvSpPr>
          <p:cNvPr id="16" name="Rectangle 10"/>
          <p:cNvSpPr/>
          <p:nvPr/>
        </p:nvSpPr>
        <p:spPr>
          <a:xfrm>
            <a:off x="5954230" y="3090908"/>
            <a:ext cx="2218170" cy="338554"/>
          </a:xfrm>
          <a:prstGeom prst="rect">
            <a:avLst/>
          </a:prstGeom>
        </p:spPr>
        <p:txBody>
          <a:bodyPr wrap="square">
            <a:spAutoFit/>
          </a:bodyPr>
          <a:lstStyle/>
          <a:p>
            <a:r>
              <a:rPr lang="zh-CN" altLang="en-US" sz="1600" b="1" dirty="0" smtClean="0">
                <a:solidFill>
                  <a:schemeClr val="bg1"/>
                </a:solidFill>
                <a:latin typeface="微软雅黑" pitchFamily="34" charset="-122"/>
                <a:ea typeface="微软雅黑" pitchFamily="34" charset="-122"/>
                <a:cs typeface="Arial" pitchFamily="34" charset="0"/>
              </a:rPr>
              <a:t>单击添加文字内容</a:t>
            </a:r>
            <a:endParaRPr lang="en-JM" sz="1600" b="1" dirty="0">
              <a:solidFill>
                <a:schemeClr val="bg1"/>
              </a:solidFill>
              <a:latin typeface="微软雅黑" pitchFamily="34" charset="-122"/>
              <a:ea typeface="微软雅黑" pitchFamily="34" charset="-122"/>
              <a:cs typeface="Arial" pitchFamily="34" charset="0"/>
            </a:endParaRPr>
          </a:p>
        </p:txBody>
      </p:sp>
      <p:cxnSp>
        <p:nvCxnSpPr>
          <p:cNvPr id="17" name="直接连接符 16"/>
          <p:cNvCxnSpPr/>
          <p:nvPr/>
        </p:nvCxnSpPr>
        <p:spPr bwMode="auto">
          <a:xfrm>
            <a:off x="6023522" y="3546200"/>
            <a:ext cx="1940924" cy="0"/>
          </a:xfrm>
          <a:prstGeom prst="line">
            <a:avLst/>
          </a:prstGeom>
          <a:solidFill>
            <a:schemeClr val="accent1"/>
          </a:solidFill>
          <a:ln w="9525" cap="flat" cmpd="sng" algn="ctr">
            <a:solidFill>
              <a:srgbClr val="FDFDFD"/>
            </a:solidFill>
            <a:prstDash val="solid"/>
            <a:round/>
            <a:headEnd type="none" w="med" len="med"/>
            <a:tailEnd type="none" w="med" len="med"/>
          </a:ln>
          <a:effectLst/>
        </p:spPr>
      </p:cxnSp>
    </p:spTree>
    <p:extLst>
      <p:ext uri="{BB962C8B-B14F-4D97-AF65-F5344CB8AC3E}">
        <p14:creationId xmlns:p14="http://schemas.microsoft.com/office/powerpoint/2010/main" val="26239094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11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1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3600"/>
                            </p:stCondLst>
                            <p:childTnLst>
                              <p:par>
                                <p:cTn id="44" presetID="22" presetClass="entr" presetSubtype="2"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500"/>
                                        <p:tgtEl>
                                          <p:spTgt spid="14"/>
                                        </p:tgtEl>
                                      </p:cBhvr>
                                    </p:animEffect>
                                  </p:childTnLst>
                                </p:cTn>
                              </p:par>
                            </p:childTnLst>
                          </p:cTn>
                        </p:par>
                        <p:par>
                          <p:cTn id="47" fill="hold">
                            <p:stCondLst>
                              <p:cond delay="4100"/>
                            </p:stCondLst>
                            <p:childTnLst>
                              <p:par>
                                <p:cTn id="48" presetID="42" presetClass="entr" presetSubtype="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1000" fill="hold"/>
                                        <p:tgtEl>
                                          <p:spTgt spid="6"/>
                                        </p:tgtEl>
                                        <p:attrNameLst>
                                          <p:attrName>ppt_y</p:attrName>
                                        </p:attrNameLst>
                                      </p:cBhvr>
                                      <p:tavLst>
                                        <p:tav tm="0">
                                          <p:val>
                                            <p:strVal val="#ppt_y+.1"/>
                                          </p:val>
                                        </p:tav>
                                        <p:tav tm="100000">
                                          <p:val>
                                            <p:strVal val="#ppt_y"/>
                                          </p:val>
                                        </p:tav>
                                      </p:tavLst>
                                    </p:anim>
                                  </p:childTnLst>
                                </p:cTn>
                              </p:par>
                            </p:childTnLst>
                          </p:cTn>
                        </p:par>
                        <p:par>
                          <p:cTn id="53" fill="hold">
                            <p:stCondLst>
                              <p:cond delay="5100"/>
                            </p:stCondLst>
                            <p:childTnLst>
                              <p:par>
                                <p:cTn id="54" presetID="22" presetClass="entr" presetSubtype="8"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par>
                          <p:cTn id="57" fill="hold">
                            <p:stCondLst>
                              <p:cond delay="5600"/>
                            </p:stCondLst>
                            <p:childTnLst>
                              <p:par>
                                <p:cTn id="58" presetID="22" presetClass="entr" presetSubtype="2"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right)">
                                      <p:cBhvr>
                                        <p:cTn id="60" dur="500"/>
                                        <p:tgtEl>
                                          <p:spTgt spid="17"/>
                                        </p:tgtEl>
                                      </p:cBhvr>
                                    </p:animEffect>
                                  </p:childTnLst>
                                </p:cTn>
                              </p:par>
                            </p:childTnLst>
                          </p:cTn>
                        </p:par>
                        <p:par>
                          <p:cTn id="61" fill="hold">
                            <p:stCondLst>
                              <p:cond delay="6100"/>
                            </p:stCondLst>
                            <p:childTnLst>
                              <p:par>
                                <p:cTn id="62" presetID="42"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grpSp>
        <p:nvGrpSpPr>
          <p:cNvPr id="6" name="Group 64"/>
          <p:cNvGrpSpPr/>
          <p:nvPr/>
        </p:nvGrpSpPr>
        <p:grpSpPr>
          <a:xfrm>
            <a:off x="4857752" y="1500180"/>
            <a:ext cx="4153526" cy="2507082"/>
            <a:chOff x="336947" y="1950447"/>
            <a:chExt cx="6745544" cy="4071635"/>
          </a:xfrm>
        </p:grpSpPr>
        <p:pic>
          <p:nvPicPr>
            <p:cNvPr id="7" name="Picture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8" name="Rectangle 66"/>
            <p:cNvSpPr/>
            <p:nvPr/>
          </p:nvSpPr>
          <p:spPr>
            <a:xfrm>
              <a:off x="1129035" y="2160307"/>
              <a:ext cx="5184576" cy="3240361"/>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9" name="Group 52"/>
          <p:cNvGrpSpPr/>
          <p:nvPr/>
        </p:nvGrpSpPr>
        <p:grpSpPr>
          <a:xfrm>
            <a:off x="4357686" y="1733813"/>
            <a:ext cx="4153526" cy="2507082"/>
            <a:chOff x="336947" y="1950447"/>
            <a:chExt cx="6745544" cy="4071635"/>
          </a:xfrm>
        </p:grpSpPr>
        <p:pic>
          <p:nvPicPr>
            <p:cNvPr id="10" name="Picture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11" name="Rectangle 54"/>
            <p:cNvSpPr/>
            <p:nvPr/>
          </p:nvSpPr>
          <p:spPr>
            <a:xfrm>
              <a:off x="1129035" y="2160307"/>
              <a:ext cx="5184576" cy="3240361"/>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2" name="Rectangle 67"/>
          <p:cNvSpPr/>
          <p:nvPr/>
        </p:nvSpPr>
        <p:spPr>
          <a:xfrm>
            <a:off x="2428860" y="3857634"/>
            <a:ext cx="157163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a:t>
            </a: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Open Sans Light" pitchFamily="34" charset="0"/>
              </a:rPr>
              <a:t>。</a:t>
            </a:r>
            <a:endParaRPr kumimoji="0" lang="id-ID" altLang="zh-CN"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Open Sans Light" pitchFamily="34" charset="0"/>
            </a:endParaRPr>
          </a:p>
        </p:txBody>
      </p:sp>
      <p:sp>
        <p:nvSpPr>
          <p:cNvPr id="13" name="Rectangle 68"/>
          <p:cNvSpPr/>
          <p:nvPr/>
        </p:nvSpPr>
        <p:spPr>
          <a:xfrm>
            <a:off x="428596" y="3857634"/>
            <a:ext cx="157163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a:t>
            </a:r>
            <a:r>
              <a:rPr kumimoji="0" lang="zh-CN" altLang="en-US"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Open Sans Light" pitchFamily="34" charset="0"/>
              </a:rPr>
              <a:t>。</a:t>
            </a:r>
            <a:endParaRPr kumimoji="0" lang="id-ID" sz="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Open Sans Light" pitchFamily="34" charset="0"/>
            </a:endParaRPr>
          </a:p>
        </p:txBody>
      </p:sp>
      <p:cxnSp>
        <p:nvCxnSpPr>
          <p:cNvPr id="14" name="Straight Connector 69"/>
          <p:cNvCxnSpPr/>
          <p:nvPr/>
        </p:nvCxnSpPr>
        <p:spPr>
          <a:xfrm rot="5400000">
            <a:off x="1928397" y="4081241"/>
            <a:ext cx="572298" cy="1588"/>
          </a:xfrm>
          <a:prstGeom prst="line">
            <a:avLst/>
          </a:prstGeom>
          <a:noFill/>
          <a:ln w="12700" cap="flat" cmpd="sng" algn="ctr">
            <a:solidFill>
              <a:schemeClr val="bg1">
                <a:alpha val="50000"/>
              </a:schemeClr>
            </a:solidFill>
            <a:prstDash val="sysDot"/>
          </a:ln>
          <a:effectLst/>
        </p:spPr>
      </p:cxnSp>
      <p:sp>
        <p:nvSpPr>
          <p:cNvPr id="15" name="Rectangle 71"/>
          <p:cNvSpPr/>
          <p:nvPr/>
        </p:nvSpPr>
        <p:spPr>
          <a:xfrm>
            <a:off x="428596" y="1214428"/>
            <a:ext cx="3714776" cy="55399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字以内，据统计每页幻灯片的最好控制在</a:t>
            </a:r>
            <a:r>
              <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5</a:t>
            </a: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分钟之内</a:t>
            </a:r>
            <a:r>
              <a:rPr kumimoji="0" lang="zh-CN" altLang="en-US" sz="10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Open Sans Light" pitchFamily="34" charset="0"/>
              </a:rPr>
              <a:t>。</a:t>
            </a:r>
          </a:p>
        </p:txBody>
      </p:sp>
      <p:grpSp>
        <p:nvGrpSpPr>
          <p:cNvPr id="16" name="Group 35"/>
          <p:cNvGrpSpPr/>
          <p:nvPr/>
        </p:nvGrpSpPr>
        <p:grpSpPr>
          <a:xfrm>
            <a:off x="357158" y="2071684"/>
            <a:ext cx="1071570" cy="1432149"/>
            <a:chOff x="357158" y="2071684"/>
            <a:chExt cx="1071570" cy="1432149"/>
          </a:xfrm>
        </p:grpSpPr>
        <p:sp>
          <p:nvSpPr>
            <p:cNvPr id="17" name="Oval 61"/>
            <p:cNvSpPr/>
            <p:nvPr/>
          </p:nvSpPr>
          <p:spPr>
            <a:xfrm>
              <a:off x="633817" y="2071684"/>
              <a:ext cx="449414" cy="449414"/>
            </a:xfrm>
            <a:prstGeom prst="ellipse">
              <a:avLst/>
            </a:prstGeom>
            <a:solidFill>
              <a:schemeClr val="bg1">
                <a:alpha val="50000"/>
              </a:schemeClr>
            </a:solidFill>
            <a:ln w="25400" cap="flat" cmpd="sng" algn="ctr">
              <a:solidFill>
                <a:schemeClr val="bg1">
                  <a:alpha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18" name="Rectangle 72"/>
            <p:cNvSpPr/>
            <p:nvPr/>
          </p:nvSpPr>
          <p:spPr>
            <a:xfrm>
              <a:off x="357158"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此处添加详细文本描述，建议与标题相关并符合整体语言</a:t>
              </a:r>
              <a:r>
                <a:rPr kumimoji="0" lang="zh-CN" altLang="en-US" sz="9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Open Sans Light" pitchFamily="34" charset="0"/>
                </a:rPr>
                <a:t>风格</a:t>
              </a:r>
              <a:endParaRPr kumimoji="0" lang="zh-CN" altLang="en-US" sz="9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endParaRPr>
            </a:p>
          </p:txBody>
        </p:sp>
        <p:sp>
          <p:nvSpPr>
            <p:cNvPr id="19" name="Rectangle 73"/>
            <p:cNvSpPr/>
            <p:nvPr/>
          </p:nvSpPr>
          <p:spPr>
            <a:xfrm>
              <a:off x="530283" y="2571750"/>
              <a:ext cx="73128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Open Sans" pitchFamily="34" charset="0"/>
                </a:rPr>
                <a:t>项目名称 </a:t>
              </a:r>
              <a:endParaRPr kumimoji="0" lang="en-US" sz="10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endParaRPr>
            </a:p>
          </p:txBody>
        </p:sp>
        <p:sp>
          <p:nvSpPr>
            <p:cNvPr id="20" name="Freeform 26"/>
            <p:cNvSpPr>
              <a:spLocks/>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grpSp>
        <p:nvGrpSpPr>
          <p:cNvPr id="21" name="Group 36"/>
          <p:cNvGrpSpPr/>
          <p:nvPr/>
        </p:nvGrpSpPr>
        <p:grpSpPr>
          <a:xfrm>
            <a:off x="1795011" y="2071684"/>
            <a:ext cx="1071570" cy="1432149"/>
            <a:chOff x="1795011" y="2071684"/>
            <a:chExt cx="1071570" cy="1432149"/>
          </a:xfrm>
        </p:grpSpPr>
        <p:sp>
          <p:nvSpPr>
            <p:cNvPr id="22" name="Oval 62"/>
            <p:cNvSpPr/>
            <p:nvPr/>
          </p:nvSpPr>
          <p:spPr>
            <a:xfrm>
              <a:off x="2071670" y="2071684"/>
              <a:ext cx="449414" cy="449414"/>
            </a:xfrm>
            <a:prstGeom prst="ellipse">
              <a:avLst/>
            </a:prstGeom>
            <a:solidFill>
              <a:schemeClr val="bg1">
                <a:alpha val="50000"/>
              </a:schemeClr>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23" name="Rectangle 74"/>
            <p:cNvSpPr/>
            <p:nvPr/>
          </p:nvSpPr>
          <p:spPr>
            <a:xfrm>
              <a:off x="1795011"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此处添加详细文本描述，建议与标题相关并符合整体语言风格</a:t>
              </a:r>
            </a:p>
          </p:txBody>
        </p:sp>
        <p:sp>
          <p:nvSpPr>
            <p:cNvPr id="24" name="Rectangle 27"/>
            <p:cNvSpPr/>
            <p:nvPr/>
          </p:nvSpPr>
          <p:spPr>
            <a:xfrm>
              <a:off x="1959043" y="2571750"/>
              <a:ext cx="73128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Open Sans" pitchFamily="34" charset="0"/>
                </a:rPr>
                <a:t>项目名称 </a:t>
              </a:r>
              <a:endParaRPr kumimoji="0" lang="en-US" sz="10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endParaRPr>
            </a:p>
          </p:txBody>
        </p:sp>
        <p:sp>
          <p:nvSpPr>
            <p:cNvPr id="25" name="Freeform 26"/>
            <p:cNvSpPr>
              <a:spLocks/>
            </p:cNvSpPr>
            <p:nvPr/>
          </p:nvSpPr>
          <p:spPr bwMode="auto">
            <a:xfrm>
              <a:off x="221454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grpSp>
        <p:nvGrpSpPr>
          <p:cNvPr id="26" name="Group 37"/>
          <p:cNvGrpSpPr/>
          <p:nvPr/>
        </p:nvGrpSpPr>
        <p:grpSpPr>
          <a:xfrm>
            <a:off x="3223771" y="2071684"/>
            <a:ext cx="1071570" cy="1432149"/>
            <a:chOff x="3223771" y="2071684"/>
            <a:chExt cx="1071570" cy="1432149"/>
          </a:xfrm>
        </p:grpSpPr>
        <p:sp>
          <p:nvSpPr>
            <p:cNvPr id="27" name="Oval 63"/>
            <p:cNvSpPr/>
            <p:nvPr/>
          </p:nvSpPr>
          <p:spPr>
            <a:xfrm>
              <a:off x="3500430" y="2071684"/>
              <a:ext cx="449414" cy="449414"/>
            </a:xfrm>
            <a:prstGeom prst="ellipse">
              <a:avLst/>
            </a:prstGeom>
            <a:solidFill>
              <a:schemeClr val="bg1">
                <a:alpha val="50000"/>
              </a:schemeClr>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28" name="Rectangle 76"/>
            <p:cNvSpPr/>
            <p:nvPr/>
          </p:nvSpPr>
          <p:spPr>
            <a:xfrm>
              <a:off x="3223771"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Light" pitchFamily="34" charset="0"/>
                </a:rPr>
                <a:t>此处添加详细文本描述，建议与标题相关并符合整体语言风格</a:t>
              </a:r>
            </a:p>
          </p:txBody>
        </p:sp>
        <p:sp>
          <p:nvSpPr>
            <p:cNvPr id="29" name="Rectangle 28"/>
            <p:cNvSpPr/>
            <p:nvPr/>
          </p:nvSpPr>
          <p:spPr>
            <a:xfrm>
              <a:off x="3387803" y="2571750"/>
              <a:ext cx="73128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Open Sans" pitchFamily="34" charset="0"/>
                </a:rPr>
                <a:t>项目名称 </a:t>
              </a:r>
              <a:endParaRPr kumimoji="0" lang="en-US" sz="10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endParaRPr>
            </a:p>
          </p:txBody>
        </p:sp>
        <p:sp>
          <p:nvSpPr>
            <p:cNvPr id="30" name="Freeform 26"/>
            <p:cNvSpPr>
              <a:spLocks/>
            </p:cNvSpPr>
            <p:nvPr/>
          </p:nvSpPr>
          <p:spPr bwMode="auto">
            <a:xfrm>
              <a:off x="364330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2012202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Right)">
                                      <p:cBhvr>
                                        <p:cTn id="7" dur="500"/>
                                        <p:tgtEl>
                                          <p:spTgt spid="6"/>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Right)">
                                      <p:cBhvr>
                                        <p:cTn id="11" dur="500"/>
                                        <p:tgtEl>
                                          <p:spTgt spid="9"/>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slide(fromTop)">
                                      <p:cBhvr>
                                        <p:cTn id="15" dur="500"/>
                                        <p:tgtEl>
                                          <p:spTgt spid="15"/>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slide(fromTop)">
                                      <p:cBhvr>
                                        <p:cTn id="19" dur="500"/>
                                        <p:tgtEl>
                                          <p:spTgt spid="16"/>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slide(fromTop)">
                                      <p:cBhvr>
                                        <p:cTn id="23" dur="500"/>
                                        <p:tgtEl>
                                          <p:spTgt spid="21"/>
                                        </p:tgtEl>
                                      </p:cBhvr>
                                    </p:animEffect>
                                  </p:childTnLst>
                                </p:cTn>
                              </p:par>
                            </p:childTnLst>
                          </p:cTn>
                        </p:par>
                        <p:par>
                          <p:cTn id="24" fill="hold">
                            <p:stCondLst>
                              <p:cond delay="2500"/>
                            </p:stCondLst>
                            <p:childTnLst>
                              <p:par>
                                <p:cTn id="25" presetID="1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slide(fromTop)">
                                      <p:cBhvr>
                                        <p:cTn id="27" dur="500"/>
                                        <p:tgtEl>
                                          <p:spTgt spid="26"/>
                                        </p:tgtEl>
                                      </p:cBhvr>
                                    </p:animEffect>
                                  </p:childTnLst>
                                </p:cTn>
                              </p:par>
                            </p:childTnLst>
                          </p:cTn>
                        </p:par>
                        <p:par>
                          <p:cTn id="28" fill="hold">
                            <p:stCondLst>
                              <p:cond delay="3000"/>
                            </p:stCondLst>
                            <p:childTnLst>
                              <p:par>
                                <p:cTn id="29" presetID="1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lide(fromTop)">
                                      <p:cBhvr>
                                        <p:cTn id="31" dur="500"/>
                                        <p:tgtEl>
                                          <p:spTgt spid="13"/>
                                        </p:tgtEl>
                                      </p:cBhvr>
                                    </p:animEffect>
                                  </p:childTnLst>
                                </p:cTn>
                              </p:par>
                            </p:childTnLst>
                          </p:cTn>
                        </p:par>
                        <p:par>
                          <p:cTn id="32" fill="hold">
                            <p:stCondLst>
                              <p:cond delay="3500"/>
                            </p:stCondLst>
                            <p:childTnLst>
                              <p:par>
                                <p:cTn id="33" presetID="1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slide(fromTop)">
                                      <p:cBhvr>
                                        <p:cTn id="35" dur="500"/>
                                        <p:tgtEl>
                                          <p:spTgt spid="14"/>
                                        </p:tgtEl>
                                      </p:cBhvr>
                                    </p:animEffect>
                                  </p:childTnLst>
                                </p:cTn>
                              </p:par>
                            </p:childTnLst>
                          </p:cTn>
                        </p:par>
                        <p:par>
                          <p:cTn id="36" fill="hold">
                            <p:stCondLst>
                              <p:cond delay="4000"/>
                            </p:stCondLst>
                            <p:childTnLst>
                              <p:par>
                                <p:cTn id="37" presetID="1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slide(fromTop)">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椭圆 34"/>
          <p:cNvSpPr/>
          <p:nvPr/>
        </p:nvSpPr>
        <p:spPr bwMode="auto">
          <a:xfrm rot="8294606">
            <a:off x="3379787" y="1603307"/>
            <a:ext cx="1077912" cy="138588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7" name="等腰三角形 42"/>
          <p:cNvSpPr/>
          <p:nvPr/>
        </p:nvSpPr>
        <p:spPr>
          <a:xfrm rot="13301840">
            <a:off x="4476729" y="1635755"/>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solidFill>
            </a:endParaRPr>
          </a:p>
        </p:txBody>
      </p:sp>
      <p:sp>
        <p:nvSpPr>
          <p:cNvPr id="8" name="椭圆 34"/>
          <p:cNvSpPr/>
          <p:nvPr/>
        </p:nvSpPr>
        <p:spPr bwMode="auto">
          <a:xfrm rot="8294606" flipH="1" flipV="1">
            <a:off x="4427540" y="2762250"/>
            <a:ext cx="1076325" cy="13843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9" name="等腰三角形 42"/>
          <p:cNvSpPr/>
          <p:nvPr/>
        </p:nvSpPr>
        <p:spPr>
          <a:xfrm rot="13301840" flipH="1" flipV="1">
            <a:off x="3392795" y="2809490"/>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0" name="TextBox 9"/>
          <p:cNvSpPr txBox="1">
            <a:spLocks noChangeArrowheads="1"/>
          </p:cNvSpPr>
          <p:nvPr/>
        </p:nvSpPr>
        <p:spPr bwMode="auto">
          <a:xfrm>
            <a:off x="3200403" y="1897063"/>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dirty="0">
                <a:solidFill>
                  <a:schemeClr val="bg1"/>
                </a:solidFill>
                <a:latin typeface="微软雅黑" pitchFamily="34" charset="-122"/>
                <a:ea typeface="微软雅黑" pitchFamily="34" charset="-122"/>
              </a:rPr>
              <a:t>人力成本</a:t>
            </a:r>
          </a:p>
        </p:txBody>
      </p:sp>
      <p:sp>
        <p:nvSpPr>
          <p:cNvPr id="11" name="TextBox 9"/>
          <p:cNvSpPr txBox="1">
            <a:spLocks noChangeArrowheads="1"/>
          </p:cNvSpPr>
          <p:nvPr/>
        </p:nvSpPr>
        <p:spPr bwMode="auto">
          <a:xfrm>
            <a:off x="3214689" y="2111375"/>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dirty="0">
                <a:solidFill>
                  <a:schemeClr val="bg1"/>
                </a:solidFill>
                <a:latin typeface="Impact" pitchFamily="34" charset="0"/>
                <a:ea typeface="微软雅黑" pitchFamily="34" charset="-122"/>
              </a:rPr>
              <a:t>45%</a:t>
            </a:r>
            <a:endParaRPr lang="zh-CN" altLang="en-US" sz="2400" dirty="0">
              <a:solidFill>
                <a:schemeClr val="bg1"/>
              </a:solidFill>
              <a:latin typeface="Impact" pitchFamily="34" charset="0"/>
              <a:ea typeface="微软雅黑" pitchFamily="34" charset="-122"/>
            </a:endParaRPr>
          </a:p>
        </p:txBody>
      </p:sp>
      <p:sp>
        <p:nvSpPr>
          <p:cNvPr id="12" name="TextBox 9"/>
          <p:cNvSpPr txBox="1"/>
          <p:nvPr/>
        </p:nvSpPr>
        <p:spPr>
          <a:xfrm>
            <a:off x="4495803" y="1897063"/>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办公场地</a:t>
            </a:r>
          </a:p>
        </p:txBody>
      </p:sp>
      <p:sp>
        <p:nvSpPr>
          <p:cNvPr id="13" name="TextBox 9"/>
          <p:cNvSpPr txBox="1"/>
          <p:nvPr/>
        </p:nvSpPr>
        <p:spPr>
          <a:xfrm>
            <a:off x="4487865" y="2055815"/>
            <a:ext cx="1204912"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22%</a:t>
            </a:r>
            <a:endParaRPr lang="zh-CN" altLang="en-US" sz="2400" dirty="0">
              <a:solidFill>
                <a:schemeClr val="bg1"/>
              </a:solidFill>
              <a:latin typeface="Impact" pitchFamily="34" charset="0"/>
              <a:ea typeface="微软雅黑" panose="020B0503020204020204" pitchFamily="34" charset="-122"/>
            </a:endParaRPr>
          </a:p>
        </p:txBody>
      </p:sp>
      <p:sp>
        <p:nvSpPr>
          <p:cNvPr id="14" name="TextBox 9"/>
          <p:cNvSpPr txBox="1">
            <a:spLocks noChangeArrowheads="1"/>
          </p:cNvSpPr>
          <p:nvPr/>
        </p:nvSpPr>
        <p:spPr bwMode="auto">
          <a:xfrm>
            <a:off x="4502153" y="3281363"/>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a:solidFill>
                  <a:schemeClr val="bg1"/>
                </a:solidFill>
                <a:latin typeface="微软雅黑" pitchFamily="34" charset="-122"/>
                <a:ea typeface="微软雅黑" pitchFamily="34" charset="-122"/>
              </a:rPr>
              <a:t>推广费用</a:t>
            </a:r>
          </a:p>
        </p:txBody>
      </p:sp>
      <p:sp>
        <p:nvSpPr>
          <p:cNvPr id="15" name="TextBox 9"/>
          <p:cNvSpPr txBox="1">
            <a:spLocks noChangeArrowheads="1"/>
          </p:cNvSpPr>
          <p:nvPr/>
        </p:nvSpPr>
        <p:spPr bwMode="auto">
          <a:xfrm>
            <a:off x="4510089" y="3482975"/>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chemeClr val="bg1"/>
                </a:solidFill>
                <a:latin typeface="Impact" pitchFamily="34" charset="0"/>
                <a:ea typeface="微软雅黑" pitchFamily="34" charset="-122"/>
              </a:rPr>
              <a:t>19%</a:t>
            </a:r>
            <a:endParaRPr lang="zh-CN" altLang="en-US" sz="2400">
              <a:solidFill>
                <a:schemeClr val="bg1"/>
              </a:solidFill>
              <a:latin typeface="Impact" pitchFamily="34" charset="0"/>
              <a:ea typeface="微软雅黑" pitchFamily="34" charset="-122"/>
            </a:endParaRPr>
          </a:p>
        </p:txBody>
      </p:sp>
      <p:sp>
        <p:nvSpPr>
          <p:cNvPr id="16" name="TextBox 9"/>
          <p:cNvSpPr txBox="1"/>
          <p:nvPr/>
        </p:nvSpPr>
        <p:spPr>
          <a:xfrm>
            <a:off x="3200403" y="3281363"/>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其它费用</a:t>
            </a:r>
          </a:p>
        </p:txBody>
      </p:sp>
      <p:sp>
        <p:nvSpPr>
          <p:cNvPr id="17" name="TextBox 9"/>
          <p:cNvSpPr txBox="1"/>
          <p:nvPr/>
        </p:nvSpPr>
        <p:spPr>
          <a:xfrm>
            <a:off x="3200403" y="3482975"/>
            <a:ext cx="1204913"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14%</a:t>
            </a:r>
            <a:endParaRPr lang="zh-CN" altLang="en-US" sz="2400" dirty="0">
              <a:solidFill>
                <a:schemeClr val="bg1"/>
              </a:solidFill>
              <a:latin typeface="Impact" pitchFamily="34" charset="0"/>
              <a:ea typeface="微软雅黑" panose="020B0503020204020204" pitchFamily="34" charset="-122"/>
            </a:endParaRPr>
          </a:p>
        </p:txBody>
      </p:sp>
      <p:sp>
        <p:nvSpPr>
          <p:cNvPr id="18" name="TextBox 76"/>
          <p:cNvSpPr txBox="1"/>
          <p:nvPr/>
        </p:nvSpPr>
        <p:spPr>
          <a:xfrm>
            <a:off x="609601" y="1627188"/>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19" name="TextBox 77"/>
          <p:cNvSpPr txBox="1"/>
          <p:nvPr/>
        </p:nvSpPr>
        <p:spPr>
          <a:xfrm>
            <a:off x="6288090" y="1627188"/>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0" name="TextBox 78"/>
          <p:cNvSpPr txBox="1"/>
          <p:nvPr/>
        </p:nvSpPr>
        <p:spPr>
          <a:xfrm>
            <a:off x="6288090" y="3113088"/>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1" name="TextBox 79"/>
          <p:cNvSpPr txBox="1"/>
          <p:nvPr/>
        </p:nvSpPr>
        <p:spPr>
          <a:xfrm>
            <a:off x="609601" y="3113088"/>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5707457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par>
                          <p:cTn id="34" fill="hold">
                            <p:stCondLst>
                              <p:cond delay="500"/>
                            </p:stCondLst>
                            <p:childTnLst>
                              <p:par>
                                <p:cTn id="35" presetID="14" presetClass="entr" presetSubtype="1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randombar(horizontal)">
                                      <p:cBhvr>
                                        <p:cTn id="37" dur="500"/>
                                        <p:tgtEl>
                                          <p:spTgt spid="14"/>
                                        </p:tgtEl>
                                      </p:cBhvr>
                                    </p:animEffect>
                                  </p:childTnLst>
                                </p:cTn>
                              </p:par>
                            </p:childTnLst>
                          </p:cTn>
                        </p:par>
                        <p:par>
                          <p:cTn id="38" fill="hold">
                            <p:stCondLst>
                              <p:cond delay="1000"/>
                            </p:stCondLst>
                            <p:childTnLst>
                              <p:par>
                                <p:cTn id="39" presetID="14" presetClass="entr" presetSubtype="1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randombar(horizontal)">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500"/>
                            </p:stCondLst>
                            <p:childTnLst>
                              <p:par>
                                <p:cTn id="48" presetID="14" presetClass="entr" presetSubtype="1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randombar(horizontal)">
                                      <p:cBhvr>
                                        <p:cTn id="50" dur="500"/>
                                        <p:tgtEl>
                                          <p:spTgt spid="16"/>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randombar(horizontal)">
                                      <p:cBhvr>
                                        <p:cTn id="54" dur="500"/>
                                        <p:tgtEl>
                                          <p:spTgt spid="17"/>
                                        </p:tgtEl>
                                      </p:cBhvr>
                                    </p:animEffect>
                                  </p:childTnLst>
                                </p:cTn>
                              </p:par>
                            </p:childTnLst>
                          </p:cTn>
                        </p:par>
                        <p:par>
                          <p:cTn id="55" fill="hold">
                            <p:stCondLst>
                              <p:cond delay="1500"/>
                            </p:stCondLst>
                            <p:childTnLst>
                              <p:par>
                                <p:cTn id="56" presetID="2" presetClass="entr" presetSubtype="8"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1+#ppt_w/2"/>
                                          </p:val>
                                        </p:tav>
                                        <p:tav tm="100000">
                                          <p:val>
                                            <p:strVal val="#ppt_x"/>
                                          </p:val>
                                        </p:tav>
                                      </p:tavLst>
                                    </p:anim>
                                    <p:anim calcmode="lin" valueType="num">
                                      <p:cBhvr additive="base">
                                        <p:cTn id="63" dur="500" fill="hold"/>
                                        <p:tgtEl>
                                          <p:spTgt spid="19"/>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1+#ppt_w/2"/>
                                          </p:val>
                                        </p:tav>
                                        <p:tav tm="100000">
                                          <p:val>
                                            <p:strVal val="#ppt_x"/>
                                          </p:val>
                                        </p:tav>
                                      </p:tavLst>
                                    </p:anim>
                                    <p:anim calcmode="lin" valueType="num">
                                      <p:cBhvr additive="base">
                                        <p:cTn id="67" dur="500" fill="hold"/>
                                        <p:tgtEl>
                                          <p:spTgt spid="2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0-#ppt_w/2"/>
                                          </p:val>
                                        </p:tav>
                                        <p:tav tm="100000">
                                          <p:val>
                                            <p:strVal val="#ppt_x"/>
                                          </p:val>
                                        </p:tav>
                                      </p:tavLst>
                                    </p:anim>
                                    <p:anim calcmode="lin" valueType="num">
                                      <p:cBhvr additive="base">
                                        <p:cTn id="71"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794147" y="1867871"/>
            <a:ext cx="3789759" cy="1619250"/>
            <a:chOff x="794147" y="1867871"/>
            <a:chExt cx="3789759" cy="1619250"/>
          </a:xfrm>
        </p:grpSpPr>
        <p:sp>
          <p:nvSpPr>
            <p:cNvPr id="7" name="矩形 6"/>
            <p:cNvSpPr/>
            <p:nvPr/>
          </p:nvSpPr>
          <p:spPr>
            <a:xfrm>
              <a:off x="794147" y="1867871"/>
              <a:ext cx="3789759" cy="1619250"/>
            </a:xfrm>
            <a:prstGeom prst="rect">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8" name="文本框 11"/>
            <p:cNvSpPr txBox="1">
              <a:spLocks noChangeArrowheads="1"/>
            </p:cNvSpPr>
            <p:nvPr/>
          </p:nvSpPr>
          <p:spPr bwMode="auto">
            <a:xfrm>
              <a:off x="1216819" y="1982172"/>
              <a:ext cx="2370443" cy="122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100" b="1" dirty="0">
                  <a:solidFill>
                    <a:srgbClr val="0D0D0D"/>
                  </a:solidFill>
                  <a:latin typeface="微软雅黑" panose="020B0503020204020204" pitchFamily="34" charset="-122"/>
                  <a:ea typeface="微软雅黑" panose="020B0503020204020204" pitchFamily="34" charset="-122"/>
                </a:rPr>
                <a:t>    </a:t>
              </a:r>
              <a:r>
                <a:rPr lang="zh-CN" altLang="en-US" sz="1013"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825" b="1" dirty="0">
                <a:solidFill>
                  <a:schemeClr val="bg1"/>
                </a:solidFill>
                <a:latin typeface="微软雅黑" panose="020B0503020204020204" pitchFamily="34" charset="-122"/>
                <a:ea typeface="微软雅黑" panose="020B0503020204020204" pitchFamily="34"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rPr>
                <a:t>单击添加标题内容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rPr>
                <a:t>单击添加标题内容单击添加标题内容</a:t>
              </a:r>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105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4583907" y="1867871"/>
            <a:ext cx="3789760" cy="1619250"/>
            <a:chOff x="4583907" y="1867871"/>
            <a:chExt cx="3789760" cy="1619250"/>
          </a:xfrm>
        </p:grpSpPr>
        <p:sp>
          <p:nvSpPr>
            <p:cNvPr id="10" name="矩形 9"/>
            <p:cNvSpPr/>
            <p:nvPr/>
          </p:nvSpPr>
          <p:spPr>
            <a:xfrm>
              <a:off x="4583907" y="1867871"/>
              <a:ext cx="3789760" cy="1619250"/>
            </a:xfrm>
            <a:prstGeom prst="rect">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11" name="文本框 12"/>
            <p:cNvSpPr txBox="1">
              <a:spLocks noChangeArrowheads="1"/>
            </p:cNvSpPr>
            <p:nvPr/>
          </p:nvSpPr>
          <p:spPr bwMode="auto">
            <a:xfrm>
              <a:off x="5726162" y="2001286"/>
              <a:ext cx="2339102"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100" b="1" dirty="0" smtClean="0">
                  <a:solidFill>
                    <a:srgbClr val="0D0D0D"/>
                  </a:solidFill>
                  <a:latin typeface="微软雅黑" panose="020B0503020204020204" pitchFamily="34" charset="-122"/>
                  <a:ea typeface="微软雅黑" panose="020B0503020204020204" pitchFamily="34" charset="-122"/>
                </a:rPr>
                <a:t>    </a:t>
              </a:r>
              <a:r>
                <a:rPr lang="zh-CN" altLang="en-US" sz="1013" b="1" dirty="0">
                  <a:solidFill>
                    <a:schemeClr val="bg1"/>
                  </a:solidFill>
                  <a:latin typeface="微软雅黑" panose="020B0503020204020204" pitchFamily="34" charset="-122"/>
                  <a:ea typeface="微软雅黑" panose="020B0503020204020204" pitchFamily="34" charset="-122"/>
                </a:rPr>
                <a:t>单击</a:t>
              </a:r>
              <a:r>
                <a:rPr lang="zh-CN" altLang="en-US" sz="1013" b="1" dirty="0" smtClean="0">
                  <a:solidFill>
                    <a:schemeClr val="bg1"/>
                  </a:solidFill>
                  <a:latin typeface="微软雅黑" panose="020B0503020204020204" pitchFamily="34" charset="-122"/>
                  <a:ea typeface="微软雅黑" panose="020B0503020204020204" pitchFamily="34" charset="-122"/>
                </a:rPr>
                <a:t>添加标题</a:t>
              </a:r>
              <a:endParaRPr lang="en-US" altLang="zh-CN" sz="825" b="1" dirty="0" smtClean="0">
                <a:solidFill>
                  <a:schemeClr val="bg1"/>
                </a:solidFill>
                <a:latin typeface="微软雅黑" panose="020B0503020204020204" pitchFamily="34" charset="-122"/>
                <a:ea typeface="微软雅黑" panose="020B0503020204020204" pitchFamily="34"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rPr>
                <a:t>单击添加标题内容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grpSp>
      <p:sp>
        <p:nvSpPr>
          <p:cNvPr id="12" name="文本框 13"/>
          <p:cNvSpPr txBox="1">
            <a:spLocks noChangeArrowheads="1"/>
          </p:cNvSpPr>
          <p:nvPr/>
        </p:nvSpPr>
        <p:spPr bwMode="auto">
          <a:xfrm>
            <a:off x="1758554" y="3696671"/>
            <a:ext cx="130086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dirty="0">
                <a:solidFill>
                  <a:schemeClr val="bg1"/>
                </a:solidFill>
                <a:latin typeface="Impact" panose="020B0806030902050204" pitchFamily="34" charset="0"/>
                <a:ea typeface="方正姚体" panose="02010601030101010101" pitchFamily="2" charset="-122"/>
              </a:rPr>
              <a:t>67%</a:t>
            </a:r>
            <a:endParaRPr lang="zh-CN" altLang="en-US" sz="5400" dirty="0">
              <a:solidFill>
                <a:schemeClr val="bg1"/>
              </a:solidFill>
              <a:latin typeface="Impact" panose="020B0806030902050204" pitchFamily="34" charset="0"/>
              <a:ea typeface="方正姚体" panose="02010601030101010101" pitchFamily="2" charset="-122"/>
            </a:endParaRPr>
          </a:p>
        </p:txBody>
      </p:sp>
      <p:sp>
        <p:nvSpPr>
          <p:cNvPr id="13" name="文本框 14"/>
          <p:cNvSpPr txBox="1">
            <a:spLocks noChangeArrowheads="1"/>
          </p:cNvSpPr>
          <p:nvPr/>
        </p:nvSpPr>
        <p:spPr bwMode="auto">
          <a:xfrm>
            <a:off x="6104335" y="3688336"/>
            <a:ext cx="13981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dirty="0">
                <a:solidFill>
                  <a:schemeClr val="bg1"/>
                </a:solidFill>
                <a:latin typeface="Impact" panose="020B0806030902050204" pitchFamily="34" charset="0"/>
                <a:ea typeface="方正姚体" panose="02010601030101010101" pitchFamily="2" charset="-122"/>
              </a:rPr>
              <a:t>33%</a:t>
            </a:r>
            <a:endParaRPr lang="zh-CN" altLang="en-US" sz="5400" dirty="0">
              <a:solidFill>
                <a:schemeClr val="bg1"/>
              </a:solidFill>
              <a:latin typeface="Impact" panose="020B0806030902050204" pitchFamily="34" charset="0"/>
              <a:ea typeface="方正姚体" panose="02010601030101010101" pitchFamily="2" charset="-122"/>
            </a:endParaRPr>
          </a:p>
        </p:txBody>
      </p:sp>
      <p:grpSp>
        <p:nvGrpSpPr>
          <p:cNvPr id="14" name="组合 13"/>
          <p:cNvGrpSpPr/>
          <p:nvPr/>
        </p:nvGrpSpPr>
        <p:grpSpPr>
          <a:xfrm>
            <a:off x="3908092" y="1780856"/>
            <a:ext cx="1373981" cy="2726531"/>
            <a:chOff x="3908823" y="2023843"/>
            <a:chExt cx="1373981" cy="2726531"/>
          </a:xfrm>
        </p:grpSpPr>
        <p:pic>
          <p:nvPicPr>
            <p:cNvPr id="15" name="图片 9"/>
            <p:cNvPicPr>
              <a:picLocks noChangeAspect="1" noChangeArrowheads="1"/>
            </p:cNvPicPr>
            <p:nvPr/>
          </p:nvPicPr>
          <p:blipFill>
            <a:blip r:embed="rId2" cstate="screen">
              <a:extLst>
                <a:ext uri="{28A0092B-C50C-407E-A947-70E740481C1C}">
                  <a14:useLocalDpi xmlns:a14="http://schemas.microsoft.com/office/drawing/2010/main"/>
                </a:ext>
              </a:extLst>
            </a:blip>
            <a:srcRect l="10245" t="3703" r="10960" b="15460"/>
            <a:stretch>
              <a:fillRect/>
            </a:stretch>
          </p:blipFill>
          <p:spPr bwMode="auto">
            <a:xfrm>
              <a:off x="3908823" y="2023843"/>
              <a:ext cx="1373981" cy="272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5"/>
            <p:cNvSpPr/>
            <p:nvPr/>
          </p:nvSpPr>
          <p:spPr>
            <a:xfrm>
              <a:off x="4033838" y="2410796"/>
              <a:ext cx="1123950" cy="195262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grpSp>
    </p:spTree>
    <p:extLst>
      <p:ext uri="{BB962C8B-B14F-4D97-AF65-F5344CB8AC3E}">
        <p14:creationId xmlns:p14="http://schemas.microsoft.com/office/powerpoint/2010/main" val="328453894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187624" y="1343024"/>
            <a:ext cx="1868592" cy="3322608"/>
            <a:chOff x="740480" y="918451"/>
            <a:chExt cx="2105216" cy="3743356"/>
          </a:xfrm>
        </p:grpSpPr>
        <p:sp>
          <p:nvSpPr>
            <p:cNvPr id="7" name="Rectangle 10"/>
            <p:cNvSpPr/>
            <p:nvPr/>
          </p:nvSpPr>
          <p:spPr bwMode="auto">
            <a:xfrm>
              <a:off x="740480" y="918451"/>
              <a:ext cx="2105216" cy="3743356"/>
            </a:xfrm>
            <a:prstGeom prst="rect">
              <a:avLst/>
            </a:prstGeom>
            <a:noFill/>
            <a:ln w="9525" cap="flat" cmpd="sng" algn="ctr">
              <a:solidFill>
                <a:schemeClr val="bg1"/>
              </a:solidFill>
              <a:prstDash val="solid"/>
              <a:headEnd type="none" w="med" len="med"/>
              <a:tailEnd type="none" w="med" len="med"/>
            </a:ln>
            <a:effectLst/>
          </p:spPr>
          <p:txBody>
            <a:bodyPr vert="horz" wrap="square" lIns="68565" tIns="34283" rIns="68565" bIns="34283" numCol="1" rtlCol="0" anchor="ctr" anchorCtr="0" compatLnSpc="1">
              <a:prstTxWarp prst="textNoShape">
                <a:avLst/>
              </a:prstTxWarp>
            </a:bodyPr>
            <a:lstStyle/>
            <a:p>
              <a:pPr marL="0" marR="0" lvl="0" indent="0" algn="ctr" defTabSz="685466" eaLnBrk="1" fontAlgn="base" latinLnBrk="0" hangingPunct="1">
                <a:lnSpc>
                  <a:spcPct val="100000"/>
                </a:lnSpc>
                <a:spcBef>
                  <a:spcPct val="0"/>
                </a:spcBef>
                <a:spcAft>
                  <a:spcPct val="0"/>
                </a:spcAft>
                <a:buClrTx/>
                <a:buSzTx/>
                <a:buFontTx/>
                <a:buNone/>
                <a:tabLst/>
                <a:defRPr/>
              </a:pPr>
              <a:endParaRPr kumimoji="0" lang="en-US" sz="1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微软雅黑" pitchFamily="34" charset="-122"/>
                <a:ea typeface="微软雅黑" pitchFamily="34" charset="-122"/>
              </a:endParaRPr>
            </a:p>
          </p:txBody>
        </p:sp>
        <p:sp>
          <p:nvSpPr>
            <p:cNvPr id="8" name="Rectangle 16"/>
            <p:cNvSpPr/>
            <p:nvPr/>
          </p:nvSpPr>
          <p:spPr>
            <a:xfrm>
              <a:off x="748646" y="2264509"/>
              <a:ext cx="2097050" cy="343940"/>
            </a:xfrm>
            <a:prstGeom prst="rect">
              <a:avLst/>
            </a:prstGeom>
          </p:spPr>
          <p:txBody>
            <a:bodyPr wrap="square" lIns="68568" tIns="34285" rIns="68568" bIns="34285" anchor="b" anchorCtr="0">
              <a:spAutoFit/>
            </a:bodyPr>
            <a:lstStyle/>
            <a:p>
              <a:pPr algn="ctr" defTabSz="685663">
                <a:lnSpc>
                  <a:spcPct val="85000"/>
                </a:lnSpc>
                <a:defRPr/>
              </a:pPr>
              <a:r>
                <a:rPr lang="zh-CN" altLang="en-US" sz="2100" kern="0" spc="-53" dirty="0" smtClean="0">
                  <a:solidFill>
                    <a:srgbClr val="FFFFFF">
                      <a:alpha val="99000"/>
                    </a:srgbClr>
                  </a:solidFill>
                  <a:latin typeface="微软雅黑" pitchFamily="34" charset="-122"/>
                  <a:ea typeface="微软雅黑" pitchFamily="34" charset="-122"/>
                  <a:cs typeface="Segoe UI" pitchFamily="34" charset="0"/>
                </a:rPr>
                <a:t>添加标题</a:t>
              </a:r>
              <a:endParaRPr lang="en-US" sz="2100" kern="0" spc="-53" dirty="0">
                <a:solidFill>
                  <a:srgbClr val="FFFFFF">
                    <a:alpha val="99000"/>
                  </a:srgbClr>
                </a:solidFill>
                <a:latin typeface="微软雅黑" pitchFamily="34" charset="-122"/>
                <a:ea typeface="微软雅黑" pitchFamily="34" charset="-122"/>
                <a:cs typeface="Segoe UI" pitchFamily="34" charset="0"/>
              </a:endParaRPr>
            </a:p>
          </p:txBody>
        </p:sp>
        <p:sp>
          <p:nvSpPr>
            <p:cNvPr id="9" name="Freeform 45"/>
            <p:cNvSpPr>
              <a:spLocks noEditPoints="1"/>
            </p:cNvSpPr>
            <p:nvPr/>
          </p:nvSpPr>
          <p:spPr bwMode="black">
            <a:xfrm>
              <a:off x="1376396" y="1256394"/>
              <a:ext cx="770908" cy="831430"/>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10" name="Rectangle 42"/>
            <p:cNvSpPr/>
            <p:nvPr/>
          </p:nvSpPr>
          <p:spPr bwMode="auto">
            <a:xfrm>
              <a:off x="740480" y="2644155"/>
              <a:ext cx="2105216" cy="1584941"/>
            </a:xfrm>
            <a:prstGeom prst="rect">
              <a:avLst/>
            </a:prstGeom>
            <a:noFill/>
            <a:ln w="9525" cap="flat" cmpd="sng" algn="ctr">
              <a:noFill/>
              <a:prstDash val="solid"/>
              <a:headEnd type="none" w="med" len="med"/>
              <a:tailEnd type="none" w="med" len="med"/>
            </a:ln>
            <a:effectLst/>
          </p:spPr>
          <p:txBody>
            <a:bodyPr vert="horz" wrap="square" lIns="51432" tIns="25716" rIns="51432" bIns="25716" numCol="1" rtlCol="0" anchor="t" anchorCtr="0" compatLnSpc="1">
              <a:prstTxWarp prst="textNoShape">
                <a:avLst/>
              </a:prstTxWarp>
            </a:bodyPr>
            <a:lstStyle/>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a:t>
              </a:r>
              <a:r>
                <a:rPr lang="zh-CN" altLang="en-US" sz="1100" dirty="0" smtClean="0">
                  <a:solidFill>
                    <a:schemeClr val="bg1"/>
                  </a:solidFill>
                  <a:latin typeface="微软雅黑" pitchFamily="34" charset="-122"/>
                  <a:ea typeface="微软雅黑" pitchFamily="34" charset="-122"/>
                </a:rPr>
                <a:t>文本</a:t>
              </a:r>
              <a:endParaRPr lang="en-US" altLang="zh-CN" sz="1100" dirty="0" smtClean="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a:t>
              </a:r>
              <a:r>
                <a:rPr lang="zh-CN" altLang="en-US" sz="1100" dirty="0" smtClean="0">
                  <a:solidFill>
                    <a:schemeClr val="bg1"/>
                  </a:solidFill>
                  <a:latin typeface="微软雅黑" pitchFamily="34" charset="-122"/>
                  <a:ea typeface="微软雅黑" pitchFamily="34" charset="-122"/>
                </a:rPr>
                <a:t>文本</a:t>
              </a:r>
              <a:endParaRPr lang="en-US" altLang="zh-CN" sz="1100" dirty="0" smtClean="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a:t>
              </a:r>
              <a:r>
                <a:rPr lang="zh-CN" altLang="en-US" sz="1100" dirty="0" smtClean="0">
                  <a:solidFill>
                    <a:schemeClr val="bg1"/>
                  </a:solidFill>
                  <a:latin typeface="微软雅黑" pitchFamily="34" charset="-122"/>
                  <a:ea typeface="微软雅黑" pitchFamily="34" charset="-122"/>
                </a:rPr>
                <a:t>文本</a:t>
              </a:r>
              <a:endParaRPr lang="en-US" altLang="zh-CN" sz="1100" dirty="0" smtClean="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a:t>
              </a:r>
              <a:r>
                <a:rPr lang="zh-CN" altLang="en-US" sz="1100" dirty="0" smtClean="0">
                  <a:solidFill>
                    <a:schemeClr val="bg1"/>
                  </a:solidFill>
                  <a:latin typeface="微软雅黑" pitchFamily="34" charset="-122"/>
                  <a:ea typeface="微软雅黑" pitchFamily="34" charset="-122"/>
                </a:rPr>
                <a:t>文本</a:t>
              </a:r>
              <a:endParaRPr lang="en-US" altLang="zh-CN" sz="1100" dirty="0" smtClean="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a:t>
              </a:r>
              <a:r>
                <a:rPr lang="zh-CN" altLang="en-US" sz="1100" dirty="0" smtClean="0">
                  <a:solidFill>
                    <a:schemeClr val="bg1"/>
                  </a:solidFill>
                  <a:latin typeface="微软雅黑" pitchFamily="34" charset="-122"/>
                  <a:ea typeface="微软雅黑" pitchFamily="34" charset="-122"/>
                </a:rPr>
                <a:t>文本</a:t>
              </a:r>
              <a:endParaRPr lang="en-US" altLang="zh-CN" sz="1100" dirty="0" smtClean="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kumimoji="0" lang="en-US" sz="1100" b="0" i="0" u="none" strike="noStrike" kern="0" cap="none" spc="0" normalizeH="0" baseline="0" noProof="0" dirty="0">
                <a:ln>
                  <a:noFill/>
                </a:ln>
                <a:solidFill>
                  <a:srgbClr val="80BEE4">
                    <a:alpha val="99000"/>
                  </a:srgbClr>
                </a:solidFill>
                <a:effectLst/>
                <a:uLnTx/>
                <a:uFillTx/>
                <a:latin typeface="微软雅黑" pitchFamily="34" charset="-122"/>
                <a:ea typeface="微软雅黑" pitchFamily="34" charset="-122"/>
              </a:endParaRPr>
            </a:p>
            <a:p>
              <a:pPr marL="80368" marR="0" lvl="0" indent="-160728" algn="ctr" defTabSz="685664" eaLnBrk="1" fontAlgn="auto" latinLnBrk="0" hangingPunct="1">
                <a:lnSpc>
                  <a:spcPct val="100000"/>
                </a:lnSpc>
                <a:spcBef>
                  <a:spcPts val="0"/>
                </a:spcBef>
                <a:spcAft>
                  <a:spcPts val="450"/>
                </a:spcAft>
                <a:buClrTx/>
                <a:buSzTx/>
                <a:buFont typeface="Arial" pitchFamily="34" charset="0"/>
                <a:buChar char="•"/>
                <a:tabLst/>
                <a:defRPr/>
              </a:pPr>
              <a:endParaRPr kumimoji="0" lang="en-US" sz="1100" b="0" i="0" u="none" strike="noStrike" kern="0" cap="none" spc="0" normalizeH="0" baseline="0" noProof="0" dirty="0">
                <a:ln>
                  <a:noFill/>
                </a:ln>
                <a:solidFill>
                  <a:srgbClr val="80BEE4">
                    <a:alpha val="99000"/>
                  </a:srgbClr>
                </a:solidFill>
                <a:effectLst/>
                <a:uLnTx/>
                <a:uFillTx/>
                <a:latin typeface="微软雅黑" pitchFamily="34" charset="-122"/>
                <a:ea typeface="微软雅黑" pitchFamily="34" charset="-122"/>
              </a:endParaRPr>
            </a:p>
          </p:txBody>
        </p:sp>
      </p:grpSp>
      <p:grpSp>
        <p:nvGrpSpPr>
          <p:cNvPr id="11" name="组合 10"/>
          <p:cNvGrpSpPr/>
          <p:nvPr/>
        </p:nvGrpSpPr>
        <p:grpSpPr>
          <a:xfrm>
            <a:off x="6166984" y="1343026"/>
            <a:ext cx="1866618" cy="3322606"/>
            <a:chOff x="6230785" y="918452"/>
            <a:chExt cx="2102992" cy="3743355"/>
          </a:xfrm>
        </p:grpSpPr>
        <p:sp>
          <p:nvSpPr>
            <p:cNvPr id="12" name="Rectangle 12"/>
            <p:cNvSpPr/>
            <p:nvPr/>
          </p:nvSpPr>
          <p:spPr bwMode="auto">
            <a:xfrm>
              <a:off x="6230785" y="918452"/>
              <a:ext cx="2102992" cy="3743355"/>
            </a:xfrm>
            <a:prstGeom prst="rect">
              <a:avLst/>
            </a:prstGeom>
            <a:noFill/>
            <a:ln w="9525" cap="flat" cmpd="sng" algn="ctr">
              <a:solidFill>
                <a:schemeClr val="bg1"/>
              </a:solidFill>
              <a:prstDash val="solid"/>
              <a:headEnd type="none" w="med" len="med"/>
              <a:tailEnd type="none" w="med" len="med"/>
            </a:ln>
            <a:effectLst/>
          </p:spPr>
          <p:txBody>
            <a:bodyPr vert="horz" wrap="square" lIns="68565" tIns="34283" rIns="68565" bIns="34283" numCol="1" rtlCol="0" anchor="ctr" anchorCtr="0" compatLnSpc="1">
              <a:prstTxWarp prst="textNoShape">
                <a:avLst/>
              </a:prstTxWarp>
            </a:bodyPr>
            <a:lstStyle/>
            <a:p>
              <a:pPr marL="0" marR="0" lvl="0" indent="0" algn="ctr" defTabSz="685466" eaLnBrk="1" fontAlgn="base" latinLnBrk="0" hangingPunct="1">
                <a:lnSpc>
                  <a:spcPct val="100000"/>
                </a:lnSpc>
                <a:spcBef>
                  <a:spcPct val="0"/>
                </a:spcBef>
                <a:spcAft>
                  <a:spcPct val="0"/>
                </a:spcAft>
                <a:buClrTx/>
                <a:buSzTx/>
                <a:buFontTx/>
                <a:buNone/>
                <a:tabLst/>
                <a:defRPr/>
              </a:pPr>
              <a:endParaRPr kumimoji="0" lang="en-US" sz="1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微软雅黑" pitchFamily="34" charset="-122"/>
                <a:ea typeface="微软雅黑" pitchFamily="34" charset="-122"/>
              </a:endParaRPr>
            </a:p>
          </p:txBody>
        </p:sp>
        <p:sp>
          <p:nvSpPr>
            <p:cNvPr id="13" name="Rectangle 18"/>
            <p:cNvSpPr/>
            <p:nvPr/>
          </p:nvSpPr>
          <p:spPr>
            <a:xfrm>
              <a:off x="6243173" y="2264509"/>
              <a:ext cx="2090602" cy="343940"/>
            </a:xfrm>
            <a:prstGeom prst="rect">
              <a:avLst/>
            </a:prstGeom>
          </p:spPr>
          <p:txBody>
            <a:bodyPr wrap="square" lIns="68568" tIns="34285" rIns="68568" bIns="34285" anchor="b" anchorCtr="0">
              <a:spAutoFit/>
            </a:bodyPr>
            <a:lstStyle/>
            <a:p>
              <a:pPr algn="ctr" defTabSz="685663">
                <a:lnSpc>
                  <a:spcPct val="85000"/>
                </a:lnSpc>
                <a:defRPr/>
              </a:pPr>
              <a:r>
                <a:rPr lang="zh-CN" altLang="en-US" sz="2100" kern="0" spc="-53" dirty="0">
                  <a:solidFill>
                    <a:srgbClr val="FFFFFF">
                      <a:alpha val="99000"/>
                    </a:srgbClr>
                  </a:solidFill>
                  <a:latin typeface="微软雅黑" pitchFamily="34" charset="-122"/>
                  <a:ea typeface="微软雅黑" pitchFamily="34" charset="-122"/>
                  <a:cs typeface="Segoe UI" pitchFamily="34" charset="0"/>
                </a:rPr>
                <a:t>添加标题</a:t>
              </a:r>
              <a:endParaRPr lang="en-US" altLang="zh-CN" sz="2100" kern="0" spc="-53" dirty="0">
                <a:solidFill>
                  <a:srgbClr val="FFFFFF">
                    <a:alpha val="99000"/>
                  </a:srgbClr>
                </a:solidFill>
                <a:latin typeface="微软雅黑" pitchFamily="34" charset="-122"/>
                <a:ea typeface="微软雅黑" pitchFamily="34" charset="-122"/>
                <a:cs typeface="Segoe UI" pitchFamily="34" charset="0"/>
              </a:endParaRPr>
            </a:p>
          </p:txBody>
        </p:sp>
        <p:sp>
          <p:nvSpPr>
            <p:cNvPr id="14" name="Freeform 35"/>
            <p:cNvSpPr>
              <a:spLocks/>
            </p:cNvSpPr>
            <p:nvPr/>
          </p:nvSpPr>
          <p:spPr bwMode="black">
            <a:xfrm>
              <a:off x="6779931" y="1115141"/>
              <a:ext cx="1049767" cy="1079395"/>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FFFFFF"/>
            </a:solidFill>
            <a:ln>
              <a:noFill/>
            </a:ln>
          </p:spPr>
          <p:txBody>
            <a:bodyPr vert="horz" wrap="square" lIns="61717" tIns="30858" rIns="61717" bIns="30858" numCol="1" anchor="t" anchorCtr="0" compatLnSpc="1">
              <a:prstTxWarp prst="textNoShape">
                <a:avLst/>
              </a:prstTxWarp>
            </a:bodyPr>
            <a:lstStyle/>
            <a:p>
              <a:pPr algn="ctr" defTabSz="685664"/>
              <a:endParaRPr lang="en-US" sz="1200">
                <a:solidFill>
                  <a:srgbClr val="FFFFFF"/>
                </a:solidFill>
                <a:latin typeface="微软雅黑" pitchFamily="34" charset="-122"/>
                <a:ea typeface="微软雅黑" pitchFamily="34" charset="-122"/>
              </a:endParaRPr>
            </a:p>
          </p:txBody>
        </p:sp>
        <p:sp>
          <p:nvSpPr>
            <p:cNvPr id="15" name="Rectangle 44"/>
            <p:cNvSpPr/>
            <p:nvPr/>
          </p:nvSpPr>
          <p:spPr bwMode="auto">
            <a:xfrm>
              <a:off x="6230785" y="2646459"/>
              <a:ext cx="2102992" cy="1778536"/>
            </a:xfrm>
            <a:prstGeom prst="rect">
              <a:avLst/>
            </a:prstGeom>
            <a:noFill/>
            <a:ln w="9525" cap="flat" cmpd="sng" algn="ctr">
              <a:noFill/>
              <a:prstDash val="solid"/>
              <a:headEnd type="none" w="med" len="med"/>
              <a:tailEnd type="none" w="med" len="med"/>
            </a:ln>
            <a:effectLst/>
          </p:spPr>
          <p:txBody>
            <a:bodyPr vert="horz" wrap="square" lIns="51432" tIns="25716" rIns="51432" bIns="25716" numCol="1" rtlCol="0" anchor="t" anchorCtr="0" compatLnSpc="1">
              <a:prstTxWarp prst="textNoShape">
                <a:avLst/>
              </a:prstTxWarp>
            </a:bodyPr>
            <a:lstStyle/>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kern="0" dirty="0">
                <a:solidFill>
                  <a:srgbClr val="80BEE4">
                    <a:alpha val="99000"/>
                  </a:srgbClr>
                </a:solidFill>
                <a:latin typeface="微软雅黑" pitchFamily="34" charset="-122"/>
                <a:ea typeface="微软雅黑" pitchFamily="34" charset="-122"/>
              </a:endParaRPr>
            </a:p>
          </p:txBody>
        </p:sp>
      </p:grpSp>
      <p:grpSp>
        <p:nvGrpSpPr>
          <p:cNvPr id="16" name="组合 15"/>
          <p:cNvGrpSpPr/>
          <p:nvPr/>
        </p:nvGrpSpPr>
        <p:grpSpPr>
          <a:xfrm>
            <a:off x="3676696" y="1343026"/>
            <a:ext cx="1888720" cy="3322606"/>
            <a:chOff x="3474294" y="918452"/>
            <a:chExt cx="2127892" cy="3743355"/>
          </a:xfrm>
        </p:grpSpPr>
        <p:sp>
          <p:nvSpPr>
            <p:cNvPr id="17" name="Rectangle 11"/>
            <p:cNvSpPr/>
            <p:nvPr/>
          </p:nvSpPr>
          <p:spPr bwMode="auto">
            <a:xfrm>
              <a:off x="3474294" y="918452"/>
              <a:ext cx="2127890" cy="3743355"/>
            </a:xfrm>
            <a:prstGeom prst="rect">
              <a:avLst/>
            </a:prstGeom>
            <a:noFill/>
            <a:ln w="9525" cap="flat" cmpd="sng" algn="ctr">
              <a:solidFill>
                <a:schemeClr val="bg1"/>
              </a:solidFill>
              <a:prstDash val="solid"/>
              <a:headEnd type="none" w="med" len="med"/>
              <a:tailEnd type="none" w="med" len="med"/>
            </a:ln>
            <a:effectLst/>
          </p:spPr>
          <p:txBody>
            <a:bodyPr vert="horz" wrap="square" lIns="68565" tIns="34283" rIns="68565" bIns="34283" numCol="1" rtlCol="0" anchor="ctr" anchorCtr="0" compatLnSpc="1">
              <a:prstTxWarp prst="textNoShape">
                <a:avLst/>
              </a:prstTxWarp>
            </a:bodyPr>
            <a:lstStyle/>
            <a:p>
              <a:pPr marL="0" marR="0" lvl="0" indent="0" algn="ctr" defTabSz="685466" eaLnBrk="1" fontAlgn="base" latinLnBrk="0" hangingPunct="1">
                <a:lnSpc>
                  <a:spcPct val="100000"/>
                </a:lnSpc>
                <a:spcBef>
                  <a:spcPct val="0"/>
                </a:spcBef>
                <a:spcAft>
                  <a:spcPct val="0"/>
                </a:spcAft>
                <a:buClrTx/>
                <a:buSzTx/>
                <a:buFontTx/>
                <a:buNone/>
                <a:tabLst/>
                <a:defRPr/>
              </a:pPr>
              <a:endParaRPr kumimoji="0" lang="en-US" sz="1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微软雅黑" pitchFamily="34" charset="-122"/>
                <a:ea typeface="微软雅黑" pitchFamily="34" charset="-122"/>
              </a:endParaRPr>
            </a:p>
          </p:txBody>
        </p:sp>
        <p:sp>
          <p:nvSpPr>
            <p:cNvPr id="18" name="Rectangle 17"/>
            <p:cNvSpPr/>
            <p:nvPr/>
          </p:nvSpPr>
          <p:spPr>
            <a:xfrm>
              <a:off x="3478916" y="2264509"/>
              <a:ext cx="2123270" cy="343940"/>
            </a:xfrm>
            <a:prstGeom prst="rect">
              <a:avLst/>
            </a:prstGeom>
          </p:spPr>
          <p:txBody>
            <a:bodyPr wrap="square" lIns="68568" tIns="34285" rIns="68568" bIns="34285" anchor="b" anchorCtr="0">
              <a:spAutoFit/>
            </a:bodyPr>
            <a:lstStyle/>
            <a:p>
              <a:pPr algn="ctr" defTabSz="685663">
                <a:lnSpc>
                  <a:spcPct val="85000"/>
                </a:lnSpc>
                <a:defRPr/>
              </a:pPr>
              <a:r>
                <a:rPr lang="zh-CN" altLang="en-US" sz="2100" kern="0" spc="-53" dirty="0">
                  <a:solidFill>
                    <a:srgbClr val="FFFFFF">
                      <a:alpha val="99000"/>
                    </a:srgbClr>
                  </a:solidFill>
                  <a:latin typeface="微软雅黑" pitchFamily="34" charset="-122"/>
                  <a:ea typeface="微软雅黑" pitchFamily="34" charset="-122"/>
                  <a:cs typeface="Segoe UI" pitchFamily="34" charset="0"/>
                </a:rPr>
                <a:t>添加标题</a:t>
              </a:r>
              <a:endParaRPr lang="en-US" altLang="zh-CN" sz="2100" kern="0" spc="-53" dirty="0">
                <a:solidFill>
                  <a:srgbClr val="FFFFFF">
                    <a:alpha val="99000"/>
                  </a:srgbClr>
                </a:solidFill>
                <a:latin typeface="微软雅黑" pitchFamily="34" charset="-122"/>
                <a:ea typeface="微软雅黑" pitchFamily="34" charset="-122"/>
                <a:cs typeface="Segoe UI" pitchFamily="34" charset="0"/>
              </a:endParaRPr>
            </a:p>
          </p:txBody>
        </p:sp>
        <p:grpSp>
          <p:nvGrpSpPr>
            <p:cNvPr id="19" name="Group 41"/>
            <p:cNvGrpSpPr/>
            <p:nvPr/>
          </p:nvGrpSpPr>
          <p:grpSpPr>
            <a:xfrm>
              <a:off x="3837120" y="1130862"/>
              <a:ext cx="1410391" cy="956969"/>
              <a:chOff x="-6467475" y="914401"/>
              <a:chExt cx="5765799" cy="3913187"/>
            </a:xfrm>
          </p:grpSpPr>
          <p:sp>
            <p:nvSpPr>
              <p:cNvPr id="21"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2"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3"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4"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5"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6"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7"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8"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29"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30"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31"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32"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33"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sp>
            <p:nvSpPr>
              <p:cNvPr id="34"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defTabSz="685664"/>
                <a:endParaRPr lang="en-US" sz="1400">
                  <a:solidFill>
                    <a:srgbClr val="FFFFFF"/>
                  </a:solidFill>
                  <a:latin typeface="微软雅黑" pitchFamily="34" charset="-122"/>
                  <a:ea typeface="微软雅黑" pitchFamily="34" charset="-122"/>
                </a:endParaRPr>
              </a:p>
            </p:txBody>
          </p:sp>
        </p:grpSp>
        <p:sp>
          <p:nvSpPr>
            <p:cNvPr id="20" name="Rectangle 43"/>
            <p:cNvSpPr/>
            <p:nvPr/>
          </p:nvSpPr>
          <p:spPr bwMode="auto">
            <a:xfrm>
              <a:off x="3481171" y="2644149"/>
              <a:ext cx="2121014" cy="1778536"/>
            </a:xfrm>
            <a:prstGeom prst="rect">
              <a:avLst/>
            </a:prstGeom>
            <a:noFill/>
            <a:ln w="9525" cap="flat" cmpd="sng" algn="ctr">
              <a:noFill/>
              <a:prstDash val="solid"/>
              <a:headEnd type="none" w="med" len="med"/>
              <a:tailEnd type="none" w="med" len="med"/>
            </a:ln>
            <a:effectLst/>
          </p:spPr>
          <p:txBody>
            <a:bodyPr vert="horz" wrap="square" lIns="51432" tIns="25716" rIns="51432" bIns="25716" numCol="1" rtlCol="0" anchor="t" anchorCtr="0" compatLnSpc="1">
              <a:prstTxWarp prst="textNoShape">
                <a:avLst/>
              </a:prstTxWarp>
            </a:bodyPr>
            <a:lstStyle/>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dirty="0">
                <a:solidFill>
                  <a:schemeClr val="bg1"/>
                </a:solidFill>
                <a:latin typeface="微软雅黑" pitchFamily="34" charset="-122"/>
                <a:ea typeface="微软雅黑" pitchFamily="34" charset="-122"/>
              </a:endParaRPr>
            </a:p>
            <a:p>
              <a:pPr marL="96439" lvl="0" indent="-96439" algn="ctr" defTabSz="685664">
                <a:spcAft>
                  <a:spcPts val="450"/>
                </a:spcAft>
                <a:buFont typeface="Arial" pitchFamily="34" charset="0"/>
                <a:buChar char="•"/>
                <a:defRPr/>
              </a:pPr>
              <a:r>
                <a:rPr lang="zh-CN" altLang="en-US" sz="1100" dirty="0">
                  <a:solidFill>
                    <a:schemeClr val="bg1"/>
                  </a:solidFill>
                  <a:latin typeface="微软雅黑" pitchFamily="34" charset="-122"/>
                  <a:ea typeface="微软雅黑" pitchFamily="34" charset="-122"/>
                </a:rPr>
                <a:t>单击此处添加文本</a:t>
              </a:r>
              <a:endParaRPr lang="en-US" altLang="zh-CN" sz="1100" kern="0" dirty="0">
                <a:solidFill>
                  <a:srgbClr val="80BEE4">
                    <a:alpha val="99000"/>
                  </a:srgb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76295684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pic>
        <p:nvPicPr>
          <p:cNvPr id="3" name="图片 2"/>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sp>
        <p:nvSpPr>
          <p:cNvPr id="4" name="文本框 6"/>
          <p:cNvSpPr txBox="1">
            <a:spLocks noChangeArrowheads="1"/>
          </p:cNvSpPr>
          <p:nvPr/>
        </p:nvSpPr>
        <p:spPr bwMode="auto">
          <a:xfrm>
            <a:off x="1407288" y="1053077"/>
            <a:ext cx="2906565" cy="3154710"/>
          </a:xfrm>
          <a:prstGeom prst="rect">
            <a:avLst/>
          </a:prstGeom>
          <a:noFill/>
          <a:extLst/>
        </p:spPr>
        <p:txBody>
          <a:bodyPr wrap="none">
            <a:spAutoFit/>
          </a:bodyPr>
          <a:lstStyle>
            <a:defPPr>
              <a:defRPr lang="zh-CN"/>
            </a:defPPr>
            <a:lvl1pPr>
              <a:defRPr sz="16600">
                <a:ln w="38100">
                  <a:noFill/>
                </a:ln>
                <a:solidFill>
                  <a:schemeClr val="bg1"/>
                </a:solidFill>
                <a:latin typeface="Impact" panose="020B0806030902050204" pitchFamily="34" charset="0"/>
                <a:ea typeface="微软雅黑" panose="020B0503020204020204" pitchFamily="34" charset="-122"/>
              </a:defRPr>
            </a:lvl1pPr>
          </a:lstStyle>
          <a:p>
            <a:r>
              <a:rPr lang="en-US" altLang="zh-CN" sz="19900" dirty="0" smtClean="0">
                <a:ln w="38100">
                  <a:solidFill>
                    <a:schemeClr val="bg1"/>
                  </a:solidFill>
                </a:ln>
              </a:rPr>
              <a:t>03</a:t>
            </a:r>
            <a:endParaRPr lang="zh-CN" altLang="en-US" sz="19900" dirty="0">
              <a:ln w="38100">
                <a:solidFill>
                  <a:schemeClr val="bg1"/>
                </a:solidFill>
              </a:ln>
            </a:endParaRPr>
          </a:p>
        </p:txBody>
      </p:sp>
      <p:sp>
        <p:nvSpPr>
          <p:cNvPr id="5" name="文本框 66"/>
          <p:cNvSpPr txBox="1">
            <a:spLocks noChangeArrowheads="1"/>
          </p:cNvSpPr>
          <p:nvPr/>
        </p:nvSpPr>
        <p:spPr bwMode="auto">
          <a:xfrm>
            <a:off x="4869645" y="2671629"/>
            <a:ext cx="348508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l"/>
            <a:r>
              <a:rPr lang="en-US" altLang="zh-CN" dirty="0"/>
              <a:t>Add a page directory text description content, Add a page directory text description content, Add a page directory text description content, Add a page directory text description content, Add a page directory text description </a:t>
            </a:r>
            <a:r>
              <a:rPr lang="en-US" altLang="zh-CN" dirty="0" smtClean="0"/>
              <a:t>content.</a:t>
            </a:r>
            <a:endParaRPr lang="zh-CN" altLang="en-US" dirty="0"/>
          </a:p>
        </p:txBody>
      </p:sp>
      <p:sp>
        <p:nvSpPr>
          <p:cNvPr id="6" name="文本框 5"/>
          <p:cNvSpPr txBox="1">
            <a:spLocks noChangeArrowheads="1"/>
          </p:cNvSpPr>
          <p:nvPr/>
        </p:nvSpPr>
        <p:spPr bwMode="auto">
          <a:xfrm>
            <a:off x="4886091" y="2025118"/>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添加目录一标题</a:t>
            </a:r>
            <a:endParaRPr lang="zh-CN" altLang="en-US" sz="2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文本框 8"/>
          <p:cNvSpPr txBox="1">
            <a:spLocks noChangeArrowheads="1"/>
          </p:cNvSpPr>
          <p:nvPr/>
        </p:nvSpPr>
        <p:spPr bwMode="auto">
          <a:xfrm>
            <a:off x="4868947" y="2390131"/>
            <a:ext cx="26746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ADD DIRECTORY ONE TITLES</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3971345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8200" fill="hold"/>
                                        <p:tgtEl>
                                          <p:spTgt spid="2"/>
                                        </p:tgtEl>
                                        <p:attrNameLst>
                                          <p:attrName>r</p:attrName>
                                        </p:attrNameLst>
                                      </p:cBhvr>
                                    </p:animRot>
                                  </p:childTnLst>
                                </p:cTn>
                              </p:par>
                              <p:par>
                                <p:cTn id="15" presetID="8" presetClass="emph" presetSubtype="0" fill="hold" nodeType="withEffect">
                                  <p:stCondLst>
                                    <p:cond delay="0"/>
                                  </p:stCondLst>
                                  <p:childTnLst>
                                    <p:animRot by="-21600000">
                                      <p:cBhvr>
                                        <p:cTn id="16" dur="8200" fill="hold"/>
                                        <p:tgtEl>
                                          <p:spTgt spid="3"/>
                                        </p:tgtEl>
                                        <p:attrNameLst>
                                          <p:attrName>r</p:attrName>
                                        </p:attrNameLst>
                                      </p:cBhvr>
                                    </p:animRot>
                                  </p:childTnLst>
                                </p:cTn>
                              </p:par>
                              <p:par>
                                <p:cTn id="17" presetID="17" presetClass="entr" presetSubtype="10"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childTnLst>
                                </p:cTn>
                              </p:par>
                              <p:par>
                                <p:cTn id="21" presetID="2" presetClass="entr" presetSubtype="2" fill="hold" grpId="0" nodeType="withEffect">
                                  <p:stCondLst>
                                    <p:cond delay="16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1+#ppt_w/2"/>
                                          </p:val>
                                        </p:tav>
                                        <p:tav tm="100000">
                                          <p:val>
                                            <p:strVal val="#ppt_x"/>
                                          </p:val>
                                        </p:tav>
                                      </p:tavLst>
                                    </p:anim>
                                    <p:anim calcmode="lin" valueType="num">
                                      <p:cBhvr additive="base">
                                        <p:cTn id="24" dur="750" fill="hold"/>
                                        <p:tgtEl>
                                          <p:spTgt spid="6"/>
                                        </p:tgtEl>
                                        <p:attrNameLst>
                                          <p:attrName>ppt_y</p:attrName>
                                        </p:attrNameLst>
                                      </p:cBhvr>
                                      <p:tavLst>
                                        <p:tav tm="0">
                                          <p:val>
                                            <p:strVal val="#ppt_y"/>
                                          </p:val>
                                        </p:tav>
                                        <p:tav tm="100000">
                                          <p:val>
                                            <p:strVal val="#ppt_y"/>
                                          </p:val>
                                        </p:tav>
                                      </p:tavLst>
                                    </p:anim>
                                  </p:childTnLst>
                                </p:cTn>
                              </p:par>
                              <p:par>
                                <p:cTn id="25" presetID="41" presetClass="entr" presetSubtype="0" fill="hold" grpId="0" nodeType="withEffect">
                                  <p:stCondLst>
                                    <p:cond delay="230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par>
                                <p:cTn id="32" presetID="22" presetClass="entr" presetSubtype="8" fill="hold" grpId="0" nodeType="withEffect">
                                  <p:stCondLst>
                                    <p:cond delay="380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180786" y="1419622"/>
            <a:ext cx="2144125" cy="1077077"/>
            <a:chOff x="1180786" y="1419622"/>
            <a:chExt cx="2144125" cy="1077077"/>
          </a:xfrm>
        </p:grpSpPr>
        <p:sp>
          <p:nvSpPr>
            <p:cNvPr id="7" name="Freeform 7"/>
            <p:cNvSpPr>
              <a:spLocks/>
            </p:cNvSpPr>
            <p:nvPr/>
          </p:nvSpPr>
          <p:spPr bwMode="auto">
            <a:xfrm>
              <a:off x="1180786" y="1419622"/>
              <a:ext cx="2144125" cy="1077077"/>
            </a:xfrm>
            <a:custGeom>
              <a:avLst/>
              <a:gdLst/>
              <a:ahLst/>
              <a:cxnLst>
                <a:cxn ang="0">
                  <a:pos x="233" y="0"/>
                </a:cxn>
                <a:cxn ang="0">
                  <a:pos x="0" y="233"/>
                </a:cxn>
                <a:cxn ang="0">
                  <a:pos x="465" y="233"/>
                </a:cxn>
                <a:cxn ang="0">
                  <a:pos x="233" y="0"/>
                </a:cxn>
              </a:cxnLst>
              <a:rect l="0" t="0" r="r" b="b"/>
              <a:pathLst>
                <a:path w="465" h="233">
                  <a:moveTo>
                    <a:pt x="233" y="0"/>
                  </a:moveTo>
                  <a:cubicBezTo>
                    <a:pt x="104" y="0"/>
                    <a:pt x="0" y="104"/>
                    <a:pt x="0" y="233"/>
                  </a:cubicBezTo>
                  <a:cubicBezTo>
                    <a:pt x="465" y="233"/>
                    <a:pt x="465" y="233"/>
                    <a:pt x="465" y="233"/>
                  </a:cubicBezTo>
                  <a:cubicBezTo>
                    <a:pt x="465" y="104"/>
                    <a:pt x="361" y="0"/>
                    <a:pt x="233" y="0"/>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8" name="TextBox 41"/>
            <p:cNvSpPr txBox="1"/>
            <p:nvPr/>
          </p:nvSpPr>
          <p:spPr>
            <a:xfrm>
              <a:off x="1857960" y="1540557"/>
              <a:ext cx="981508" cy="830998"/>
            </a:xfrm>
            <a:prstGeom prst="rect">
              <a:avLst/>
            </a:prstGeom>
            <a:noFill/>
          </p:spPr>
          <p:txBody>
            <a:bodyPr wrap="square" rtlCol="0">
              <a:spAutoFit/>
            </a:bodyPr>
            <a:lstStyle/>
            <a:p>
              <a:pPr defTabSz="934242"/>
              <a:r>
                <a:rPr lang="id-ID" sz="4800" spc="-300" dirty="0">
                  <a:solidFill>
                    <a:schemeClr val="bg1"/>
                  </a:solidFill>
                  <a:latin typeface="微软雅黑" panose="020B0503020204020204" pitchFamily="34" charset="-122"/>
                  <a:ea typeface="微软雅黑" panose="020B0503020204020204" pitchFamily="34" charset="-122"/>
                </a:rPr>
                <a:t>01</a:t>
              </a:r>
              <a:endParaRPr lang="en-US" sz="4800" spc="-3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574181" y="2496698"/>
            <a:ext cx="2142177" cy="1073182"/>
            <a:chOff x="3574181" y="2496698"/>
            <a:chExt cx="2142177" cy="1073182"/>
          </a:xfrm>
        </p:grpSpPr>
        <p:sp>
          <p:nvSpPr>
            <p:cNvPr id="10" name="Freeform 9"/>
            <p:cNvSpPr>
              <a:spLocks/>
            </p:cNvSpPr>
            <p:nvPr/>
          </p:nvSpPr>
          <p:spPr bwMode="auto">
            <a:xfrm>
              <a:off x="3574181" y="2496698"/>
              <a:ext cx="2142177" cy="1073182"/>
            </a:xfrm>
            <a:custGeom>
              <a:avLst/>
              <a:gdLst/>
              <a:ahLst/>
              <a:cxnLst>
                <a:cxn ang="0">
                  <a:pos x="233" y="232"/>
                </a:cxn>
                <a:cxn ang="0">
                  <a:pos x="465" y="0"/>
                </a:cxn>
                <a:cxn ang="0">
                  <a:pos x="0" y="0"/>
                </a:cxn>
                <a:cxn ang="0">
                  <a:pos x="233" y="232"/>
                </a:cxn>
              </a:cxnLst>
              <a:rect l="0" t="0" r="r" b="b"/>
              <a:pathLst>
                <a:path w="465" h="232">
                  <a:moveTo>
                    <a:pt x="233" y="232"/>
                  </a:moveTo>
                  <a:cubicBezTo>
                    <a:pt x="361" y="232"/>
                    <a:pt x="465" y="128"/>
                    <a:pt x="465" y="0"/>
                  </a:cubicBezTo>
                  <a:cubicBezTo>
                    <a:pt x="0" y="0"/>
                    <a:pt x="0" y="0"/>
                    <a:pt x="0" y="0"/>
                  </a:cubicBezTo>
                  <a:cubicBezTo>
                    <a:pt x="0" y="128"/>
                    <a:pt x="104" y="232"/>
                    <a:pt x="233" y="232"/>
                  </a:cubicBezTo>
                  <a:close/>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11" name="TextBox 42"/>
            <p:cNvSpPr txBox="1"/>
            <p:nvPr/>
          </p:nvSpPr>
          <p:spPr>
            <a:xfrm>
              <a:off x="4254367" y="2496698"/>
              <a:ext cx="981508" cy="830998"/>
            </a:xfrm>
            <a:prstGeom prst="rect">
              <a:avLst/>
            </a:prstGeom>
            <a:noFill/>
          </p:spPr>
          <p:txBody>
            <a:bodyPr wrap="square" rtlCol="0">
              <a:spAutoFit/>
            </a:bodyPr>
            <a:lstStyle/>
            <a:p>
              <a:pPr defTabSz="934242"/>
              <a:r>
                <a:rPr lang="id-ID" sz="4800" dirty="0">
                  <a:solidFill>
                    <a:schemeClr val="bg1"/>
                  </a:solidFill>
                  <a:latin typeface="微软雅黑" panose="020B0503020204020204" pitchFamily="34" charset="-122"/>
                  <a:ea typeface="微软雅黑" panose="020B0503020204020204" pitchFamily="34" charset="-122"/>
                </a:rPr>
                <a:t>02</a:t>
              </a:r>
              <a:endParaRPr lang="en-US" sz="48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5969524" y="1419622"/>
            <a:ext cx="2140230" cy="1077077"/>
            <a:chOff x="5969524" y="1419622"/>
            <a:chExt cx="2140230" cy="1077077"/>
          </a:xfrm>
        </p:grpSpPr>
        <p:sp>
          <p:nvSpPr>
            <p:cNvPr id="13" name="Freeform 8"/>
            <p:cNvSpPr>
              <a:spLocks/>
            </p:cNvSpPr>
            <p:nvPr/>
          </p:nvSpPr>
          <p:spPr bwMode="auto">
            <a:xfrm>
              <a:off x="5969524" y="1419622"/>
              <a:ext cx="2140230" cy="1077077"/>
            </a:xfrm>
            <a:custGeom>
              <a:avLst/>
              <a:gdLst/>
              <a:ahLst/>
              <a:cxnLst>
                <a:cxn ang="0">
                  <a:pos x="232" y="0"/>
                </a:cxn>
                <a:cxn ang="0">
                  <a:pos x="0" y="233"/>
                </a:cxn>
                <a:cxn ang="0">
                  <a:pos x="464" y="233"/>
                </a:cxn>
                <a:cxn ang="0">
                  <a:pos x="232" y="0"/>
                </a:cxn>
              </a:cxnLst>
              <a:rect l="0" t="0" r="r" b="b"/>
              <a:pathLst>
                <a:path w="464" h="233">
                  <a:moveTo>
                    <a:pt x="232" y="0"/>
                  </a:moveTo>
                  <a:cubicBezTo>
                    <a:pt x="104" y="0"/>
                    <a:pt x="0" y="104"/>
                    <a:pt x="0" y="233"/>
                  </a:cubicBezTo>
                  <a:cubicBezTo>
                    <a:pt x="464" y="233"/>
                    <a:pt x="464" y="233"/>
                    <a:pt x="464" y="233"/>
                  </a:cubicBezTo>
                  <a:cubicBezTo>
                    <a:pt x="464" y="104"/>
                    <a:pt x="360" y="0"/>
                    <a:pt x="232" y="0"/>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14" name="TextBox 43"/>
            <p:cNvSpPr txBox="1"/>
            <p:nvPr/>
          </p:nvSpPr>
          <p:spPr>
            <a:xfrm>
              <a:off x="6633776" y="1519309"/>
              <a:ext cx="981508" cy="830998"/>
            </a:xfrm>
            <a:prstGeom prst="rect">
              <a:avLst/>
            </a:prstGeom>
            <a:noFill/>
          </p:spPr>
          <p:txBody>
            <a:bodyPr wrap="square" rtlCol="0">
              <a:spAutoFit/>
            </a:bodyPr>
            <a:lstStyle/>
            <a:p>
              <a:pPr defTabSz="934242"/>
              <a:r>
                <a:rPr lang="id-ID" sz="4800" dirty="0">
                  <a:solidFill>
                    <a:schemeClr val="bg1"/>
                  </a:solidFill>
                  <a:latin typeface="微软雅黑" panose="020B0503020204020204" pitchFamily="34" charset="-122"/>
                  <a:ea typeface="微软雅黑" panose="020B0503020204020204" pitchFamily="34" charset="-122"/>
                </a:rPr>
                <a:t>03</a:t>
              </a:r>
              <a:endParaRPr lang="en-US" sz="4800" dirty="0">
                <a:solidFill>
                  <a:schemeClr val="bg1"/>
                </a:solidFill>
                <a:latin typeface="微软雅黑" panose="020B0503020204020204" pitchFamily="34" charset="-122"/>
                <a:ea typeface="微软雅黑" panose="020B0503020204020204" pitchFamily="34" charset="-122"/>
              </a:endParaRPr>
            </a:p>
          </p:txBody>
        </p:sp>
      </p:grpSp>
      <p:sp>
        <p:nvSpPr>
          <p:cNvPr id="15" name="Content Placeholder 2"/>
          <p:cNvSpPr txBox="1">
            <a:spLocks/>
          </p:cNvSpPr>
          <p:nvPr/>
        </p:nvSpPr>
        <p:spPr>
          <a:xfrm>
            <a:off x="1186628" y="2590188"/>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6" name="Content Placeholder 2"/>
          <p:cNvSpPr txBox="1">
            <a:spLocks/>
          </p:cNvSpPr>
          <p:nvPr/>
        </p:nvSpPr>
        <p:spPr>
          <a:xfrm>
            <a:off x="3617025" y="1468314"/>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7" name="Content Placeholder 2"/>
          <p:cNvSpPr txBox="1">
            <a:spLocks/>
          </p:cNvSpPr>
          <p:nvPr/>
        </p:nvSpPr>
        <p:spPr>
          <a:xfrm>
            <a:off x="5953945" y="2590188"/>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8" name="Content Placeholder 2"/>
          <p:cNvSpPr txBox="1">
            <a:spLocks/>
          </p:cNvSpPr>
          <p:nvPr/>
        </p:nvSpPr>
        <p:spPr>
          <a:xfrm>
            <a:off x="682180" y="3857886"/>
            <a:ext cx="7994276" cy="610713"/>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FFFFFF"/>
                </a:solidFill>
                <a:latin typeface="微软雅黑" panose="020B0503020204020204" pitchFamily="34" charset="-122"/>
                <a:ea typeface="微软雅黑" panose="020B0503020204020204" pitchFamily="34" charset="-122"/>
              </a:rPr>
              <a:t>200</a:t>
            </a:r>
            <a:r>
              <a:rPr lang="zh-CN" altLang="en-US" sz="12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200" dirty="0">
                <a:solidFill>
                  <a:srgbClr val="FFFFFF"/>
                </a:solidFill>
                <a:latin typeface="微软雅黑" panose="020B0503020204020204" pitchFamily="34" charset="-122"/>
                <a:ea typeface="微软雅黑" panose="020B0503020204020204" pitchFamily="34" charset="-122"/>
              </a:rPr>
              <a:t>5</a:t>
            </a:r>
            <a:r>
              <a:rPr lang="zh-CN" altLang="en-US" sz="1200" dirty="0">
                <a:solidFill>
                  <a:srgbClr val="FFFFFF"/>
                </a:solidFill>
                <a:latin typeface="微软雅黑" panose="020B0503020204020204" pitchFamily="34" charset="-122"/>
                <a:ea typeface="微软雅黑" panose="020B0503020204020204" pitchFamily="34" charset="-122"/>
              </a:rPr>
              <a:t>分钟之内。</a:t>
            </a:r>
          </a:p>
        </p:txBody>
      </p:sp>
    </p:spTree>
    <p:extLst>
      <p:ext uri="{BB962C8B-B14F-4D97-AF65-F5344CB8AC3E}">
        <p14:creationId xmlns:p14="http://schemas.microsoft.com/office/powerpoint/2010/main" val="337247558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1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pic>
        <p:nvPicPr>
          <p:cNvPr id="6" name="图片 2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3421856" y="1494235"/>
            <a:ext cx="891779"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22"/>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6390085" y="1489473"/>
            <a:ext cx="891778" cy="6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2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448866" y="1489473"/>
            <a:ext cx="891778" cy="6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6356760" y="1839832"/>
            <a:ext cx="2525948" cy="2298930"/>
            <a:chOff x="6356760" y="1839832"/>
            <a:chExt cx="2525948" cy="2298930"/>
          </a:xfrm>
        </p:grpSpPr>
        <p:sp>
          <p:nvSpPr>
            <p:cNvPr id="10" name="任意多边形 9"/>
            <p:cNvSpPr>
              <a:spLocks noChangeArrowheads="1"/>
            </p:cNvSpPr>
            <p:nvPr/>
          </p:nvSpPr>
          <p:spPr bwMode="auto">
            <a:xfrm rot="1200000">
              <a:off x="6356760" y="1839832"/>
              <a:ext cx="2525948" cy="2249050"/>
            </a:xfrm>
            <a:custGeom>
              <a:avLst/>
              <a:gdLst>
                <a:gd name="connsiteX0" fmla="*/ 576329 w 3367931"/>
                <a:gd name="connsiteY0" fmla="*/ 1397539 h 2998733"/>
                <a:gd name="connsiteX1" fmla="*/ 576654 w 3367931"/>
                <a:gd name="connsiteY1" fmla="*/ 1398433 h 2998733"/>
                <a:gd name="connsiteX2" fmla="*/ 580005 w 3367931"/>
                <a:gd name="connsiteY2" fmla="*/ 1398031 h 2998733"/>
                <a:gd name="connsiteX3" fmla="*/ 0 w 3367931"/>
                <a:gd name="connsiteY3" fmla="*/ 24628 h 2998733"/>
                <a:gd name="connsiteX4" fmla="*/ 67666 w 3367931"/>
                <a:gd name="connsiteY4" fmla="*/ 0 h 2998733"/>
                <a:gd name="connsiteX5" fmla="*/ 575621 w 3367931"/>
                <a:gd name="connsiteY5" fmla="*/ 1395595 h 2998733"/>
                <a:gd name="connsiteX6" fmla="*/ 600306 w 3367931"/>
                <a:gd name="connsiteY6" fmla="*/ 1395595 h 2998733"/>
                <a:gd name="connsiteX7" fmla="*/ 614982 w 3367931"/>
                <a:gd name="connsiteY7" fmla="*/ 1393834 h 2998733"/>
                <a:gd name="connsiteX8" fmla="*/ 628299 w 3367931"/>
                <a:gd name="connsiteY8" fmla="*/ 1395595 h 2998733"/>
                <a:gd name="connsiteX9" fmla="*/ 3367931 w 3367931"/>
                <a:gd name="connsiteY9" fmla="*/ 1395595 h 2998733"/>
                <a:gd name="connsiteX10" fmla="*/ 3367931 w 3367931"/>
                <a:gd name="connsiteY10" fmla="*/ 2997515 h 2998733"/>
                <a:gd name="connsiteX11" fmla="*/ 681065 w 3367931"/>
                <a:gd name="connsiteY11" fmla="*/ 2997515 h 2998733"/>
                <a:gd name="connsiteX12" fmla="*/ 737525 w 3367931"/>
                <a:gd name="connsiteY12" fmla="*/ 2982210 h 2998733"/>
                <a:gd name="connsiteX13" fmla="*/ 737526 w 3367931"/>
                <a:gd name="connsiteY13" fmla="*/ 2982209 h 2998733"/>
                <a:gd name="connsiteX14" fmla="*/ 711812 w 3367931"/>
                <a:gd name="connsiteY14" fmla="*/ 2989102 h 2998733"/>
                <a:gd name="connsiteX15" fmla="*/ 605731 w 3367931"/>
                <a:gd name="connsiteY15" fmla="*/ 2998733 h 2998733"/>
                <a:gd name="connsiteX16" fmla="*/ 179250 w 3367931"/>
                <a:gd name="connsiteY16" fmla="*/ 2490104 h 2998733"/>
                <a:gd name="connsiteX17" fmla="*/ 397309 w 3367931"/>
                <a:gd name="connsiteY17" fmla="*/ 2490104 h 2998733"/>
                <a:gd name="connsiteX18" fmla="*/ 622692 w 3367931"/>
                <a:gd name="connsiteY18" fmla="*/ 2820668 h 2998733"/>
                <a:gd name="connsiteX19" fmla="*/ 847946 w 3367931"/>
                <a:gd name="connsiteY19" fmla="*/ 2554341 h 2998733"/>
                <a:gd name="connsiteX20" fmla="*/ 485071 w 3367931"/>
                <a:gd name="connsiteY20" fmla="*/ 2265146 h 2998733"/>
                <a:gd name="connsiteX21" fmla="*/ 485072 w 3367931"/>
                <a:gd name="connsiteY21" fmla="*/ 2062799 h 2998733"/>
                <a:gd name="connsiteX22" fmla="*/ 557159 w 3367931"/>
                <a:gd name="connsiteY22" fmla="*/ 2062799 h 2998733"/>
                <a:gd name="connsiteX23" fmla="*/ 807599 w 3367931"/>
                <a:gd name="connsiteY23" fmla="*/ 1821268 h 2998733"/>
                <a:gd name="connsiteX24" fmla="*/ 614597 w 3367931"/>
                <a:gd name="connsiteY24" fmla="*/ 1587958 h 2998733"/>
                <a:gd name="connsiteX25" fmla="*/ 421595 w 3367931"/>
                <a:gd name="connsiteY25" fmla="*/ 1894370 h 2998733"/>
                <a:gd name="connsiteX26" fmla="*/ 202893 w 3367931"/>
                <a:gd name="connsiteY26" fmla="*/ 1894370 h 2998733"/>
                <a:gd name="connsiteX27" fmla="*/ 444453 w 3367931"/>
                <a:gd name="connsiteY27" fmla="*/ 1427508 h 2998733"/>
                <a:gd name="connsiteX28" fmla="*/ 504120 w 3367931"/>
                <a:gd name="connsiteY28" fmla="*/ 1409686 h 299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67931" h="2998733">
                  <a:moveTo>
                    <a:pt x="576329" y="1397539"/>
                  </a:moveTo>
                  <a:lnTo>
                    <a:pt x="576654" y="1398433"/>
                  </a:lnTo>
                  <a:lnTo>
                    <a:pt x="580005" y="1398031"/>
                  </a:lnTo>
                  <a:close/>
                  <a:moveTo>
                    <a:pt x="0" y="24628"/>
                  </a:moveTo>
                  <a:lnTo>
                    <a:pt x="67666" y="0"/>
                  </a:lnTo>
                  <a:lnTo>
                    <a:pt x="575621" y="1395595"/>
                  </a:lnTo>
                  <a:lnTo>
                    <a:pt x="600306" y="1395595"/>
                  </a:lnTo>
                  <a:lnTo>
                    <a:pt x="614982" y="1393834"/>
                  </a:lnTo>
                  <a:lnTo>
                    <a:pt x="628299" y="1395595"/>
                  </a:lnTo>
                  <a:lnTo>
                    <a:pt x="3367931" y="1395595"/>
                  </a:lnTo>
                  <a:lnTo>
                    <a:pt x="3367931" y="2997515"/>
                  </a:lnTo>
                  <a:lnTo>
                    <a:pt x="681065" y="2997515"/>
                  </a:lnTo>
                  <a:lnTo>
                    <a:pt x="737525" y="2982210"/>
                  </a:lnTo>
                  <a:lnTo>
                    <a:pt x="737526" y="2982209"/>
                  </a:lnTo>
                  <a:lnTo>
                    <a:pt x="711812" y="2989102"/>
                  </a:lnTo>
                  <a:cubicBezTo>
                    <a:pt x="678762" y="2994827"/>
                    <a:pt x="643402" y="2998037"/>
                    <a:pt x="605731" y="2998733"/>
                  </a:cubicBezTo>
                  <a:cubicBezTo>
                    <a:pt x="310274" y="2993080"/>
                    <a:pt x="168114" y="2823538"/>
                    <a:pt x="179250" y="2490104"/>
                  </a:cubicBezTo>
                  <a:lnTo>
                    <a:pt x="397309" y="2490104"/>
                  </a:lnTo>
                  <a:cubicBezTo>
                    <a:pt x="381204" y="2710480"/>
                    <a:pt x="456332" y="2820668"/>
                    <a:pt x="622692" y="2820668"/>
                  </a:cubicBezTo>
                  <a:cubicBezTo>
                    <a:pt x="762667" y="2820668"/>
                    <a:pt x="837753" y="2731892"/>
                    <a:pt x="847946" y="2554341"/>
                  </a:cubicBezTo>
                  <a:cubicBezTo>
                    <a:pt x="858655" y="2340047"/>
                    <a:pt x="737697" y="2243648"/>
                    <a:pt x="485071" y="2265146"/>
                  </a:cubicBezTo>
                  <a:lnTo>
                    <a:pt x="485072" y="2062799"/>
                  </a:lnTo>
                  <a:cubicBezTo>
                    <a:pt x="506916" y="2062799"/>
                    <a:pt x="530945" y="2062799"/>
                    <a:pt x="557159" y="2062799"/>
                  </a:cubicBezTo>
                  <a:cubicBezTo>
                    <a:pt x="729515" y="2073420"/>
                    <a:pt x="812996" y="1992909"/>
                    <a:pt x="807599" y="1821268"/>
                  </a:cubicBezTo>
                  <a:cubicBezTo>
                    <a:pt x="807599" y="1665728"/>
                    <a:pt x="743266" y="1587958"/>
                    <a:pt x="614597" y="1587958"/>
                  </a:cubicBezTo>
                  <a:cubicBezTo>
                    <a:pt x="475135" y="1587958"/>
                    <a:pt x="410801" y="1690096"/>
                    <a:pt x="421595" y="1894370"/>
                  </a:cubicBezTo>
                  <a:lnTo>
                    <a:pt x="202893" y="1894370"/>
                  </a:lnTo>
                  <a:cubicBezTo>
                    <a:pt x="202894" y="1647675"/>
                    <a:pt x="283412" y="1492055"/>
                    <a:pt x="444453" y="1427508"/>
                  </a:cubicBezTo>
                  <a:lnTo>
                    <a:pt x="504120" y="1409686"/>
                  </a:lnTo>
                  <a:close/>
                </a:path>
              </a:pathLst>
            </a:custGeom>
            <a:solidFill>
              <a:srgbClr val="FEFEFE">
                <a:alpha val="3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square">
              <a:noAutofit/>
            </a:bodyPr>
            <a:lstStyle/>
            <a:p>
              <a:endParaRPr lang="zh-CN" altLang="zh-CN" sz="10350" b="1">
                <a:solidFill>
                  <a:srgbClr val="595959"/>
                </a:solidFill>
                <a:latin typeface="方正姚体" panose="02010601030101010101" pitchFamily="2" charset="-122"/>
                <a:ea typeface="方正姚体" panose="02010601030101010101" pitchFamily="2" charset="-122"/>
                <a:sym typeface="方正姚体" panose="02010601030101010101" pitchFamily="2" charset="-122"/>
              </a:endParaRPr>
            </a:p>
          </p:txBody>
        </p:sp>
        <p:grpSp>
          <p:nvGrpSpPr>
            <p:cNvPr id="11" name="组合 36"/>
            <p:cNvGrpSpPr>
              <a:grpSpLocks/>
            </p:cNvGrpSpPr>
            <p:nvPr/>
          </p:nvGrpSpPr>
          <p:grpSpPr bwMode="auto">
            <a:xfrm rot="1200000">
              <a:off x="7665244" y="3100388"/>
              <a:ext cx="239316" cy="307181"/>
              <a:chOff x="0" y="0"/>
              <a:chExt cx="563562" cy="720725"/>
            </a:xfrm>
          </p:grpSpPr>
          <p:sp>
            <p:nvSpPr>
              <p:cNvPr id="13"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14"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15"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grpSp>
        <p:sp>
          <p:nvSpPr>
            <p:cNvPr id="12" name="文本框 40"/>
            <p:cNvSpPr>
              <a:spLocks noChangeArrowheads="1"/>
            </p:cNvSpPr>
            <p:nvPr/>
          </p:nvSpPr>
          <p:spPr bwMode="auto">
            <a:xfrm rot="1200000">
              <a:off x="6707327" y="3369321"/>
              <a:ext cx="20313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105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grpSp>
      <p:grpSp>
        <p:nvGrpSpPr>
          <p:cNvPr id="16" name="组合 15"/>
          <p:cNvGrpSpPr/>
          <p:nvPr/>
        </p:nvGrpSpPr>
        <p:grpSpPr>
          <a:xfrm>
            <a:off x="3385899" y="1846908"/>
            <a:ext cx="2564731" cy="2291854"/>
            <a:chOff x="3385899" y="1846908"/>
            <a:chExt cx="2564731" cy="2291854"/>
          </a:xfrm>
        </p:grpSpPr>
        <p:sp>
          <p:nvSpPr>
            <p:cNvPr id="17" name="任意多边形 16"/>
            <p:cNvSpPr>
              <a:spLocks noChangeArrowheads="1"/>
            </p:cNvSpPr>
            <p:nvPr/>
          </p:nvSpPr>
          <p:spPr bwMode="auto">
            <a:xfrm rot="1200000">
              <a:off x="3385899" y="1846908"/>
              <a:ext cx="2564731" cy="2234582"/>
            </a:xfrm>
            <a:custGeom>
              <a:avLst/>
              <a:gdLst>
                <a:gd name="connsiteX0" fmla="*/ 0 w 3419641"/>
                <a:gd name="connsiteY0" fmla="*/ 24617 h 2979442"/>
                <a:gd name="connsiteX1" fmla="*/ 67633 w 3419641"/>
                <a:gd name="connsiteY1" fmla="*/ 0 h 2979442"/>
                <a:gd name="connsiteX2" fmla="*/ 569576 w 3419641"/>
                <a:gd name="connsiteY2" fmla="*/ 1379077 h 2979442"/>
                <a:gd name="connsiteX3" fmla="*/ 574552 w 3419641"/>
                <a:gd name="connsiteY3" fmla="*/ 1377622 h 2979442"/>
                <a:gd name="connsiteX4" fmla="*/ 670243 w 3419641"/>
                <a:gd name="connsiteY4" fmla="*/ 1369246 h 2979442"/>
                <a:gd name="connsiteX5" fmla="*/ 687571 w 3419641"/>
                <a:gd name="connsiteY5" fmla="*/ 1371195 h 2979442"/>
                <a:gd name="connsiteX6" fmla="*/ 3419641 w 3419641"/>
                <a:gd name="connsiteY6" fmla="*/ 1371195 h 2979442"/>
                <a:gd name="connsiteX7" fmla="*/ 3419641 w 3419641"/>
                <a:gd name="connsiteY7" fmla="*/ 2979442 h 2979442"/>
                <a:gd name="connsiteX8" fmla="*/ 231941 w 3419641"/>
                <a:gd name="connsiteY8" fmla="*/ 2979442 h 2979442"/>
                <a:gd name="connsiteX9" fmla="*/ 239110 w 3419641"/>
                <a:gd name="connsiteY9" fmla="*/ 2864053 h 2979442"/>
                <a:gd name="connsiteX10" fmla="*/ 297916 w 3419641"/>
                <a:gd name="connsiteY10" fmla="*/ 2614212 h 2979442"/>
                <a:gd name="connsiteX11" fmla="*/ 417359 w 3419641"/>
                <a:gd name="connsiteY11" fmla="*/ 2453626 h 2979442"/>
                <a:gd name="connsiteX12" fmla="*/ 721488 w 3419641"/>
                <a:gd name="connsiteY12" fmla="*/ 2160064 h 2979442"/>
                <a:gd name="connsiteX13" fmla="*/ 876634 w 3419641"/>
                <a:gd name="connsiteY13" fmla="*/ 1819877 h 2979442"/>
                <a:gd name="connsiteX14" fmla="*/ 667674 w 3419641"/>
                <a:gd name="connsiteY14" fmla="*/ 1566170 h 2979442"/>
                <a:gd name="connsiteX15" fmla="*/ 466677 w 3419641"/>
                <a:gd name="connsiteY15" fmla="*/ 1942173 h 2979442"/>
                <a:gd name="connsiteX16" fmla="*/ 248084 w 3419641"/>
                <a:gd name="connsiteY16" fmla="*/ 1942173 h 2979442"/>
                <a:gd name="connsiteX17" fmla="*/ 248084 w 3419641"/>
                <a:gd name="connsiteY17" fmla="*/ 1828343 h 2979442"/>
                <a:gd name="connsiteX18" fmla="*/ 345951 w 3419641"/>
                <a:gd name="connsiteY18" fmla="*/ 1503263 h 2979442"/>
                <a:gd name="connsiteX19" fmla="*/ 488606 w 3419641"/>
                <a:gd name="connsiteY19" fmla="*/ 1402751 h 2979442"/>
                <a:gd name="connsiteX20" fmla="*/ 500350 w 3419641"/>
                <a:gd name="connsiteY20" fmla="*/ 1399317 h 2979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19641" h="2979442">
                  <a:moveTo>
                    <a:pt x="0" y="24617"/>
                  </a:moveTo>
                  <a:lnTo>
                    <a:pt x="67633" y="0"/>
                  </a:lnTo>
                  <a:lnTo>
                    <a:pt x="569576" y="1379077"/>
                  </a:lnTo>
                  <a:lnTo>
                    <a:pt x="574552" y="1377622"/>
                  </a:lnTo>
                  <a:cubicBezTo>
                    <a:pt x="604825" y="1372038"/>
                    <a:pt x="636722" y="1369246"/>
                    <a:pt x="670243" y="1369246"/>
                  </a:cubicBezTo>
                  <a:lnTo>
                    <a:pt x="687571" y="1371195"/>
                  </a:lnTo>
                  <a:lnTo>
                    <a:pt x="3419641" y="1371195"/>
                  </a:lnTo>
                  <a:lnTo>
                    <a:pt x="3419641" y="2979442"/>
                  </a:lnTo>
                  <a:lnTo>
                    <a:pt x="231941" y="2979442"/>
                  </a:lnTo>
                  <a:lnTo>
                    <a:pt x="239110" y="2864053"/>
                  </a:lnTo>
                  <a:cubicBezTo>
                    <a:pt x="249417" y="2756232"/>
                    <a:pt x="269019" y="2672951"/>
                    <a:pt x="297916" y="2614212"/>
                  </a:cubicBezTo>
                  <a:cubicBezTo>
                    <a:pt x="314270" y="2570104"/>
                    <a:pt x="354084" y="2516576"/>
                    <a:pt x="417359" y="2453626"/>
                  </a:cubicBezTo>
                  <a:lnTo>
                    <a:pt x="721488" y="2160064"/>
                  </a:lnTo>
                  <a:cubicBezTo>
                    <a:pt x="830312" y="2070894"/>
                    <a:pt x="882028" y="1957498"/>
                    <a:pt x="876634" y="1819877"/>
                  </a:cubicBezTo>
                  <a:cubicBezTo>
                    <a:pt x="871839" y="1655687"/>
                    <a:pt x="802186" y="1571118"/>
                    <a:pt x="667674" y="1566170"/>
                  </a:cubicBezTo>
                  <a:cubicBezTo>
                    <a:pt x="522888" y="1566170"/>
                    <a:pt x="455889" y="1691504"/>
                    <a:pt x="466677" y="1942173"/>
                  </a:cubicBezTo>
                  <a:lnTo>
                    <a:pt x="248084" y="1942173"/>
                  </a:lnTo>
                  <a:lnTo>
                    <a:pt x="248084" y="1828343"/>
                  </a:lnTo>
                  <a:cubicBezTo>
                    <a:pt x="242690" y="1694369"/>
                    <a:pt x="275312" y="1586009"/>
                    <a:pt x="345951" y="1503263"/>
                  </a:cubicBezTo>
                  <a:cubicBezTo>
                    <a:pt x="387006" y="1458591"/>
                    <a:pt x="434558" y="1425087"/>
                    <a:pt x="488606" y="1402751"/>
                  </a:cubicBezTo>
                  <a:lnTo>
                    <a:pt x="500350" y="1399317"/>
                  </a:lnTo>
                  <a:close/>
                </a:path>
              </a:pathLst>
            </a:custGeom>
            <a:solidFill>
              <a:srgbClr val="FEFEFE">
                <a:alpha val="3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square">
              <a:noAutofit/>
            </a:bodyPr>
            <a:lstStyle/>
            <a:p>
              <a:endParaRPr lang="zh-CN" altLang="zh-CN" sz="10350" b="1">
                <a:solidFill>
                  <a:srgbClr val="595959"/>
                </a:solidFill>
                <a:latin typeface="方正姚体" panose="02010601030101010101" pitchFamily="2" charset="-122"/>
                <a:ea typeface="方正姚体" panose="02010601030101010101" pitchFamily="2" charset="-122"/>
                <a:sym typeface="方正姚体" panose="02010601030101010101" pitchFamily="2" charset="-122"/>
              </a:endParaRPr>
            </a:p>
          </p:txBody>
        </p:sp>
        <p:grpSp>
          <p:nvGrpSpPr>
            <p:cNvPr id="18" name="组合 30"/>
            <p:cNvGrpSpPr>
              <a:grpSpLocks/>
            </p:cNvGrpSpPr>
            <p:nvPr/>
          </p:nvGrpSpPr>
          <p:grpSpPr bwMode="auto">
            <a:xfrm rot="1200000">
              <a:off x="4757738" y="3117056"/>
              <a:ext cx="266700" cy="286941"/>
              <a:chOff x="0" y="0"/>
              <a:chExt cx="466184" cy="501686"/>
            </a:xfrm>
          </p:grpSpPr>
          <p:sp>
            <p:nvSpPr>
              <p:cNvPr id="20" name="Freeform 154"/>
              <p:cNvSpPr>
                <a:spLocks noChangeArrowheads="1"/>
              </p:cNvSpPr>
              <p:nvPr/>
            </p:nvSpPr>
            <p:spPr bwMode="auto">
              <a:xfrm>
                <a:off x="141070" y="426012"/>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1" name="Rectangle 155"/>
              <p:cNvSpPr>
                <a:spLocks noChangeArrowheads="1"/>
              </p:cNvSpPr>
              <p:nvPr/>
            </p:nvSpPr>
            <p:spPr bwMode="auto">
              <a:xfrm>
                <a:off x="160689" y="419472"/>
                <a:ext cx="9342" cy="32698"/>
              </a:xfrm>
              <a:prstGeom prst="rect">
                <a:avLst/>
              </a:pr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2" name="Freeform 156"/>
              <p:cNvSpPr>
                <a:spLocks noEditPoints="1" noChangeArrowheads="1"/>
              </p:cNvSpPr>
              <p:nvPr/>
            </p:nvSpPr>
            <p:spPr bwMode="auto">
              <a:xfrm>
                <a:off x="39238" y="81278"/>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3" name="Freeform 157"/>
              <p:cNvSpPr>
                <a:spLocks noEditPoints="1" noChangeArrowheads="1"/>
              </p:cNvSpPr>
              <p:nvPr/>
            </p:nvSpPr>
            <p:spPr bwMode="auto">
              <a:xfrm>
                <a:off x="0" y="0"/>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24" name="Freeform 158"/>
              <p:cNvSpPr>
                <a:spLocks noEditPoints="1" noChangeArrowheads="1"/>
              </p:cNvSpPr>
              <p:nvPr/>
            </p:nvSpPr>
            <p:spPr bwMode="auto">
              <a:xfrm>
                <a:off x="275600" y="202729"/>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grpSp>
        <p:sp>
          <p:nvSpPr>
            <p:cNvPr id="19" name="文本框 41"/>
            <p:cNvSpPr>
              <a:spLocks noChangeArrowheads="1"/>
            </p:cNvSpPr>
            <p:nvPr/>
          </p:nvSpPr>
          <p:spPr bwMode="auto">
            <a:xfrm rot="1200000">
              <a:off x="3706952" y="3369321"/>
              <a:ext cx="20313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105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grpSp>
      <p:grpSp>
        <p:nvGrpSpPr>
          <p:cNvPr id="25" name="组合 24"/>
          <p:cNvGrpSpPr/>
          <p:nvPr/>
        </p:nvGrpSpPr>
        <p:grpSpPr>
          <a:xfrm>
            <a:off x="420088" y="1493043"/>
            <a:ext cx="2427740" cy="2957948"/>
            <a:chOff x="420088" y="1493043"/>
            <a:chExt cx="2427740" cy="2957948"/>
          </a:xfrm>
        </p:grpSpPr>
        <p:sp>
          <p:nvSpPr>
            <p:cNvPr id="26" name="任意多边形 25"/>
            <p:cNvSpPr>
              <a:spLocks noChangeArrowheads="1"/>
            </p:cNvSpPr>
            <p:nvPr/>
          </p:nvSpPr>
          <p:spPr bwMode="auto">
            <a:xfrm>
              <a:off x="420088" y="1493043"/>
              <a:ext cx="2427740" cy="2957948"/>
            </a:xfrm>
            <a:custGeom>
              <a:avLst/>
              <a:gdLst>
                <a:gd name="connsiteX0" fmla="*/ 591995 w 3236987"/>
                <a:gd name="connsiteY0" fmla="*/ 0 h 3943930"/>
                <a:gd name="connsiteX1" fmla="*/ 664004 w 3236987"/>
                <a:gd name="connsiteY1" fmla="*/ 0 h 3943930"/>
                <a:gd name="connsiteX2" fmla="*/ 664004 w 3236987"/>
                <a:gd name="connsiteY2" fmla="*/ 1496908 h 3943930"/>
                <a:gd name="connsiteX3" fmla="*/ 3236987 w 3236987"/>
                <a:gd name="connsiteY3" fmla="*/ 2433397 h 3943930"/>
                <a:gd name="connsiteX4" fmla="*/ 2687198 w 3236987"/>
                <a:gd name="connsiteY4" fmla="*/ 3943930 h 3943930"/>
                <a:gd name="connsiteX5" fmla="*/ 206442 w 3236987"/>
                <a:gd name="connsiteY5" fmla="*/ 3041008 h 3943930"/>
                <a:gd name="connsiteX6" fmla="*/ 205512 w 3236987"/>
                <a:gd name="connsiteY6" fmla="*/ 3043564 h 3943930"/>
                <a:gd name="connsiteX7" fmla="*/ 0 w 3236987"/>
                <a:gd name="connsiteY7" fmla="*/ 2968764 h 3943930"/>
                <a:gd name="connsiteX8" fmla="*/ 392060 w 3236987"/>
                <a:gd name="connsiteY8" fmla="*/ 1891588 h 3943930"/>
                <a:gd name="connsiteX9" fmla="*/ 81377 w 3236987"/>
                <a:gd name="connsiteY9" fmla="*/ 1778508 h 3943930"/>
                <a:gd name="connsiteX10" fmla="*/ 143321 w 3236987"/>
                <a:gd name="connsiteY10" fmla="*/ 1608318 h 3943930"/>
                <a:gd name="connsiteX11" fmla="*/ 556383 w 3236987"/>
                <a:gd name="connsiteY11" fmla="*/ 1529099 h 3943930"/>
                <a:gd name="connsiteX12" fmla="*/ 589187 w 3236987"/>
                <a:gd name="connsiteY12" fmla="*/ 1469676 h 3943930"/>
                <a:gd name="connsiteX13" fmla="*/ 591995 w 3236987"/>
                <a:gd name="connsiteY13" fmla="*/ 1470699 h 3943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36987" h="3943930">
                  <a:moveTo>
                    <a:pt x="591995" y="0"/>
                  </a:moveTo>
                  <a:lnTo>
                    <a:pt x="664004" y="0"/>
                  </a:lnTo>
                  <a:lnTo>
                    <a:pt x="664004" y="1496908"/>
                  </a:lnTo>
                  <a:lnTo>
                    <a:pt x="3236987" y="2433397"/>
                  </a:lnTo>
                  <a:lnTo>
                    <a:pt x="2687198" y="3943930"/>
                  </a:lnTo>
                  <a:lnTo>
                    <a:pt x="206442" y="3041008"/>
                  </a:lnTo>
                  <a:lnTo>
                    <a:pt x="205512" y="3043564"/>
                  </a:lnTo>
                  <a:lnTo>
                    <a:pt x="0" y="2968764"/>
                  </a:lnTo>
                  <a:lnTo>
                    <a:pt x="392060" y="1891588"/>
                  </a:lnTo>
                  <a:lnTo>
                    <a:pt x="81377" y="1778508"/>
                  </a:lnTo>
                  <a:lnTo>
                    <a:pt x="143321" y="1608318"/>
                  </a:lnTo>
                  <a:cubicBezTo>
                    <a:pt x="330879" y="1686708"/>
                    <a:pt x="468565" y="1660302"/>
                    <a:pt x="556383" y="1529099"/>
                  </a:cubicBezTo>
                  <a:lnTo>
                    <a:pt x="589187" y="1469676"/>
                  </a:lnTo>
                  <a:lnTo>
                    <a:pt x="591995" y="1470699"/>
                  </a:lnTo>
                  <a:close/>
                </a:path>
              </a:pathLst>
            </a:custGeom>
            <a:solidFill>
              <a:srgbClr val="FEFEFE">
                <a:alpha val="30000"/>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wrap="square" anchor="ctr">
              <a:noAutofit/>
            </a:bodyPr>
            <a:lstStyle/>
            <a:p>
              <a:pPr algn="ctr"/>
              <a:endParaRPr lang="zh-CN" altLang="zh-CN" sz="1013">
                <a:solidFill>
                  <a:srgbClr val="FFFFFF"/>
                </a:solidFill>
                <a:latin typeface="SimSun" panose="02010600030101010101" pitchFamily="2" charset="-122"/>
                <a:sym typeface="SimSun" panose="02010600030101010101" pitchFamily="2" charset="-122"/>
              </a:endParaRPr>
            </a:p>
          </p:txBody>
        </p:sp>
        <p:grpSp>
          <p:nvGrpSpPr>
            <p:cNvPr id="27" name="组合 24"/>
            <p:cNvGrpSpPr>
              <a:grpSpLocks/>
            </p:cNvGrpSpPr>
            <p:nvPr/>
          </p:nvGrpSpPr>
          <p:grpSpPr bwMode="auto">
            <a:xfrm rot="1200000">
              <a:off x="1651398" y="3111103"/>
              <a:ext cx="258365" cy="289322"/>
              <a:chOff x="0" y="0"/>
              <a:chExt cx="402656" cy="450303"/>
            </a:xfrm>
          </p:grpSpPr>
          <p:sp>
            <p:nvSpPr>
              <p:cNvPr id="29" name="Freeform 108"/>
              <p:cNvSpPr>
                <a:spLocks noEditPoints="1" noChangeArrowheads="1"/>
              </p:cNvSpPr>
              <p:nvPr/>
            </p:nvSpPr>
            <p:spPr bwMode="auto">
              <a:xfrm>
                <a:off x="69134" y="167228"/>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30" name="Freeform 109"/>
              <p:cNvSpPr>
                <a:spLocks noEditPoints="1" noChangeArrowheads="1"/>
              </p:cNvSpPr>
              <p:nvPr/>
            </p:nvSpPr>
            <p:spPr bwMode="auto">
              <a:xfrm>
                <a:off x="197125" y="129859"/>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31" name="Freeform 110"/>
              <p:cNvSpPr>
                <a:spLocks noEditPoints="1" noChangeArrowheads="1"/>
              </p:cNvSpPr>
              <p:nvPr/>
            </p:nvSpPr>
            <p:spPr bwMode="auto">
              <a:xfrm>
                <a:off x="82213" y="181242"/>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32" name="Freeform 111"/>
              <p:cNvSpPr>
                <a:spLocks noEditPoints="1" noChangeArrowheads="1"/>
              </p:cNvSpPr>
              <p:nvPr/>
            </p:nvSpPr>
            <p:spPr bwMode="auto">
              <a:xfrm>
                <a:off x="172834" y="105568"/>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sp>
            <p:nvSpPr>
              <p:cNvPr id="33" name="Freeform 112"/>
              <p:cNvSpPr>
                <a:spLocks noEditPoints="1" noChangeArrowheads="1"/>
              </p:cNvSpPr>
              <p:nvPr/>
            </p:nvSpPr>
            <p:spPr bwMode="auto">
              <a:xfrm>
                <a:off x="0" y="0"/>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anose="020F0502020204030204" pitchFamily="34" charset="0"/>
                  <a:sym typeface="SimSun" panose="02010600030101010101" pitchFamily="2" charset="-122"/>
                </a:endParaRPr>
              </a:p>
            </p:txBody>
          </p:sp>
        </p:grpSp>
        <p:sp>
          <p:nvSpPr>
            <p:cNvPr id="28" name="文本框 42"/>
            <p:cNvSpPr>
              <a:spLocks noChangeArrowheads="1"/>
            </p:cNvSpPr>
            <p:nvPr/>
          </p:nvSpPr>
          <p:spPr bwMode="auto">
            <a:xfrm rot="1200000">
              <a:off x="724362" y="3440996"/>
              <a:ext cx="18004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sz="825"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a:t>
              </a:r>
              <a:r>
                <a:rPr lang="zh-CN" altLang="en-US"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a:t>
              </a:r>
              <a:endParaRPr lang="en-US" altLang="zh-CN"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a:t>
              </a:r>
              <a:r>
                <a:rPr lang="zh-CN" altLang="en-US" sz="105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r>
                <a:rPr lang="zh-CN" altLang="en-US"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a:t>
              </a:r>
              <a:r>
                <a:rPr lang="zh-CN" altLang="en-US" sz="105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en-US" altLang="zh-CN" sz="105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grpSp>
    </p:spTree>
    <p:extLst>
      <p:ext uri="{BB962C8B-B14F-4D97-AF65-F5344CB8AC3E}">
        <p14:creationId xmlns:p14="http://schemas.microsoft.com/office/powerpoint/2010/main" val="19840375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794148" y="1867871"/>
            <a:ext cx="2677132" cy="1822461"/>
            <a:chOff x="794147" y="1867871"/>
            <a:chExt cx="3789759" cy="1822461"/>
          </a:xfrm>
        </p:grpSpPr>
        <p:sp>
          <p:nvSpPr>
            <p:cNvPr id="7" name="矩形 6"/>
            <p:cNvSpPr/>
            <p:nvPr/>
          </p:nvSpPr>
          <p:spPr>
            <a:xfrm>
              <a:off x="794147" y="1867871"/>
              <a:ext cx="3789759" cy="1619250"/>
            </a:xfrm>
            <a:prstGeom prst="rect">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8" name="文本框 11"/>
            <p:cNvSpPr txBox="1">
              <a:spLocks noChangeArrowheads="1"/>
            </p:cNvSpPr>
            <p:nvPr/>
          </p:nvSpPr>
          <p:spPr bwMode="auto">
            <a:xfrm>
              <a:off x="1216819" y="1982172"/>
              <a:ext cx="3136605"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100" b="1" dirty="0">
                  <a:solidFill>
                    <a:srgbClr val="0D0D0D"/>
                  </a:solidFill>
                  <a:latin typeface="微软雅黑" panose="020B0503020204020204" pitchFamily="34" charset="-122"/>
                  <a:ea typeface="微软雅黑" panose="020B0503020204020204" pitchFamily="34" charset="-122"/>
                </a:rPr>
                <a:t>    </a:t>
              </a:r>
              <a:r>
                <a:rPr lang="zh-CN" altLang="en-US" sz="1013"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825" b="1" dirty="0">
                <a:solidFill>
                  <a:schemeClr val="bg1"/>
                </a:solidFill>
                <a:latin typeface="微软雅黑" panose="020B0503020204020204" pitchFamily="34" charset="-122"/>
                <a:ea typeface="微软雅黑" panose="020B0503020204020204" pitchFamily="34"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rPr>
                <a:t>单击添加标题内容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rPr>
                <a:t>单击添加标题内容单击添加标题内容</a:t>
              </a:r>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105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464247" y="1867871"/>
            <a:ext cx="2909420" cy="1619250"/>
            <a:chOff x="4583907" y="1867871"/>
            <a:chExt cx="3789760" cy="1619250"/>
          </a:xfrm>
        </p:grpSpPr>
        <p:sp>
          <p:nvSpPr>
            <p:cNvPr id="10" name="矩形 9"/>
            <p:cNvSpPr/>
            <p:nvPr/>
          </p:nvSpPr>
          <p:spPr>
            <a:xfrm>
              <a:off x="4583907" y="1867871"/>
              <a:ext cx="3789760" cy="1619250"/>
            </a:xfrm>
            <a:prstGeom prst="rect">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p>
          </p:txBody>
        </p:sp>
        <p:sp>
          <p:nvSpPr>
            <p:cNvPr id="11" name="文本框 12"/>
            <p:cNvSpPr txBox="1">
              <a:spLocks noChangeArrowheads="1"/>
            </p:cNvSpPr>
            <p:nvPr/>
          </p:nvSpPr>
          <p:spPr bwMode="auto">
            <a:xfrm>
              <a:off x="4989858" y="2062963"/>
              <a:ext cx="2339102"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100" b="1" dirty="0" smtClean="0">
                  <a:solidFill>
                    <a:srgbClr val="0D0D0D"/>
                  </a:solidFill>
                  <a:latin typeface="微软雅黑" panose="020B0503020204020204" pitchFamily="34" charset="-122"/>
                  <a:ea typeface="微软雅黑" panose="020B0503020204020204" pitchFamily="34" charset="-122"/>
                </a:rPr>
                <a:t>    </a:t>
              </a:r>
              <a:r>
                <a:rPr lang="zh-CN" altLang="en-US" sz="1013" b="1" dirty="0">
                  <a:solidFill>
                    <a:schemeClr val="bg1"/>
                  </a:solidFill>
                  <a:latin typeface="微软雅黑" panose="020B0503020204020204" pitchFamily="34" charset="-122"/>
                  <a:ea typeface="微软雅黑" panose="020B0503020204020204" pitchFamily="34" charset="-122"/>
                </a:rPr>
                <a:t>单击</a:t>
              </a:r>
              <a:r>
                <a:rPr lang="zh-CN" altLang="en-US" sz="1013" b="1" dirty="0" smtClean="0">
                  <a:solidFill>
                    <a:schemeClr val="bg1"/>
                  </a:solidFill>
                  <a:latin typeface="微软雅黑" panose="020B0503020204020204" pitchFamily="34" charset="-122"/>
                  <a:ea typeface="微软雅黑" panose="020B0503020204020204" pitchFamily="34" charset="-122"/>
                </a:rPr>
                <a:t>添加标题</a:t>
              </a:r>
              <a:endParaRPr lang="en-US" altLang="zh-CN" sz="825" b="1" dirty="0" smtClean="0">
                <a:solidFill>
                  <a:schemeClr val="bg1"/>
                </a:solidFill>
                <a:latin typeface="微软雅黑" panose="020B0503020204020204" pitchFamily="34" charset="-122"/>
                <a:ea typeface="微软雅黑" panose="020B0503020204020204" pitchFamily="34" charset="-122"/>
              </a:endParaRPr>
            </a:p>
            <a:p>
              <a:r>
                <a:rPr lang="zh-CN" altLang="en-US" sz="1050" dirty="0" smtClean="0">
                  <a:solidFill>
                    <a:schemeClr val="bg1"/>
                  </a:solidFill>
                  <a:latin typeface="微软雅黑" panose="020B0503020204020204" pitchFamily="34" charset="-122"/>
                  <a:ea typeface="微软雅黑" panose="020B0503020204020204" pitchFamily="34" charset="-122"/>
                </a:rPr>
                <a:t>单击添加标题内容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单击添加标题内容</a:t>
              </a:r>
              <a:endParaRPr lang="en-US" altLang="zh-CN" sz="1050" dirty="0">
                <a:solidFill>
                  <a:schemeClr val="bg1"/>
                </a:solidFill>
                <a:latin typeface="微软雅黑" panose="020B0503020204020204" pitchFamily="34" charset="-122"/>
                <a:ea typeface="微软雅黑" panose="020B0503020204020204" pitchFamily="34" charset="-122"/>
              </a:endParaRPr>
            </a:p>
            <a:p>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r>
                <a:rPr lang="zh-CN" altLang="en-US" sz="1050" dirty="0">
                  <a:solidFill>
                    <a:schemeClr val="bg1"/>
                  </a:solidFill>
                  <a:latin typeface="微软雅黑" panose="020B0503020204020204" pitchFamily="34" charset="-122"/>
                  <a:ea typeface="微软雅黑" panose="020B0503020204020204" pitchFamily="34" charset="-122"/>
                </a:rPr>
                <a:t>单击添加标题</a:t>
              </a:r>
              <a:r>
                <a:rPr lang="zh-CN" altLang="en-US" sz="1050" dirty="0" smtClean="0">
                  <a:solidFill>
                    <a:schemeClr val="bg1"/>
                  </a:solidFill>
                  <a:latin typeface="微软雅黑" panose="020B0503020204020204" pitchFamily="34" charset="-122"/>
                  <a:ea typeface="微软雅黑" panose="020B0503020204020204" pitchFamily="34" charset="-122"/>
                </a:rPr>
                <a:t>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grpSp>
      <p:sp>
        <p:nvSpPr>
          <p:cNvPr id="12" name="文本框 13"/>
          <p:cNvSpPr txBox="1">
            <a:spLocks noChangeArrowheads="1"/>
          </p:cNvSpPr>
          <p:nvPr/>
        </p:nvSpPr>
        <p:spPr bwMode="auto">
          <a:xfrm>
            <a:off x="1758554" y="3696671"/>
            <a:ext cx="130086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dirty="0">
                <a:solidFill>
                  <a:schemeClr val="bg1"/>
                </a:solidFill>
                <a:latin typeface="Impact" panose="020B0806030902050204" pitchFamily="34" charset="0"/>
                <a:ea typeface="方正姚体" panose="02010601030101010101" pitchFamily="2" charset="-122"/>
              </a:rPr>
              <a:t>67%</a:t>
            </a:r>
            <a:endParaRPr lang="zh-CN" altLang="en-US" sz="5400" dirty="0">
              <a:solidFill>
                <a:schemeClr val="bg1"/>
              </a:solidFill>
              <a:latin typeface="Impact" panose="020B0806030902050204" pitchFamily="34" charset="0"/>
              <a:ea typeface="方正姚体" panose="02010601030101010101" pitchFamily="2" charset="-122"/>
            </a:endParaRPr>
          </a:p>
        </p:txBody>
      </p:sp>
      <p:sp>
        <p:nvSpPr>
          <p:cNvPr id="13" name="文本框 14"/>
          <p:cNvSpPr txBox="1">
            <a:spLocks noChangeArrowheads="1"/>
          </p:cNvSpPr>
          <p:nvPr/>
        </p:nvSpPr>
        <p:spPr bwMode="auto">
          <a:xfrm>
            <a:off x="6104335" y="3688336"/>
            <a:ext cx="13981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dirty="0">
                <a:solidFill>
                  <a:schemeClr val="bg1"/>
                </a:solidFill>
                <a:latin typeface="Impact" panose="020B0806030902050204" pitchFamily="34" charset="0"/>
                <a:ea typeface="方正姚体" panose="02010601030101010101" pitchFamily="2" charset="-122"/>
              </a:rPr>
              <a:t>33%</a:t>
            </a:r>
            <a:endParaRPr lang="zh-CN" altLang="en-US" sz="5400" dirty="0">
              <a:solidFill>
                <a:schemeClr val="bg1"/>
              </a:solidFill>
              <a:latin typeface="Impact" panose="020B0806030902050204" pitchFamily="34" charset="0"/>
              <a:ea typeface="方正姚体" panose="02010601030101010101" pitchFamily="2" charset="-122"/>
            </a:endParaRPr>
          </a:p>
        </p:txBody>
      </p:sp>
    </p:spTree>
    <p:extLst>
      <p:ext uri="{BB962C8B-B14F-4D97-AF65-F5344CB8AC3E}">
        <p14:creationId xmlns:p14="http://schemas.microsoft.com/office/powerpoint/2010/main" val="142518783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a:off x="323528" y="1685206"/>
            <a:ext cx="2655887"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12" fmla="*/ 699252 w 2655784"/>
              <a:gd name="connsiteY12" fmla="*/ 243319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0" fmla="*/ 2047972 w 2655784"/>
              <a:gd name="connsiteY0" fmla="*/ 151879 h 2737024"/>
              <a:gd name="connsiteX1" fmla="*/ 2047972 w 2655784"/>
              <a:gd name="connsiteY1" fmla="*/ 0 h 2737024"/>
              <a:gd name="connsiteX2" fmla="*/ 2472243 w 2655784"/>
              <a:gd name="connsiteY2" fmla="*/ 0 h 2737024"/>
              <a:gd name="connsiteX3" fmla="*/ 2655784 w 2655784"/>
              <a:gd name="connsiteY3" fmla="*/ 183541 h 2737024"/>
              <a:gd name="connsiteX4" fmla="*/ 2655784 w 2655784"/>
              <a:gd name="connsiteY4" fmla="*/ 2553483 h 2737024"/>
              <a:gd name="connsiteX5" fmla="*/ 2472243 w 2655784"/>
              <a:gd name="connsiteY5" fmla="*/ 2737024 h 2737024"/>
              <a:gd name="connsiteX6" fmla="*/ 183541 w 2655784"/>
              <a:gd name="connsiteY6" fmla="*/ 2737024 h 2737024"/>
              <a:gd name="connsiteX7" fmla="*/ 0 w 2655784"/>
              <a:gd name="connsiteY7" fmla="*/ 2553483 h 2737024"/>
              <a:gd name="connsiteX8" fmla="*/ 0 w 2655784"/>
              <a:gd name="connsiteY8" fmla="*/ 183541 h 2737024"/>
              <a:gd name="connsiteX9" fmla="*/ 183541 w 2655784"/>
              <a:gd name="connsiteY9" fmla="*/ 0 h 2737024"/>
              <a:gd name="connsiteX10" fmla="*/ 607812 w 2655784"/>
              <a:gd name="connsiteY10" fmla="*/ 0 h 2737024"/>
              <a:gd name="connsiteX0" fmla="*/ 2047972 w 2655784"/>
              <a:gd name="connsiteY0" fmla="*/ 0 h 2737024"/>
              <a:gd name="connsiteX1" fmla="*/ 2472243 w 2655784"/>
              <a:gd name="connsiteY1" fmla="*/ 0 h 2737024"/>
              <a:gd name="connsiteX2" fmla="*/ 2655784 w 2655784"/>
              <a:gd name="connsiteY2" fmla="*/ 183541 h 2737024"/>
              <a:gd name="connsiteX3" fmla="*/ 2655784 w 2655784"/>
              <a:gd name="connsiteY3" fmla="*/ 2553483 h 2737024"/>
              <a:gd name="connsiteX4" fmla="*/ 2472243 w 2655784"/>
              <a:gd name="connsiteY4" fmla="*/ 2737024 h 2737024"/>
              <a:gd name="connsiteX5" fmla="*/ 183541 w 2655784"/>
              <a:gd name="connsiteY5" fmla="*/ 2737024 h 2737024"/>
              <a:gd name="connsiteX6" fmla="*/ 0 w 2655784"/>
              <a:gd name="connsiteY6" fmla="*/ 2553483 h 2737024"/>
              <a:gd name="connsiteX7" fmla="*/ 0 w 2655784"/>
              <a:gd name="connsiteY7" fmla="*/ 183541 h 2737024"/>
              <a:gd name="connsiteX8" fmla="*/ 183541 w 2655784"/>
              <a:gd name="connsiteY8" fmla="*/ 0 h 2737024"/>
              <a:gd name="connsiteX9" fmla="*/ 607812 w 2655784"/>
              <a:gd name="connsiteY9" fmla="*/ 0 h 273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7" name="圆角矩形 6"/>
          <p:cNvSpPr/>
          <p:nvPr/>
        </p:nvSpPr>
        <p:spPr>
          <a:xfrm>
            <a:off x="499740" y="1990006"/>
            <a:ext cx="2303463" cy="1439862"/>
          </a:xfrm>
          <a:prstGeom prst="roundRect">
            <a:avLst>
              <a:gd name="adj" fmla="val 10671"/>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rgbClr val="FDFDFD"/>
            </a:solidFill>
            <a:round/>
            <a:headEnd/>
            <a:tailEnd/>
          </a:ln>
          <a:effectLst>
            <a:outerShdw blurRad="114300" dist="38100" dir="5400000" algn="t" rotWithShape="0">
              <a:prstClr val="black">
                <a:alpha val="25000"/>
              </a:prstClr>
            </a:outerShdw>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8" name="文本框 18"/>
          <p:cNvSpPr txBox="1"/>
          <p:nvPr/>
        </p:nvSpPr>
        <p:spPr>
          <a:xfrm>
            <a:off x="931540" y="1491630"/>
            <a:ext cx="1439863" cy="338138"/>
          </a:xfrm>
          <a:prstGeom prst="rect">
            <a:avLst/>
          </a:prstGeom>
          <a:noFill/>
        </p:spPr>
        <p:txBody>
          <a:bodyPr>
            <a:spAutoFit/>
          </a:bodyPr>
          <a:lstStyle/>
          <a:p>
            <a:pPr fontAlgn="auto">
              <a:spcBef>
                <a:spcPts val="0"/>
              </a:spcBef>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rPr>
              <a:t>请输入子标题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 name="文本框 22"/>
          <p:cNvSpPr txBox="1"/>
          <p:nvPr/>
        </p:nvSpPr>
        <p:spPr>
          <a:xfrm>
            <a:off x="734690" y="3556868"/>
            <a:ext cx="1831975" cy="757130"/>
          </a:xfrm>
          <a:prstGeom prst="rect">
            <a:avLst/>
          </a:prstGeom>
          <a:noFill/>
        </p:spPr>
        <p:txBody>
          <a:bodyPr>
            <a:spAutoFit/>
          </a:bodyPr>
          <a:lstStyle/>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请输入文本请输入文本请输入文本请输入文本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a:t>
            </a:r>
          </a:p>
        </p:txBody>
      </p:sp>
      <p:sp>
        <p:nvSpPr>
          <p:cNvPr id="10" name="任意多边形 9"/>
          <p:cNvSpPr/>
          <p:nvPr/>
        </p:nvSpPr>
        <p:spPr>
          <a:xfrm>
            <a:off x="3233415" y="1685206"/>
            <a:ext cx="2654300"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12" fmla="*/ 699252 w 2655784"/>
              <a:gd name="connsiteY12" fmla="*/ 243319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0" fmla="*/ 2047972 w 2655784"/>
              <a:gd name="connsiteY0" fmla="*/ 151879 h 2737024"/>
              <a:gd name="connsiteX1" fmla="*/ 2047972 w 2655784"/>
              <a:gd name="connsiteY1" fmla="*/ 0 h 2737024"/>
              <a:gd name="connsiteX2" fmla="*/ 2472243 w 2655784"/>
              <a:gd name="connsiteY2" fmla="*/ 0 h 2737024"/>
              <a:gd name="connsiteX3" fmla="*/ 2655784 w 2655784"/>
              <a:gd name="connsiteY3" fmla="*/ 183541 h 2737024"/>
              <a:gd name="connsiteX4" fmla="*/ 2655784 w 2655784"/>
              <a:gd name="connsiteY4" fmla="*/ 2553483 h 2737024"/>
              <a:gd name="connsiteX5" fmla="*/ 2472243 w 2655784"/>
              <a:gd name="connsiteY5" fmla="*/ 2737024 h 2737024"/>
              <a:gd name="connsiteX6" fmla="*/ 183541 w 2655784"/>
              <a:gd name="connsiteY6" fmla="*/ 2737024 h 2737024"/>
              <a:gd name="connsiteX7" fmla="*/ 0 w 2655784"/>
              <a:gd name="connsiteY7" fmla="*/ 2553483 h 2737024"/>
              <a:gd name="connsiteX8" fmla="*/ 0 w 2655784"/>
              <a:gd name="connsiteY8" fmla="*/ 183541 h 2737024"/>
              <a:gd name="connsiteX9" fmla="*/ 183541 w 2655784"/>
              <a:gd name="connsiteY9" fmla="*/ 0 h 2737024"/>
              <a:gd name="connsiteX10" fmla="*/ 607812 w 2655784"/>
              <a:gd name="connsiteY10" fmla="*/ 0 h 2737024"/>
              <a:gd name="connsiteX0" fmla="*/ 2047972 w 2655784"/>
              <a:gd name="connsiteY0" fmla="*/ 0 h 2737024"/>
              <a:gd name="connsiteX1" fmla="*/ 2472243 w 2655784"/>
              <a:gd name="connsiteY1" fmla="*/ 0 h 2737024"/>
              <a:gd name="connsiteX2" fmla="*/ 2655784 w 2655784"/>
              <a:gd name="connsiteY2" fmla="*/ 183541 h 2737024"/>
              <a:gd name="connsiteX3" fmla="*/ 2655784 w 2655784"/>
              <a:gd name="connsiteY3" fmla="*/ 2553483 h 2737024"/>
              <a:gd name="connsiteX4" fmla="*/ 2472243 w 2655784"/>
              <a:gd name="connsiteY4" fmla="*/ 2737024 h 2737024"/>
              <a:gd name="connsiteX5" fmla="*/ 183541 w 2655784"/>
              <a:gd name="connsiteY5" fmla="*/ 2737024 h 2737024"/>
              <a:gd name="connsiteX6" fmla="*/ 0 w 2655784"/>
              <a:gd name="connsiteY6" fmla="*/ 2553483 h 2737024"/>
              <a:gd name="connsiteX7" fmla="*/ 0 w 2655784"/>
              <a:gd name="connsiteY7" fmla="*/ 183541 h 2737024"/>
              <a:gd name="connsiteX8" fmla="*/ 183541 w 2655784"/>
              <a:gd name="connsiteY8" fmla="*/ 0 h 2737024"/>
              <a:gd name="connsiteX9" fmla="*/ 607812 w 2655784"/>
              <a:gd name="connsiteY9" fmla="*/ 0 h 273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3408040" y="1990006"/>
            <a:ext cx="2305050" cy="1439862"/>
          </a:xfrm>
          <a:prstGeom prst="roundRect">
            <a:avLst>
              <a:gd name="adj" fmla="val 10671"/>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rgbClr val="FDFDFD"/>
            </a:solidFill>
            <a:round/>
            <a:headEnd/>
            <a:tailEnd/>
          </a:ln>
          <a:effectLst>
            <a:outerShdw blurRad="114300" dist="38100" dir="5400000" algn="t" rotWithShape="0">
              <a:prstClr val="black">
                <a:alpha val="25000"/>
              </a:prstClr>
            </a:outerShdw>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2" name="文本框 37"/>
          <p:cNvSpPr txBox="1"/>
          <p:nvPr/>
        </p:nvSpPr>
        <p:spPr>
          <a:xfrm>
            <a:off x="3839840" y="1491630"/>
            <a:ext cx="1441450" cy="338138"/>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请输入子标题</a:t>
            </a:r>
          </a:p>
        </p:txBody>
      </p:sp>
      <p:sp>
        <p:nvSpPr>
          <p:cNvPr id="13" name="文本框 38"/>
          <p:cNvSpPr txBox="1"/>
          <p:nvPr/>
        </p:nvSpPr>
        <p:spPr>
          <a:xfrm>
            <a:off x="3644578" y="3556868"/>
            <a:ext cx="1831975" cy="757130"/>
          </a:xfrm>
          <a:prstGeom prst="rect">
            <a:avLst/>
          </a:prstGeom>
          <a:noFill/>
        </p:spPr>
        <p:txBody>
          <a:bodyPr>
            <a:spAutoFit/>
          </a:bodyPr>
          <a:lstStyle/>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请输入文本请输入文本请输入文本请输入文本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a:t>
            </a:r>
          </a:p>
        </p:txBody>
      </p:sp>
      <p:sp>
        <p:nvSpPr>
          <p:cNvPr id="14" name="任意多边形 13"/>
          <p:cNvSpPr/>
          <p:nvPr/>
        </p:nvSpPr>
        <p:spPr>
          <a:xfrm>
            <a:off x="6141715" y="1685206"/>
            <a:ext cx="2655888"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12" fmla="*/ 699252 w 2655784"/>
              <a:gd name="connsiteY12" fmla="*/ 243319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0" fmla="*/ 2047972 w 2655784"/>
              <a:gd name="connsiteY0" fmla="*/ 151879 h 2737024"/>
              <a:gd name="connsiteX1" fmla="*/ 2047972 w 2655784"/>
              <a:gd name="connsiteY1" fmla="*/ 0 h 2737024"/>
              <a:gd name="connsiteX2" fmla="*/ 2472243 w 2655784"/>
              <a:gd name="connsiteY2" fmla="*/ 0 h 2737024"/>
              <a:gd name="connsiteX3" fmla="*/ 2655784 w 2655784"/>
              <a:gd name="connsiteY3" fmla="*/ 183541 h 2737024"/>
              <a:gd name="connsiteX4" fmla="*/ 2655784 w 2655784"/>
              <a:gd name="connsiteY4" fmla="*/ 2553483 h 2737024"/>
              <a:gd name="connsiteX5" fmla="*/ 2472243 w 2655784"/>
              <a:gd name="connsiteY5" fmla="*/ 2737024 h 2737024"/>
              <a:gd name="connsiteX6" fmla="*/ 183541 w 2655784"/>
              <a:gd name="connsiteY6" fmla="*/ 2737024 h 2737024"/>
              <a:gd name="connsiteX7" fmla="*/ 0 w 2655784"/>
              <a:gd name="connsiteY7" fmla="*/ 2553483 h 2737024"/>
              <a:gd name="connsiteX8" fmla="*/ 0 w 2655784"/>
              <a:gd name="connsiteY8" fmla="*/ 183541 h 2737024"/>
              <a:gd name="connsiteX9" fmla="*/ 183541 w 2655784"/>
              <a:gd name="connsiteY9" fmla="*/ 0 h 2737024"/>
              <a:gd name="connsiteX10" fmla="*/ 607812 w 2655784"/>
              <a:gd name="connsiteY10" fmla="*/ 0 h 2737024"/>
              <a:gd name="connsiteX0" fmla="*/ 2047972 w 2655784"/>
              <a:gd name="connsiteY0" fmla="*/ 0 h 2737024"/>
              <a:gd name="connsiteX1" fmla="*/ 2472243 w 2655784"/>
              <a:gd name="connsiteY1" fmla="*/ 0 h 2737024"/>
              <a:gd name="connsiteX2" fmla="*/ 2655784 w 2655784"/>
              <a:gd name="connsiteY2" fmla="*/ 183541 h 2737024"/>
              <a:gd name="connsiteX3" fmla="*/ 2655784 w 2655784"/>
              <a:gd name="connsiteY3" fmla="*/ 2553483 h 2737024"/>
              <a:gd name="connsiteX4" fmla="*/ 2472243 w 2655784"/>
              <a:gd name="connsiteY4" fmla="*/ 2737024 h 2737024"/>
              <a:gd name="connsiteX5" fmla="*/ 183541 w 2655784"/>
              <a:gd name="connsiteY5" fmla="*/ 2737024 h 2737024"/>
              <a:gd name="connsiteX6" fmla="*/ 0 w 2655784"/>
              <a:gd name="connsiteY6" fmla="*/ 2553483 h 2737024"/>
              <a:gd name="connsiteX7" fmla="*/ 0 w 2655784"/>
              <a:gd name="connsiteY7" fmla="*/ 183541 h 2737024"/>
              <a:gd name="connsiteX8" fmla="*/ 183541 w 2655784"/>
              <a:gd name="connsiteY8" fmla="*/ 0 h 2737024"/>
              <a:gd name="connsiteX9" fmla="*/ 607812 w 2655784"/>
              <a:gd name="connsiteY9" fmla="*/ 0 h 273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6317928" y="1990006"/>
            <a:ext cx="2303462" cy="1439862"/>
          </a:xfrm>
          <a:prstGeom prst="roundRect">
            <a:avLst>
              <a:gd name="adj" fmla="val 10671"/>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rgbClr val="FDFDFD"/>
            </a:solidFill>
            <a:round/>
            <a:headEnd/>
            <a:tailEnd/>
          </a:ln>
          <a:effectLst>
            <a:outerShdw blurRad="114300" dist="38100" dir="5400000" algn="t" rotWithShape="0">
              <a:prstClr val="black">
                <a:alpha val="25000"/>
              </a:prstClr>
            </a:outerShdw>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6" name="文本框 42"/>
          <p:cNvSpPr txBox="1"/>
          <p:nvPr/>
        </p:nvSpPr>
        <p:spPr>
          <a:xfrm>
            <a:off x="6749728" y="1491630"/>
            <a:ext cx="1439862" cy="338138"/>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请输入子标题</a:t>
            </a:r>
          </a:p>
        </p:txBody>
      </p:sp>
      <p:sp>
        <p:nvSpPr>
          <p:cNvPr id="17" name="文本框 43"/>
          <p:cNvSpPr txBox="1"/>
          <p:nvPr/>
        </p:nvSpPr>
        <p:spPr>
          <a:xfrm>
            <a:off x="6554465" y="3556868"/>
            <a:ext cx="1831975" cy="757130"/>
          </a:xfrm>
          <a:prstGeom prst="rect">
            <a:avLst/>
          </a:prstGeom>
          <a:noFill/>
        </p:spPr>
        <p:txBody>
          <a:bodyPr>
            <a:spAutoFit/>
          </a:bodyPr>
          <a:lstStyle/>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请输入文本请输入文本请输入文本请输入文本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a:t>
            </a:r>
          </a:p>
        </p:txBody>
      </p:sp>
    </p:spTree>
    <p:extLst>
      <p:ext uri="{BB962C8B-B14F-4D97-AF65-F5344CB8AC3E}">
        <p14:creationId xmlns:p14="http://schemas.microsoft.com/office/powerpoint/2010/main" val="30638274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21" presetClass="entr" presetSubtype="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heel(1)">
                                      <p:cBhvr>
                                        <p:cTn id="26" dur="2000"/>
                                        <p:tgtEl>
                                          <p:spTgt spid="10"/>
                                        </p:tgtEl>
                                      </p:cBhvr>
                                    </p:animEffect>
                                  </p:childTnLst>
                                </p:cTn>
                              </p:par>
                            </p:childTnLst>
                          </p:cTn>
                        </p:par>
                        <p:par>
                          <p:cTn id="27" fill="hold">
                            <p:stCondLst>
                              <p:cond delay="55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60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7000"/>
                            </p:stCondLst>
                            <p:childTnLst>
                              <p:par>
                                <p:cTn id="43" presetID="21" presetClass="entr" presetSubtype="1"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heel(1)">
                                      <p:cBhvr>
                                        <p:cTn id="45" dur="2000"/>
                                        <p:tgtEl>
                                          <p:spTgt spid="14"/>
                                        </p:tgtEl>
                                      </p:cBhvr>
                                    </p:animEffect>
                                  </p:childTnLst>
                                </p:cTn>
                              </p:par>
                            </p:childTnLst>
                          </p:cTn>
                        </p:par>
                        <p:par>
                          <p:cTn id="46" fill="hold">
                            <p:stCondLst>
                              <p:cond delay="9000"/>
                            </p:stCondLst>
                            <p:childTnLst>
                              <p:par>
                                <p:cTn id="47" presetID="22" presetClass="entr" presetSubtype="8"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9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2" grpId="0"/>
      <p:bldP spid="13" grpId="0"/>
      <p:bldP spid="14" grpId="0" animBg="1"/>
      <p:bldP spid="15" grpId="0" animBg="1"/>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5"/>
          <p:cNvSpPr>
            <a:spLocks noChangeArrowheads="1"/>
          </p:cNvSpPr>
          <p:nvPr/>
        </p:nvSpPr>
        <p:spPr bwMode="auto">
          <a:xfrm>
            <a:off x="1070559" y="1391633"/>
            <a:ext cx="7004472" cy="2764293"/>
          </a:xfrm>
          <a:prstGeom prst="roundRect">
            <a:avLst/>
          </a:prstGeom>
          <a:solidFill>
            <a:srgbClr val="002060">
              <a:alpha val="44000"/>
            </a:srgbClr>
          </a:solidFill>
          <a:ln w="12700">
            <a:solidFill>
              <a:schemeClr val="bg1"/>
            </a:solidFill>
            <a:bevel/>
            <a:headEnd/>
            <a:tailEnd/>
          </a:ln>
        </p:spPr>
        <p:txBody>
          <a:bodyPr lIns="68589" tIns="34295" rIns="68589" bIns="3429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rgbClr val="FFFFFF"/>
              </a:solidFill>
              <a:latin typeface="宋体" pitchFamily="2" charset="-122"/>
              <a:sym typeface="宋体" pitchFamily="2" charset="-122"/>
            </a:endParaRPr>
          </a:p>
        </p:txBody>
      </p:sp>
      <p:sp>
        <p:nvSpPr>
          <p:cNvPr id="26" name="矩形 4"/>
          <p:cNvSpPr>
            <a:spLocks noChangeArrowheads="1"/>
          </p:cNvSpPr>
          <p:nvPr/>
        </p:nvSpPr>
        <p:spPr bwMode="auto">
          <a:xfrm>
            <a:off x="6199471" y="682991"/>
            <a:ext cx="1580234" cy="114573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3175">
            <a:solidFill>
              <a:srgbClr val="5F5F5F"/>
            </a:solidFill>
            <a:miter lim="800000"/>
            <a:headEnd/>
            <a:tailEnd/>
          </a:ln>
        </p:spPr>
        <p:txBody>
          <a:bodyPr lIns="91446" tIns="45723" rIns="91446" bIns="45723"/>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sym typeface="Arial" pitchFamily="34" charset="0"/>
            </a:endParaRPr>
          </a:p>
        </p:txBody>
      </p:sp>
      <p:sp>
        <p:nvSpPr>
          <p:cNvPr id="27" name="TextBox 18"/>
          <p:cNvSpPr>
            <a:spLocks noChangeArrowheads="1"/>
          </p:cNvSpPr>
          <p:nvPr/>
        </p:nvSpPr>
        <p:spPr bwMode="auto">
          <a:xfrm>
            <a:off x="1303961" y="661554"/>
            <a:ext cx="1211076" cy="70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46" tIns="45723" rIns="91446" bIns="4572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4000" dirty="0">
                <a:solidFill>
                  <a:srgbClr val="F2F2F2"/>
                </a:solidFill>
                <a:latin typeface="微软雅黑" panose="020B0503020204020204" pitchFamily="34" charset="-122"/>
                <a:ea typeface="微软雅黑" panose="020B0503020204020204" pitchFamily="34" charset="-122"/>
                <a:sym typeface="方正兰亭黑_GBK" pitchFamily="2" charset="-122"/>
              </a:rPr>
              <a:t>前言</a:t>
            </a:r>
            <a:endParaRPr lang="zh-CN" altLang="en-US" dirty="0">
              <a:latin typeface="微软雅黑" panose="020B0503020204020204" pitchFamily="34" charset="-122"/>
              <a:ea typeface="微软雅黑" panose="020B0503020204020204" pitchFamily="34" charset="-122"/>
            </a:endParaRPr>
          </a:p>
        </p:txBody>
      </p:sp>
      <p:sp>
        <p:nvSpPr>
          <p:cNvPr id="28" name="前言"/>
          <p:cNvSpPr>
            <a:spLocks noChangeArrowheads="1"/>
          </p:cNvSpPr>
          <p:nvPr/>
        </p:nvSpPr>
        <p:spPr bwMode="auto">
          <a:xfrm>
            <a:off x="2411760" y="935482"/>
            <a:ext cx="1633821" cy="43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46" tIns="45723" rIns="91446" bIns="457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2200" dirty="0">
                <a:solidFill>
                  <a:schemeClr val="bg1"/>
                </a:solidFill>
                <a:latin typeface="Impact" pitchFamily="34" charset="0"/>
                <a:sym typeface="Impact" pitchFamily="34" charset="0"/>
              </a:rPr>
              <a:t>Introduction</a:t>
            </a:r>
            <a:endParaRPr lang="zh-CN" altLang="en-US" sz="2200" dirty="0">
              <a:solidFill>
                <a:schemeClr val="bg1"/>
              </a:solidFill>
              <a:latin typeface="Impact" pitchFamily="34" charset="0"/>
              <a:sym typeface="Impact" pitchFamily="34" charset="0"/>
            </a:endParaRPr>
          </a:p>
        </p:txBody>
      </p:sp>
      <p:sp>
        <p:nvSpPr>
          <p:cNvPr id="29" name="TextBox 9"/>
          <p:cNvSpPr>
            <a:spLocks noChangeArrowheads="1"/>
          </p:cNvSpPr>
          <p:nvPr/>
        </p:nvSpPr>
        <p:spPr bwMode="auto">
          <a:xfrm>
            <a:off x="1259900" y="1925934"/>
            <a:ext cx="6625788" cy="2013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46" tIns="45723" rIns="91446" bIns="457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eaLnBrk="1" hangingPunct="1">
              <a:lnSpc>
                <a:spcPct val="120000"/>
              </a:lnSpc>
              <a:spcBef>
                <a:spcPct val="0"/>
              </a:spcBef>
              <a:buFont typeface="Arial" pitchFamily="34" charset="0"/>
              <a:buNone/>
            </a:pPr>
            <a:r>
              <a:rPr lang="zh-CN" altLang="en-US" sz="1600" dirty="0">
                <a:solidFill>
                  <a:srgbClr val="F2F2F2"/>
                </a:solidFill>
                <a:latin typeface="微软雅黑" panose="020B0503020204020204" pitchFamily="34" charset="-122"/>
                <a:ea typeface="微软雅黑" panose="020B0503020204020204" pitchFamily="34" charset="-122"/>
                <a:sym typeface="方正兰亭黑_GBK" pitchFamily="2" charset="-122"/>
              </a:rPr>
              <a:t>回顾</a:t>
            </a:r>
            <a:r>
              <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rPr>
              <a:t>这一年的工作，在取得成绩的同时，我们也找到了工作中的不足和问题，主要反映于</a:t>
            </a:r>
            <a:r>
              <a:rPr lang="en-US" altLang="zh-CN" sz="1100" dirty="0">
                <a:solidFill>
                  <a:srgbClr val="F2F2F2"/>
                </a:solidFill>
                <a:latin typeface="微软雅黑" panose="020B0503020204020204" pitchFamily="34" charset="-122"/>
                <a:ea typeface="微软雅黑" panose="020B0503020204020204" pitchFamily="34" charset="-122"/>
                <a:sym typeface="方正兰亭黑_GBK" pitchFamily="2" charset="-122"/>
              </a:rPr>
              <a:t>xx</a:t>
            </a:r>
            <a:r>
              <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rPr>
              <a:t>及</a:t>
            </a:r>
            <a:r>
              <a:rPr lang="en-US" altLang="zh-CN" sz="1100" dirty="0">
                <a:solidFill>
                  <a:srgbClr val="F2F2F2"/>
                </a:solidFill>
                <a:latin typeface="微软雅黑" panose="020B0503020204020204" pitchFamily="34" charset="-122"/>
                <a:ea typeface="微软雅黑" panose="020B0503020204020204" pitchFamily="34" charset="-122"/>
                <a:sym typeface="方正兰亭黑_GBK" pitchFamily="2" charset="-122"/>
              </a:rPr>
              <a:t>xxx</a:t>
            </a:r>
            <a:r>
              <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rPr>
              <a:t>的风格、定型还有待进一步探索，尤其是网上的公司产品库充分体现我们</a:t>
            </a:r>
            <a:r>
              <a:rPr lang="en-US" altLang="zh-CN" sz="1100" dirty="0" err="1" smtClean="0">
                <a:solidFill>
                  <a:srgbClr val="F2F2F2"/>
                </a:solidFill>
                <a:latin typeface="微软雅黑" panose="020B0503020204020204" pitchFamily="34" charset="-122"/>
                <a:ea typeface="微软雅黑" panose="020B0503020204020204" pitchFamily="34" charset="-122"/>
                <a:sym typeface="方正兰亭黑_GBK" pitchFamily="2" charset="-122"/>
              </a:rPr>
              <a:t>xxxxx</a:t>
            </a:r>
            <a:r>
              <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rPr>
              <a:t>和我们这个平台能为客户提供良好的商机和快捷方便的信息、导航的功能发挥。展望新的一年，我们将继续努力，力争各项工作更上一个新台阶。</a:t>
            </a:r>
            <a:endParaRPr lang="en-US" altLang="zh-CN" sz="1100" dirty="0">
              <a:solidFill>
                <a:srgbClr val="F2F2F2"/>
              </a:solidFill>
              <a:latin typeface="微软雅黑" panose="020B0503020204020204" pitchFamily="34" charset="-122"/>
              <a:ea typeface="微软雅黑" panose="020B0503020204020204" pitchFamily="34" charset="-122"/>
              <a:sym typeface="方正兰亭黑_GBK" pitchFamily="2" charset="-122"/>
            </a:endParaRPr>
          </a:p>
          <a:p>
            <a:pPr algn="just" eaLnBrk="1" hangingPunct="1">
              <a:lnSpc>
                <a:spcPct val="120000"/>
              </a:lnSpc>
              <a:spcBef>
                <a:spcPct val="0"/>
              </a:spcBef>
              <a:buFont typeface="Arial" pitchFamily="34" charset="0"/>
              <a:buNone/>
            </a:pPr>
            <a:endPar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endParaRPr>
          </a:p>
          <a:p>
            <a:pPr algn="just" eaLnBrk="1" hangingPunct="1">
              <a:lnSpc>
                <a:spcPct val="120000"/>
              </a:lnSpc>
              <a:spcBef>
                <a:spcPct val="0"/>
              </a:spcBef>
              <a:buFont typeface="Arial" pitchFamily="34" charset="0"/>
              <a:buNone/>
            </a:pPr>
            <a:r>
              <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rPr>
              <a:t>右键点击图片选择设置图片格式可直接替换图片，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sz="1100" dirty="0">
              <a:solidFill>
                <a:srgbClr val="F2F2F2"/>
              </a:solidFill>
              <a:latin typeface="微软雅黑" panose="020B0503020204020204" pitchFamily="34" charset="-122"/>
              <a:ea typeface="微软雅黑" panose="020B0503020204020204" pitchFamily="34" charset="-122"/>
              <a:sym typeface="方正兰亭黑_GBK" pitchFamily="2" charset="-122"/>
            </a:endParaRPr>
          </a:p>
          <a:p>
            <a:pPr algn="just" eaLnBrk="1" hangingPunct="1">
              <a:lnSpc>
                <a:spcPct val="120000"/>
              </a:lnSpc>
              <a:spcBef>
                <a:spcPct val="0"/>
              </a:spcBef>
              <a:buFont typeface="Arial" pitchFamily="34" charset="0"/>
              <a:buNone/>
            </a:pPr>
            <a:endParaRPr lang="zh-CN" altLang="en-US" sz="1100" dirty="0">
              <a:solidFill>
                <a:srgbClr val="F2F2F2"/>
              </a:solidFill>
              <a:latin typeface="微软雅黑" panose="020B0503020204020204" pitchFamily="34" charset="-122"/>
              <a:ea typeface="微软雅黑" panose="020B0503020204020204" pitchFamily="34" charset="-122"/>
              <a:sym typeface="方正兰亭黑_GBK" pitchFamily="2" charset="-122"/>
            </a:endParaRPr>
          </a:p>
        </p:txBody>
      </p:sp>
      <p:pic>
        <p:nvPicPr>
          <p:cNvPr id="30" name="Picture 2" descr="PPECLOGO-eff-0-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33846" y="2570420"/>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PPECLOGO-eff-0-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17395" y="2442076"/>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PPECLOGO-eff-0-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72616" y="1131590"/>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5" descr="PPECLOGO-eff-0-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54369" y="3454882"/>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PPECLOGO-eff-0-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363273" y="2588057"/>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PPECLOGO-eff-0-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264750" y="2257960"/>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9" descr="PPECLOGO-eff-5-4"/>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248875" y="2890439"/>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10" descr="PPECLOGO-eff-5-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339337" y="3129825"/>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1" descr="PPECLOGO-eff-5-4"/>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873035" y="2409149"/>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2" descr="PPECLOGO-eff-0-1"/>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929733" y="3308731"/>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3" descr="PPECLOGO-eff-0-1"/>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241813" y="2048811"/>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4" descr="PPECLOGO-eff2-1-2"/>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41370" y="2479705"/>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5" descr="PPECLOGO-eff2-1-3"/>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1970559" y="2469626"/>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6" descr="PPECLOGO-eff2-1-4"/>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6506273" y="3008872"/>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7" descr="PPECLOGO-eff2-1-3"/>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7225941" y="2593096"/>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8" descr="PPECLOGO-eff2-1-3"/>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7731923" y="3129824"/>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056705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10" presetClass="entr" presetSubtype="0"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38"/>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31"/>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34"/>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35"/>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33"/>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30"/>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39"/>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40"/>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37"/>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36"/>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32"/>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36"/>
                                        </p:tgtEl>
                                      </p:cBhvr>
                                    </p:animEffect>
                                    <p:set>
                                      <p:cBhvr>
                                        <p:cTn id="62" dur="1" fill="hold">
                                          <p:stCondLst>
                                            <p:cond delay="499"/>
                                          </p:stCondLst>
                                        </p:cTn>
                                        <p:tgtEl>
                                          <p:spTgt spid="36"/>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37"/>
                                        </p:tgtEl>
                                      </p:cBhvr>
                                    </p:animEffect>
                                    <p:set>
                                      <p:cBhvr>
                                        <p:cTn id="65" dur="1" fill="hold">
                                          <p:stCondLst>
                                            <p:cond delay="499"/>
                                          </p:stCondLst>
                                        </p:cTn>
                                        <p:tgtEl>
                                          <p:spTgt spid="37"/>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39"/>
                                        </p:tgtEl>
                                      </p:cBhvr>
                                    </p:animEffect>
                                    <p:set>
                                      <p:cBhvr>
                                        <p:cTn id="68" dur="1" fill="hold">
                                          <p:stCondLst>
                                            <p:cond delay="499"/>
                                          </p:stCondLst>
                                        </p:cTn>
                                        <p:tgtEl>
                                          <p:spTgt spid="39"/>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33"/>
                                        </p:tgtEl>
                                      </p:cBhvr>
                                    </p:animEffect>
                                    <p:set>
                                      <p:cBhvr>
                                        <p:cTn id="71" dur="1" fill="hold">
                                          <p:stCondLst>
                                            <p:cond delay="499"/>
                                          </p:stCondLst>
                                        </p:cTn>
                                        <p:tgtEl>
                                          <p:spTgt spid="33"/>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35"/>
                                        </p:tgtEl>
                                      </p:cBhvr>
                                    </p:animEffect>
                                    <p:set>
                                      <p:cBhvr>
                                        <p:cTn id="74" dur="1" fill="hold">
                                          <p:stCondLst>
                                            <p:cond delay="499"/>
                                          </p:stCondLst>
                                        </p:cTn>
                                        <p:tgtEl>
                                          <p:spTgt spid="35"/>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31"/>
                                        </p:tgtEl>
                                      </p:cBhvr>
                                    </p:animEffect>
                                    <p:set>
                                      <p:cBhvr>
                                        <p:cTn id="77" dur="1" fill="hold">
                                          <p:stCondLst>
                                            <p:cond delay="499"/>
                                          </p:stCondLst>
                                        </p:cTn>
                                        <p:tgtEl>
                                          <p:spTgt spid="31"/>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38"/>
                                        </p:tgtEl>
                                      </p:cBhvr>
                                    </p:animEffect>
                                    <p:set>
                                      <p:cBhvr>
                                        <p:cTn id="80" dur="1" fill="hold">
                                          <p:stCondLst>
                                            <p:cond delay="499"/>
                                          </p:stCondLst>
                                        </p:cTn>
                                        <p:tgtEl>
                                          <p:spTgt spid="38"/>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40"/>
                                        </p:tgtEl>
                                      </p:cBhvr>
                                    </p:animEffect>
                                    <p:set>
                                      <p:cBhvr>
                                        <p:cTn id="83" dur="1" fill="hold">
                                          <p:stCondLst>
                                            <p:cond delay="499"/>
                                          </p:stCondLst>
                                        </p:cTn>
                                        <p:tgtEl>
                                          <p:spTgt spid="40"/>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32"/>
                                        </p:tgtEl>
                                      </p:cBhvr>
                                    </p:animEffect>
                                    <p:set>
                                      <p:cBhvr>
                                        <p:cTn id="86" dur="1" fill="hold">
                                          <p:stCondLst>
                                            <p:cond delay="499"/>
                                          </p:stCondLst>
                                        </p:cTn>
                                        <p:tgtEl>
                                          <p:spTgt spid="32"/>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30"/>
                                        </p:tgtEl>
                                      </p:cBhvr>
                                    </p:animEffect>
                                    <p:set>
                                      <p:cBhvr>
                                        <p:cTn id="89" dur="1" fill="hold">
                                          <p:stCondLst>
                                            <p:cond delay="499"/>
                                          </p:stCondLst>
                                        </p:cTn>
                                        <p:tgtEl>
                                          <p:spTgt spid="30"/>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34"/>
                                        </p:tgtEl>
                                      </p:cBhvr>
                                    </p:animEffect>
                                    <p:set>
                                      <p:cBhvr>
                                        <p:cTn id="92" dur="1" fill="hold">
                                          <p:stCondLst>
                                            <p:cond delay="499"/>
                                          </p:stCondLst>
                                        </p:cTn>
                                        <p:tgtEl>
                                          <p:spTgt spid="34"/>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100"/>
                                        <p:tgtEl>
                                          <p:spTgt spid="41"/>
                                        </p:tgtEl>
                                      </p:cBhvr>
                                    </p:animEffect>
                                  </p:childTnLst>
                                </p:cTn>
                              </p:par>
                              <p:par>
                                <p:cTn id="96" presetID="10" presetClass="entr" presetSubtype="0" fill="hold"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
                                        <p:tgtEl>
                                          <p:spTgt spid="42"/>
                                        </p:tgtEl>
                                      </p:cBhvr>
                                    </p:animEffect>
                                  </p:childTnLst>
                                </p:cTn>
                              </p:par>
                              <p:par>
                                <p:cTn id="99" presetID="10" presetClass="entr" presetSubtype="0" fill="hold" nodeType="withEffect">
                                  <p:stCondLst>
                                    <p:cond delay="20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100"/>
                                        <p:tgtEl>
                                          <p:spTgt spid="43"/>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100"/>
                                        <p:tgtEl>
                                          <p:spTgt spid="44"/>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100"/>
                                        <p:tgtEl>
                                          <p:spTgt spid="45"/>
                                        </p:tgtEl>
                                      </p:cBhvr>
                                    </p:animEffect>
                                  </p:childTnLst>
                                </p:cTn>
                              </p:par>
                              <p:par>
                                <p:cTn id="108" presetID="53" presetClass="exit" presetSubtype="0" fill="hold" nodeType="withEffect">
                                  <p:stCondLst>
                                    <p:cond delay="100"/>
                                  </p:stCondLst>
                                  <p:childTnLst>
                                    <p:anim calcmode="lin" valueType="num">
                                      <p:cBhvr>
                                        <p:cTn id="109" dur="1000"/>
                                        <p:tgtEl>
                                          <p:spTgt spid="41"/>
                                        </p:tgtEl>
                                        <p:attrNameLst>
                                          <p:attrName>ppt_w</p:attrName>
                                        </p:attrNameLst>
                                      </p:cBhvr>
                                      <p:tavLst>
                                        <p:tav tm="0">
                                          <p:val>
                                            <p:strVal val="ppt_w"/>
                                          </p:val>
                                        </p:tav>
                                        <p:tav tm="100000">
                                          <p:val>
                                            <p:fltVal val="0"/>
                                          </p:val>
                                        </p:tav>
                                      </p:tavLst>
                                    </p:anim>
                                    <p:anim calcmode="lin" valueType="num">
                                      <p:cBhvr>
                                        <p:cTn id="110" dur="1000"/>
                                        <p:tgtEl>
                                          <p:spTgt spid="41"/>
                                        </p:tgtEl>
                                        <p:attrNameLst>
                                          <p:attrName>ppt_h</p:attrName>
                                        </p:attrNameLst>
                                      </p:cBhvr>
                                      <p:tavLst>
                                        <p:tav tm="0">
                                          <p:val>
                                            <p:strVal val="ppt_h"/>
                                          </p:val>
                                        </p:tav>
                                        <p:tav tm="100000">
                                          <p:val>
                                            <p:fltVal val="0"/>
                                          </p:val>
                                        </p:tav>
                                      </p:tavLst>
                                    </p:anim>
                                    <p:animEffect transition="out" filter="fade">
                                      <p:cBhvr>
                                        <p:cTn id="111" dur="1000"/>
                                        <p:tgtEl>
                                          <p:spTgt spid="41"/>
                                        </p:tgtEl>
                                      </p:cBhvr>
                                    </p:animEffect>
                                    <p:set>
                                      <p:cBhvr>
                                        <p:cTn id="112" dur="1" fill="hold">
                                          <p:stCondLst>
                                            <p:cond delay="999"/>
                                          </p:stCondLst>
                                        </p:cTn>
                                        <p:tgtEl>
                                          <p:spTgt spid="41"/>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42"/>
                                        </p:tgtEl>
                                        <p:attrNameLst>
                                          <p:attrName>ppt_w</p:attrName>
                                        </p:attrNameLst>
                                      </p:cBhvr>
                                      <p:tavLst>
                                        <p:tav tm="0">
                                          <p:val>
                                            <p:strVal val="ppt_w"/>
                                          </p:val>
                                        </p:tav>
                                        <p:tav tm="100000">
                                          <p:val>
                                            <p:fltVal val="0"/>
                                          </p:val>
                                        </p:tav>
                                      </p:tavLst>
                                    </p:anim>
                                    <p:anim calcmode="lin" valueType="num">
                                      <p:cBhvr>
                                        <p:cTn id="115" dur="500"/>
                                        <p:tgtEl>
                                          <p:spTgt spid="42"/>
                                        </p:tgtEl>
                                        <p:attrNameLst>
                                          <p:attrName>ppt_h</p:attrName>
                                        </p:attrNameLst>
                                      </p:cBhvr>
                                      <p:tavLst>
                                        <p:tav tm="0">
                                          <p:val>
                                            <p:strVal val="ppt_h"/>
                                          </p:val>
                                        </p:tav>
                                        <p:tav tm="100000">
                                          <p:val>
                                            <p:fltVal val="0"/>
                                          </p:val>
                                        </p:tav>
                                      </p:tavLst>
                                    </p:anim>
                                    <p:animEffect transition="out" filter="fade">
                                      <p:cBhvr>
                                        <p:cTn id="116" dur="500"/>
                                        <p:tgtEl>
                                          <p:spTgt spid="42"/>
                                        </p:tgtEl>
                                      </p:cBhvr>
                                    </p:animEffect>
                                    <p:set>
                                      <p:cBhvr>
                                        <p:cTn id="117" dur="1" fill="hold">
                                          <p:stCondLst>
                                            <p:cond delay="499"/>
                                          </p:stCondLst>
                                        </p:cTn>
                                        <p:tgtEl>
                                          <p:spTgt spid="42"/>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43"/>
                                        </p:tgtEl>
                                        <p:attrNameLst>
                                          <p:attrName>ppt_w</p:attrName>
                                        </p:attrNameLst>
                                      </p:cBhvr>
                                      <p:tavLst>
                                        <p:tav tm="0">
                                          <p:val>
                                            <p:strVal val="ppt_w"/>
                                          </p:val>
                                        </p:tav>
                                        <p:tav tm="100000">
                                          <p:val>
                                            <p:fltVal val="0"/>
                                          </p:val>
                                        </p:tav>
                                      </p:tavLst>
                                    </p:anim>
                                    <p:anim calcmode="lin" valueType="num">
                                      <p:cBhvr>
                                        <p:cTn id="120" dur="500"/>
                                        <p:tgtEl>
                                          <p:spTgt spid="43"/>
                                        </p:tgtEl>
                                        <p:attrNameLst>
                                          <p:attrName>ppt_h</p:attrName>
                                        </p:attrNameLst>
                                      </p:cBhvr>
                                      <p:tavLst>
                                        <p:tav tm="0">
                                          <p:val>
                                            <p:strVal val="ppt_h"/>
                                          </p:val>
                                        </p:tav>
                                        <p:tav tm="100000">
                                          <p:val>
                                            <p:fltVal val="0"/>
                                          </p:val>
                                        </p:tav>
                                      </p:tavLst>
                                    </p:anim>
                                    <p:animEffect transition="out" filter="fade">
                                      <p:cBhvr>
                                        <p:cTn id="121" dur="500"/>
                                        <p:tgtEl>
                                          <p:spTgt spid="43"/>
                                        </p:tgtEl>
                                      </p:cBhvr>
                                    </p:animEffect>
                                    <p:set>
                                      <p:cBhvr>
                                        <p:cTn id="122" dur="1" fill="hold">
                                          <p:stCondLst>
                                            <p:cond delay="499"/>
                                          </p:stCondLst>
                                        </p:cTn>
                                        <p:tgtEl>
                                          <p:spTgt spid="43"/>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44"/>
                                        </p:tgtEl>
                                        <p:attrNameLst>
                                          <p:attrName>ppt_w</p:attrName>
                                        </p:attrNameLst>
                                      </p:cBhvr>
                                      <p:tavLst>
                                        <p:tav tm="0">
                                          <p:val>
                                            <p:strVal val="ppt_w"/>
                                          </p:val>
                                        </p:tav>
                                        <p:tav tm="100000">
                                          <p:val>
                                            <p:fltVal val="0"/>
                                          </p:val>
                                        </p:tav>
                                      </p:tavLst>
                                    </p:anim>
                                    <p:anim calcmode="lin" valueType="num">
                                      <p:cBhvr>
                                        <p:cTn id="125" dur="500"/>
                                        <p:tgtEl>
                                          <p:spTgt spid="44"/>
                                        </p:tgtEl>
                                        <p:attrNameLst>
                                          <p:attrName>ppt_h</p:attrName>
                                        </p:attrNameLst>
                                      </p:cBhvr>
                                      <p:tavLst>
                                        <p:tav tm="0">
                                          <p:val>
                                            <p:strVal val="ppt_h"/>
                                          </p:val>
                                        </p:tav>
                                        <p:tav tm="100000">
                                          <p:val>
                                            <p:fltVal val="0"/>
                                          </p:val>
                                        </p:tav>
                                      </p:tavLst>
                                    </p:anim>
                                    <p:animEffect transition="out" filter="fade">
                                      <p:cBhvr>
                                        <p:cTn id="126" dur="500"/>
                                        <p:tgtEl>
                                          <p:spTgt spid="44"/>
                                        </p:tgtEl>
                                      </p:cBhvr>
                                    </p:animEffect>
                                    <p:set>
                                      <p:cBhvr>
                                        <p:cTn id="127" dur="1" fill="hold">
                                          <p:stCondLst>
                                            <p:cond delay="499"/>
                                          </p:stCondLst>
                                        </p:cTn>
                                        <p:tgtEl>
                                          <p:spTgt spid="44"/>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45"/>
                                        </p:tgtEl>
                                        <p:attrNameLst>
                                          <p:attrName>ppt_w</p:attrName>
                                        </p:attrNameLst>
                                      </p:cBhvr>
                                      <p:tavLst>
                                        <p:tav tm="0">
                                          <p:val>
                                            <p:strVal val="ppt_w"/>
                                          </p:val>
                                        </p:tav>
                                        <p:tav tm="100000">
                                          <p:val>
                                            <p:fltVal val="0"/>
                                          </p:val>
                                        </p:tav>
                                      </p:tavLst>
                                    </p:anim>
                                    <p:anim calcmode="lin" valueType="num">
                                      <p:cBhvr>
                                        <p:cTn id="130" dur="500"/>
                                        <p:tgtEl>
                                          <p:spTgt spid="45"/>
                                        </p:tgtEl>
                                        <p:attrNameLst>
                                          <p:attrName>ppt_h</p:attrName>
                                        </p:attrNameLst>
                                      </p:cBhvr>
                                      <p:tavLst>
                                        <p:tav tm="0">
                                          <p:val>
                                            <p:strVal val="ppt_h"/>
                                          </p:val>
                                        </p:tav>
                                        <p:tav tm="100000">
                                          <p:val>
                                            <p:fltVal val="0"/>
                                          </p:val>
                                        </p:tav>
                                      </p:tavLst>
                                    </p:anim>
                                    <p:animEffect transition="out" filter="fade">
                                      <p:cBhvr>
                                        <p:cTn id="131" dur="500"/>
                                        <p:tgtEl>
                                          <p:spTgt spid="45"/>
                                        </p:tgtEl>
                                      </p:cBhvr>
                                    </p:animEffect>
                                    <p:set>
                                      <p:cBhvr>
                                        <p:cTn id="132" dur="1" fill="hold">
                                          <p:stCondLst>
                                            <p:cond delay="499"/>
                                          </p:stCondLst>
                                        </p:cTn>
                                        <p:tgtEl>
                                          <p:spTgt spid="45"/>
                                        </p:tgtEl>
                                        <p:attrNameLst>
                                          <p:attrName>style.visibility</p:attrName>
                                        </p:attrNameLst>
                                      </p:cBhvr>
                                      <p:to>
                                        <p:strVal val="hidden"/>
                                      </p:to>
                                    </p:set>
                                  </p:childTnLst>
                                </p:cTn>
                              </p:par>
                            </p:childTnLst>
                          </p:cTn>
                        </p:par>
                        <p:par>
                          <p:cTn id="133" fill="hold">
                            <p:stCondLst>
                              <p:cond delay="3000"/>
                            </p:stCondLst>
                            <p:childTnLst>
                              <p:par>
                                <p:cTn id="134" presetID="22" presetClass="entr" presetSubtype="8" fill="hold" grpId="0" nodeType="afterEffect">
                                  <p:stCondLst>
                                    <p:cond delay="0"/>
                                  </p:stCondLst>
                                  <p:childTnLst>
                                    <p:set>
                                      <p:cBhvr>
                                        <p:cTn id="135" dur="1" fill="hold">
                                          <p:stCondLst>
                                            <p:cond delay="0"/>
                                          </p:stCondLst>
                                        </p:cTn>
                                        <p:tgtEl>
                                          <p:spTgt spid="27"/>
                                        </p:tgtEl>
                                        <p:attrNameLst>
                                          <p:attrName>style.visibility</p:attrName>
                                        </p:attrNameLst>
                                      </p:cBhvr>
                                      <p:to>
                                        <p:strVal val="visible"/>
                                      </p:to>
                                    </p:set>
                                    <p:animEffect transition="in" filter="wipe(left)">
                                      <p:cBhvr>
                                        <p:cTn id="136" dur="500"/>
                                        <p:tgtEl>
                                          <p:spTgt spid="27"/>
                                        </p:tgtEl>
                                      </p:cBhvr>
                                    </p:animEffect>
                                  </p:childTnLst>
                                </p:cTn>
                              </p:par>
                            </p:childTnLst>
                          </p:cTn>
                        </p:par>
                        <p:par>
                          <p:cTn id="137" fill="hold">
                            <p:stCondLst>
                              <p:cond delay="3500"/>
                            </p:stCondLst>
                            <p:childTnLst>
                              <p:par>
                                <p:cTn id="138" presetID="16" presetClass="entr" presetSubtype="42" fill="hold" grpId="0" nodeType="afterEffect">
                                  <p:stCondLst>
                                    <p:cond delay="0"/>
                                  </p:stCondLst>
                                  <p:childTnLst>
                                    <p:set>
                                      <p:cBhvr>
                                        <p:cTn id="139" dur="1" fill="hold">
                                          <p:stCondLst>
                                            <p:cond delay="0"/>
                                          </p:stCondLst>
                                        </p:cTn>
                                        <p:tgtEl>
                                          <p:spTgt spid="25"/>
                                        </p:tgtEl>
                                        <p:attrNameLst>
                                          <p:attrName>style.visibility</p:attrName>
                                        </p:attrNameLst>
                                      </p:cBhvr>
                                      <p:to>
                                        <p:strVal val="visible"/>
                                      </p:to>
                                    </p:set>
                                    <p:animEffect transition="in" filter="barn(outHorizontal)">
                                      <p:cBhvr>
                                        <p:cTn id="140" dur="500"/>
                                        <p:tgtEl>
                                          <p:spTgt spid="25"/>
                                        </p:tgtEl>
                                      </p:cBhvr>
                                    </p:animEffect>
                                  </p:childTnLst>
                                </p:cTn>
                              </p:par>
                              <p:par>
                                <p:cTn id="141" presetID="22" presetClass="entr" presetSubtype="2" fill="hold" grpId="0" nodeType="withEffect">
                                  <p:stCondLst>
                                    <p:cond delay="250"/>
                                  </p:stCondLst>
                                  <p:childTnLst>
                                    <p:set>
                                      <p:cBhvr>
                                        <p:cTn id="142" dur="1" fill="hold">
                                          <p:stCondLst>
                                            <p:cond delay="0"/>
                                          </p:stCondLst>
                                        </p:cTn>
                                        <p:tgtEl>
                                          <p:spTgt spid="28"/>
                                        </p:tgtEl>
                                        <p:attrNameLst>
                                          <p:attrName>style.visibility</p:attrName>
                                        </p:attrNameLst>
                                      </p:cBhvr>
                                      <p:to>
                                        <p:strVal val="visible"/>
                                      </p:to>
                                    </p:set>
                                    <p:animEffect transition="in" filter="wipe(right)">
                                      <p:cBhvr>
                                        <p:cTn id="143" dur="500"/>
                                        <p:tgtEl>
                                          <p:spTgt spid="28"/>
                                        </p:tgtEl>
                                      </p:cBhvr>
                                    </p:animEffect>
                                  </p:childTnLst>
                                </p:cTn>
                              </p:par>
                              <p:par>
                                <p:cTn id="144" presetID="12" presetClass="entr" presetSubtype="4" fill="hold" grpId="0" nodeType="withEffect">
                                  <p:stCondLst>
                                    <p:cond delay="800"/>
                                  </p:stCondLst>
                                  <p:childTnLst>
                                    <p:set>
                                      <p:cBhvr>
                                        <p:cTn id="145" dur="1" fill="hold">
                                          <p:stCondLst>
                                            <p:cond delay="0"/>
                                          </p:stCondLst>
                                        </p:cTn>
                                        <p:tgtEl>
                                          <p:spTgt spid="29"/>
                                        </p:tgtEl>
                                        <p:attrNameLst>
                                          <p:attrName>style.visibility</p:attrName>
                                        </p:attrNameLst>
                                      </p:cBhvr>
                                      <p:to>
                                        <p:strVal val="visible"/>
                                      </p:to>
                                    </p:set>
                                    <p:anim calcmode="lin" valueType="num">
                                      <p:cBhvr additive="base">
                                        <p:cTn id="146" dur="3200"/>
                                        <p:tgtEl>
                                          <p:spTgt spid="29"/>
                                        </p:tgtEl>
                                        <p:attrNameLst>
                                          <p:attrName>ppt_y</p:attrName>
                                        </p:attrNameLst>
                                      </p:cBhvr>
                                      <p:tavLst>
                                        <p:tav tm="0">
                                          <p:val>
                                            <p:strVal val="#ppt_y+#ppt_h*1.125000"/>
                                          </p:val>
                                        </p:tav>
                                        <p:tav tm="100000">
                                          <p:val>
                                            <p:strVal val="#ppt_y"/>
                                          </p:val>
                                        </p:tav>
                                      </p:tavLst>
                                    </p:anim>
                                    <p:animEffect transition="in" filter="wipe(up)">
                                      <p:cBhvr>
                                        <p:cTn id="147" dur="3200"/>
                                        <p:tgtEl>
                                          <p:spTgt spid="29"/>
                                        </p:tgtEl>
                                      </p:cBhvr>
                                    </p:animEffect>
                                  </p:childTnLst>
                                </p:cTn>
                              </p:par>
                            </p:childTnLst>
                          </p:cTn>
                        </p:par>
                        <p:par>
                          <p:cTn id="148" fill="hold">
                            <p:stCondLst>
                              <p:cond delay="7500"/>
                            </p:stCondLst>
                            <p:childTnLst>
                              <p:par>
                                <p:cTn id="149" presetID="55" presetClass="entr" presetSubtype="0" fill="hold" grpId="0" nodeType="afterEffect">
                                  <p:stCondLst>
                                    <p:cond delay="0"/>
                                  </p:stCondLst>
                                  <p:childTnLst>
                                    <p:set>
                                      <p:cBhvr>
                                        <p:cTn id="150" dur="1" fill="hold">
                                          <p:stCondLst>
                                            <p:cond delay="0"/>
                                          </p:stCondLst>
                                        </p:cTn>
                                        <p:tgtEl>
                                          <p:spTgt spid="26"/>
                                        </p:tgtEl>
                                        <p:attrNameLst>
                                          <p:attrName>style.visibility</p:attrName>
                                        </p:attrNameLst>
                                      </p:cBhvr>
                                      <p:to>
                                        <p:strVal val="visible"/>
                                      </p:to>
                                    </p:set>
                                    <p:anim calcmode="lin" valueType="num">
                                      <p:cBhvr>
                                        <p:cTn id="151" dur="1000" fill="hold"/>
                                        <p:tgtEl>
                                          <p:spTgt spid="26"/>
                                        </p:tgtEl>
                                        <p:attrNameLst>
                                          <p:attrName>ppt_w</p:attrName>
                                        </p:attrNameLst>
                                      </p:cBhvr>
                                      <p:tavLst>
                                        <p:tav tm="0">
                                          <p:val>
                                            <p:strVal val="#ppt_w*0.70"/>
                                          </p:val>
                                        </p:tav>
                                        <p:tav tm="100000">
                                          <p:val>
                                            <p:strVal val="#ppt_w"/>
                                          </p:val>
                                        </p:tav>
                                      </p:tavLst>
                                    </p:anim>
                                    <p:anim calcmode="lin" valueType="num">
                                      <p:cBhvr>
                                        <p:cTn id="152" dur="1000" fill="hold"/>
                                        <p:tgtEl>
                                          <p:spTgt spid="26"/>
                                        </p:tgtEl>
                                        <p:attrNameLst>
                                          <p:attrName>ppt_h</p:attrName>
                                        </p:attrNameLst>
                                      </p:cBhvr>
                                      <p:tavLst>
                                        <p:tav tm="0">
                                          <p:val>
                                            <p:strVal val="#ppt_h"/>
                                          </p:val>
                                        </p:tav>
                                        <p:tav tm="100000">
                                          <p:val>
                                            <p:strVal val="#ppt_h"/>
                                          </p:val>
                                        </p:tav>
                                      </p:tavLst>
                                    </p:anim>
                                    <p:animEffect transition="in" filter="fade">
                                      <p:cBhvr>
                                        <p:cTn id="153"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autoUpdateAnimBg="0"/>
      <p:bldP spid="26" grpId="0" animBg="1"/>
      <p:bldP spid="27" grpId="0" bldLvl="0" autoUpdateAnimBg="0"/>
      <p:bldP spid="28" grpId="0" bldLvl="0" autoUpdateAnimBg="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043608" y="1704569"/>
            <a:ext cx="965653" cy="2749869"/>
            <a:chOff x="1043608" y="1704569"/>
            <a:chExt cx="965653" cy="2749869"/>
          </a:xfrm>
        </p:grpSpPr>
        <p:sp>
          <p:nvSpPr>
            <p:cNvPr id="7" name="Freeform 1218"/>
            <p:cNvSpPr>
              <a:spLocks/>
            </p:cNvSpPr>
            <p:nvPr/>
          </p:nvSpPr>
          <p:spPr bwMode="auto">
            <a:xfrm>
              <a:off x="1528358" y="2198135"/>
              <a:ext cx="103876" cy="744757"/>
            </a:xfrm>
            <a:custGeom>
              <a:avLst/>
              <a:gdLst/>
              <a:ahLst/>
              <a:cxnLst>
                <a:cxn ang="0">
                  <a:pos x="13" y="0"/>
                </a:cxn>
                <a:cxn ang="0">
                  <a:pos x="13" y="0"/>
                </a:cxn>
                <a:cxn ang="0">
                  <a:pos x="9" y="7"/>
                </a:cxn>
                <a:cxn ang="0">
                  <a:pos x="13" y="16"/>
                </a:cxn>
                <a:cxn ang="0">
                  <a:pos x="0" y="148"/>
                </a:cxn>
                <a:cxn ang="0">
                  <a:pos x="13" y="161"/>
                </a:cxn>
                <a:cxn ang="0">
                  <a:pos x="26" y="149"/>
                </a:cxn>
                <a:cxn ang="0">
                  <a:pos x="13" y="16"/>
                </a:cxn>
                <a:cxn ang="0">
                  <a:pos x="17" y="6"/>
                </a:cxn>
                <a:cxn ang="0">
                  <a:pos x="13" y="0"/>
                </a:cxn>
              </a:cxnLst>
              <a:rect l="0" t="0" r="r" b="b"/>
              <a:pathLst>
                <a:path w="26" h="161">
                  <a:moveTo>
                    <a:pt x="13" y="0"/>
                  </a:moveTo>
                  <a:cubicBezTo>
                    <a:pt x="13" y="0"/>
                    <a:pt x="13" y="0"/>
                    <a:pt x="13" y="0"/>
                  </a:cubicBezTo>
                  <a:cubicBezTo>
                    <a:pt x="12" y="0"/>
                    <a:pt x="9" y="4"/>
                    <a:pt x="9" y="7"/>
                  </a:cubicBezTo>
                  <a:cubicBezTo>
                    <a:pt x="9" y="8"/>
                    <a:pt x="12" y="14"/>
                    <a:pt x="13" y="16"/>
                  </a:cubicBezTo>
                  <a:cubicBezTo>
                    <a:pt x="0" y="148"/>
                    <a:pt x="0" y="148"/>
                    <a:pt x="0" y="148"/>
                  </a:cubicBezTo>
                  <a:cubicBezTo>
                    <a:pt x="13" y="161"/>
                    <a:pt x="13" y="161"/>
                    <a:pt x="13" y="161"/>
                  </a:cubicBezTo>
                  <a:cubicBezTo>
                    <a:pt x="26" y="149"/>
                    <a:pt x="26" y="149"/>
                    <a:pt x="26" y="149"/>
                  </a:cubicBezTo>
                  <a:cubicBezTo>
                    <a:pt x="13" y="16"/>
                    <a:pt x="13" y="16"/>
                    <a:pt x="13" y="16"/>
                  </a:cubicBezTo>
                  <a:cubicBezTo>
                    <a:pt x="15" y="14"/>
                    <a:pt x="17" y="8"/>
                    <a:pt x="17" y="6"/>
                  </a:cubicBezTo>
                  <a:cubicBezTo>
                    <a:pt x="17" y="4"/>
                    <a:pt x="15" y="0"/>
                    <a:pt x="13" y="0"/>
                  </a:cubicBezTo>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8" name="Oval 1219"/>
            <p:cNvSpPr>
              <a:spLocks noChangeArrowheads="1"/>
            </p:cNvSpPr>
            <p:nvPr/>
          </p:nvSpPr>
          <p:spPr bwMode="auto">
            <a:xfrm>
              <a:off x="1416787" y="1704569"/>
              <a:ext cx="323166" cy="365769"/>
            </a:xfrm>
            <a:prstGeom prst="ellipse">
              <a:avLst/>
            </a:pr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9" name="Freeform 1220"/>
            <p:cNvSpPr>
              <a:spLocks noEditPoints="1"/>
            </p:cNvSpPr>
            <p:nvPr/>
          </p:nvSpPr>
          <p:spPr bwMode="auto">
            <a:xfrm>
              <a:off x="1043608" y="2184914"/>
              <a:ext cx="965653" cy="2269524"/>
            </a:xfrm>
            <a:custGeom>
              <a:avLst/>
              <a:gdLst/>
              <a:ahLst/>
              <a:cxnLst>
                <a:cxn ang="0">
                  <a:pos x="58" y="134"/>
                </a:cxn>
                <a:cxn ang="0">
                  <a:pos x="41" y="81"/>
                </a:cxn>
                <a:cxn ang="0">
                  <a:pos x="47" y="58"/>
                </a:cxn>
                <a:cxn ang="0">
                  <a:pos x="58" y="134"/>
                </a:cxn>
                <a:cxn ang="0">
                  <a:pos x="94" y="0"/>
                </a:cxn>
                <a:cxn ang="0">
                  <a:pos x="41" y="19"/>
                </a:cxn>
                <a:cxn ang="0">
                  <a:pos x="1" y="81"/>
                </a:cxn>
                <a:cxn ang="0">
                  <a:pos x="65" y="183"/>
                </a:cxn>
                <a:cxn ang="0">
                  <a:pos x="67" y="200"/>
                </a:cxn>
                <a:cxn ang="0">
                  <a:pos x="80" y="491"/>
                </a:cxn>
                <a:cxn ang="0">
                  <a:pos x="107" y="491"/>
                </a:cxn>
                <a:cxn ang="0">
                  <a:pos x="120" y="285"/>
                </a:cxn>
                <a:cxn ang="0">
                  <a:pos x="134" y="253"/>
                </a:cxn>
                <a:cxn ang="0">
                  <a:pos x="150" y="284"/>
                </a:cxn>
                <a:cxn ang="0">
                  <a:pos x="173" y="491"/>
                </a:cxn>
                <a:cxn ang="0">
                  <a:pos x="194" y="491"/>
                </a:cxn>
                <a:cxn ang="0">
                  <a:pos x="194" y="199"/>
                </a:cxn>
                <a:cxn ang="0">
                  <a:pos x="201" y="169"/>
                </a:cxn>
                <a:cxn ang="0">
                  <a:pos x="240" y="133"/>
                </a:cxn>
                <a:cxn ang="0">
                  <a:pos x="225" y="109"/>
                </a:cxn>
                <a:cxn ang="0">
                  <a:pos x="209" y="129"/>
                </a:cxn>
                <a:cxn ang="0">
                  <a:pos x="214" y="93"/>
                </a:cxn>
                <a:cxn ang="0">
                  <a:pos x="179" y="30"/>
                </a:cxn>
                <a:cxn ang="0">
                  <a:pos x="187" y="4"/>
                </a:cxn>
                <a:cxn ang="0">
                  <a:pos x="170" y="1"/>
                </a:cxn>
                <a:cxn ang="0">
                  <a:pos x="164" y="3"/>
                </a:cxn>
                <a:cxn ang="0">
                  <a:pos x="149" y="178"/>
                </a:cxn>
                <a:cxn ang="0">
                  <a:pos x="121" y="179"/>
                </a:cxn>
                <a:cxn ang="0">
                  <a:pos x="102" y="3"/>
                </a:cxn>
                <a:cxn ang="0">
                  <a:pos x="94" y="0"/>
                </a:cxn>
              </a:cxnLst>
              <a:rect l="0" t="0" r="r" b="b"/>
              <a:pathLst>
                <a:path w="240" h="491">
                  <a:moveTo>
                    <a:pt x="58" y="134"/>
                  </a:moveTo>
                  <a:cubicBezTo>
                    <a:pt x="50" y="113"/>
                    <a:pt x="41" y="86"/>
                    <a:pt x="41" y="81"/>
                  </a:cubicBezTo>
                  <a:cubicBezTo>
                    <a:pt x="41" y="76"/>
                    <a:pt x="44" y="67"/>
                    <a:pt x="47" y="58"/>
                  </a:cubicBezTo>
                  <a:cubicBezTo>
                    <a:pt x="58" y="134"/>
                    <a:pt x="58" y="134"/>
                    <a:pt x="58" y="134"/>
                  </a:cubicBezTo>
                  <a:moveTo>
                    <a:pt x="94" y="0"/>
                  </a:moveTo>
                  <a:cubicBezTo>
                    <a:pt x="80" y="0"/>
                    <a:pt x="52" y="12"/>
                    <a:pt x="41" y="19"/>
                  </a:cubicBezTo>
                  <a:cubicBezTo>
                    <a:pt x="28" y="29"/>
                    <a:pt x="0" y="71"/>
                    <a:pt x="1" y="81"/>
                  </a:cubicBezTo>
                  <a:cubicBezTo>
                    <a:pt x="2" y="90"/>
                    <a:pt x="53" y="165"/>
                    <a:pt x="65" y="183"/>
                  </a:cubicBezTo>
                  <a:cubicBezTo>
                    <a:pt x="67" y="200"/>
                    <a:pt x="67" y="200"/>
                    <a:pt x="67" y="200"/>
                  </a:cubicBezTo>
                  <a:cubicBezTo>
                    <a:pt x="80" y="491"/>
                    <a:pt x="80" y="491"/>
                    <a:pt x="80" y="491"/>
                  </a:cubicBezTo>
                  <a:cubicBezTo>
                    <a:pt x="107" y="491"/>
                    <a:pt x="107" y="491"/>
                    <a:pt x="107" y="491"/>
                  </a:cubicBezTo>
                  <a:cubicBezTo>
                    <a:pt x="107" y="491"/>
                    <a:pt x="117" y="329"/>
                    <a:pt x="120" y="285"/>
                  </a:cubicBezTo>
                  <a:cubicBezTo>
                    <a:pt x="121" y="263"/>
                    <a:pt x="127" y="253"/>
                    <a:pt x="134" y="253"/>
                  </a:cubicBezTo>
                  <a:cubicBezTo>
                    <a:pt x="140" y="253"/>
                    <a:pt x="148" y="264"/>
                    <a:pt x="150" y="284"/>
                  </a:cubicBezTo>
                  <a:cubicBezTo>
                    <a:pt x="154" y="324"/>
                    <a:pt x="173" y="491"/>
                    <a:pt x="173" y="491"/>
                  </a:cubicBezTo>
                  <a:cubicBezTo>
                    <a:pt x="194" y="491"/>
                    <a:pt x="194" y="491"/>
                    <a:pt x="194" y="491"/>
                  </a:cubicBezTo>
                  <a:cubicBezTo>
                    <a:pt x="194" y="199"/>
                    <a:pt x="194" y="199"/>
                    <a:pt x="194" y="199"/>
                  </a:cubicBezTo>
                  <a:cubicBezTo>
                    <a:pt x="201" y="169"/>
                    <a:pt x="201" y="169"/>
                    <a:pt x="201" y="169"/>
                  </a:cubicBezTo>
                  <a:cubicBezTo>
                    <a:pt x="201" y="169"/>
                    <a:pt x="222" y="150"/>
                    <a:pt x="240" y="133"/>
                  </a:cubicBezTo>
                  <a:cubicBezTo>
                    <a:pt x="234" y="125"/>
                    <a:pt x="229" y="117"/>
                    <a:pt x="225" y="109"/>
                  </a:cubicBezTo>
                  <a:cubicBezTo>
                    <a:pt x="221" y="117"/>
                    <a:pt x="209" y="129"/>
                    <a:pt x="209" y="129"/>
                  </a:cubicBezTo>
                  <a:cubicBezTo>
                    <a:pt x="214" y="93"/>
                    <a:pt x="214" y="93"/>
                    <a:pt x="214" y="93"/>
                  </a:cubicBezTo>
                  <a:cubicBezTo>
                    <a:pt x="181" y="41"/>
                    <a:pt x="180" y="35"/>
                    <a:pt x="179" y="30"/>
                  </a:cubicBezTo>
                  <a:cubicBezTo>
                    <a:pt x="179" y="23"/>
                    <a:pt x="182" y="14"/>
                    <a:pt x="187" y="4"/>
                  </a:cubicBezTo>
                  <a:cubicBezTo>
                    <a:pt x="180" y="2"/>
                    <a:pt x="175" y="1"/>
                    <a:pt x="170" y="1"/>
                  </a:cubicBezTo>
                  <a:cubicBezTo>
                    <a:pt x="167" y="1"/>
                    <a:pt x="165" y="1"/>
                    <a:pt x="164" y="3"/>
                  </a:cubicBezTo>
                  <a:cubicBezTo>
                    <a:pt x="160" y="12"/>
                    <a:pt x="158" y="178"/>
                    <a:pt x="149" y="178"/>
                  </a:cubicBezTo>
                  <a:cubicBezTo>
                    <a:pt x="139" y="178"/>
                    <a:pt x="136" y="179"/>
                    <a:pt x="121" y="179"/>
                  </a:cubicBezTo>
                  <a:cubicBezTo>
                    <a:pt x="106" y="179"/>
                    <a:pt x="106" y="13"/>
                    <a:pt x="102" y="3"/>
                  </a:cubicBezTo>
                  <a:cubicBezTo>
                    <a:pt x="101" y="1"/>
                    <a:pt x="98" y="0"/>
                    <a:pt x="94" y="0"/>
                  </a:cubicBezTo>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10" name="组合 9"/>
          <p:cNvGrpSpPr/>
          <p:nvPr/>
        </p:nvGrpSpPr>
        <p:grpSpPr>
          <a:xfrm>
            <a:off x="2863342" y="1704569"/>
            <a:ext cx="954110" cy="2749868"/>
            <a:chOff x="2863342" y="1704569"/>
            <a:chExt cx="954110" cy="2749868"/>
          </a:xfrm>
        </p:grpSpPr>
        <p:sp>
          <p:nvSpPr>
            <p:cNvPr id="11" name="Freeform 1221"/>
            <p:cNvSpPr>
              <a:spLocks/>
            </p:cNvSpPr>
            <p:nvPr/>
          </p:nvSpPr>
          <p:spPr bwMode="auto">
            <a:xfrm>
              <a:off x="3221134" y="2193727"/>
              <a:ext cx="107722" cy="749163"/>
            </a:xfrm>
            <a:custGeom>
              <a:avLst/>
              <a:gdLst/>
              <a:ahLst/>
              <a:cxnLst>
                <a:cxn ang="0">
                  <a:pos x="13" y="162"/>
                </a:cxn>
                <a:cxn ang="0">
                  <a:pos x="27" y="150"/>
                </a:cxn>
                <a:cxn ang="0">
                  <a:pos x="14" y="17"/>
                </a:cxn>
                <a:cxn ang="0">
                  <a:pos x="18" y="7"/>
                </a:cxn>
                <a:cxn ang="0">
                  <a:pos x="14" y="1"/>
                </a:cxn>
                <a:cxn ang="0">
                  <a:pos x="9" y="8"/>
                </a:cxn>
                <a:cxn ang="0">
                  <a:pos x="13" y="17"/>
                </a:cxn>
                <a:cxn ang="0">
                  <a:pos x="0" y="149"/>
                </a:cxn>
                <a:cxn ang="0">
                  <a:pos x="13" y="162"/>
                </a:cxn>
              </a:cxnLst>
              <a:rect l="0" t="0" r="r" b="b"/>
              <a:pathLst>
                <a:path w="27" h="162">
                  <a:moveTo>
                    <a:pt x="13" y="162"/>
                  </a:moveTo>
                  <a:cubicBezTo>
                    <a:pt x="27" y="150"/>
                    <a:pt x="27" y="150"/>
                    <a:pt x="27" y="150"/>
                  </a:cubicBezTo>
                  <a:cubicBezTo>
                    <a:pt x="14" y="17"/>
                    <a:pt x="14" y="17"/>
                    <a:pt x="14" y="17"/>
                  </a:cubicBezTo>
                  <a:cubicBezTo>
                    <a:pt x="15" y="15"/>
                    <a:pt x="18" y="9"/>
                    <a:pt x="18" y="7"/>
                  </a:cubicBezTo>
                  <a:cubicBezTo>
                    <a:pt x="18" y="5"/>
                    <a:pt x="15" y="0"/>
                    <a:pt x="14" y="1"/>
                  </a:cubicBezTo>
                  <a:cubicBezTo>
                    <a:pt x="12" y="1"/>
                    <a:pt x="9" y="5"/>
                    <a:pt x="9" y="8"/>
                  </a:cubicBezTo>
                  <a:cubicBezTo>
                    <a:pt x="9" y="9"/>
                    <a:pt x="12" y="15"/>
                    <a:pt x="13" y="17"/>
                  </a:cubicBezTo>
                  <a:cubicBezTo>
                    <a:pt x="0" y="149"/>
                    <a:pt x="0" y="149"/>
                    <a:pt x="0" y="149"/>
                  </a:cubicBezTo>
                  <a:lnTo>
                    <a:pt x="13" y="162"/>
                  </a:ln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2" name="Oval 1222"/>
            <p:cNvSpPr>
              <a:spLocks noChangeArrowheads="1"/>
            </p:cNvSpPr>
            <p:nvPr/>
          </p:nvSpPr>
          <p:spPr bwMode="auto">
            <a:xfrm>
              <a:off x="3117258" y="1704569"/>
              <a:ext cx="315472" cy="365769"/>
            </a:xfrm>
            <a:prstGeom prst="ellipse">
              <a:avLst/>
            </a:pr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3" name="Freeform 1223"/>
            <p:cNvSpPr>
              <a:spLocks noEditPoints="1"/>
            </p:cNvSpPr>
            <p:nvPr/>
          </p:nvSpPr>
          <p:spPr bwMode="auto">
            <a:xfrm>
              <a:off x="2863342" y="2158472"/>
              <a:ext cx="954110" cy="2295965"/>
            </a:xfrm>
            <a:custGeom>
              <a:avLst/>
              <a:gdLst/>
              <a:ahLst/>
              <a:cxnLst>
                <a:cxn ang="0">
                  <a:pos x="194" y="26"/>
                </a:cxn>
                <a:cxn ang="0">
                  <a:pos x="134" y="9"/>
                </a:cxn>
                <a:cxn ang="0">
                  <a:pos x="118" y="184"/>
                </a:cxn>
                <a:cxn ang="0">
                  <a:pos x="90" y="185"/>
                </a:cxn>
                <a:cxn ang="0">
                  <a:pos x="71" y="9"/>
                </a:cxn>
                <a:cxn ang="0">
                  <a:pos x="50" y="9"/>
                </a:cxn>
                <a:cxn ang="0">
                  <a:pos x="64" y="70"/>
                </a:cxn>
                <a:cxn ang="0">
                  <a:pos x="24" y="116"/>
                </a:cxn>
                <a:cxn ang="0">
                  <a:pos x="27" y="140"/>
                </a:cxn>
                <a:cxn ang="0">
                  <a:pos x="20" y="120"/>
                </a:cxn>
                <a:cxn ang="0">
                  <a:pos x="0" y="138"/>
                </a:cxn>
                <a:cxn ang="0">
                  <a:pos x="34" y="189"/>
                </a:cxn>
                <a:cxn ang="0">
                  <a:pos x="37" y="206"/>
                </a:cxn>
                <a:cxn ang="0">
                  <a:pos x="50" y="497"/>
                </a:cxn>
                <a:cxn ang="0">
                  <a:pos x="76" y="497"/>
                </a:cxn>
                <a:cxn ang="0">
                  <a:pos x="89" y="291"/>
                </a:cxn>
                <a:cxn ang="0">
                  <a:pos x="119" y="290"/>
                </a:cxn>
                <a:cxn ang="0">
                  <a:pos x="142" y="497"/>
                </a:cxn>
                <a:cxn ang="0">
                  <a:pos x="163" y="497"/>
                </a:cxn>
                <a:cxn ang="0">
                  <a:pos x="163" y="205"/>
                </a:cxn>
                <a:cxn ang="0">
                  <a:pos x="170" y="175"/>
                </a:cxn>
                <a:cxn ang="0">
                  <a:pos x="233" y="113"/>
                </a:cxn>
                <a:cxn ang="0">
                  <a:pos x="194" y="26"/>
                </a:cxn>
                <a:cxn ang="0">
                  <a:pos x="195" y="113"/>
                </a:cxn>
                <a:cxn ang="0">
                  <a:pos x="178" y="135"/>
                </a:cxn>
                <a:cxn ang="0">
                  <a:pos x="185" y="85"/>
                </a:cxn>
                <a:cxn ang="0">
                  <a:pos x="195" y="113"/>
                </a:cxn>
              </a:cxnLst>
              <a:rect l="0" t="0" r="r" b="b"/>
              <a:pathLst>
                <a:path w="237" h="497">
                  <a:moveTo>
                    <a:pt x="194" y="26"/>
                  </a:moveTo>
                  <a:cubicBezTo>
                    <a:pt x="183" y="18"/>
                    <a:pt x="138" y="0"/>
                    <a:pt x="134" y="9"/>
                  </a:cubicBezTo>
                  <a:cubicBezTo>
                    <a:pt x="130" y="18"/>
                    <a:pt x="128" y="184"/>
                    <a:pt x="118" y="184"/>
                  </a:cubicBezTo>
                  <a:cubicBezTo>
                    <a:pt x="109" y="184"/>
                    <a:pt x="105" y="185"/>
                    <a:pt x="90" y="185"/>
                  </a:cubicBezTo>
                  <a:cubicBezTo>
                    <a:pt x="75" y="185"/>
                    <a:pt x="75" y="19"/>
                    <a:pt x="71" y="9"/>
                  </a:cubicBezTo>
                  <a:cubicBezTo>
                    <a:pt x="69" y="5"/>
                    <a:pt x="60" y="6"/>
                    <a:pt x="50" y="9"/>
                  </a:cubicBezTo>
                  <a:cubicBezTo>
                    <a:pt x="69" y="54"/>
                    <a:pt x="66" y="65"/>
                    <a:pt x="64" y="70"/>
                  </a:cubicBezTo>
                  <a:cubicBezTo>
                    <a:pt x="61" y="80"/>
                    <a:pt x="43" y="99"/>
                    <a:pt x="24" y="116"/>
                  </a:cubicBezTo>
                  <a:cubicBezTo>
                    <a:pt x="27" y="140"/>
                    <a:pt x="27" y="140"/>
                    <a:pt x="27" y="140"/>
                  </a:cubicBezTo>
                  <a:cubicBezTo>
                    <a:pt x="25" y="134"/>
                    <a:pt x="22" y="127"/>
                    <a:pt x="20" y="120"/>
                  </a:cubicBezTo>
                  <a:cubicBezTo>
                    <a:pt x="13" y="126"/>
                    <a:pt x="6" y="132"/>
                    <a:pt x="0" y="138"/>
                  </a:cubicBezTo>
                  <a:cubicBezTo>
                    <a:pt x="14" y="159"/>
                    <a:pt x="29" y="180"/>
                    <a:pt x="34" y="189"/>
                  </a:cubicBezTo>
                  <a:cubicBezTo>
                    <a:pt x="37" y="206"/>
                    <a:pt x="37" y="206"/>
                    <a:pt x="37" y="206"/>
                  </a:cubicBezTo>
                  <a:cubicBezTo>
                    <a:pt x="50" y="497"/>
                    <a:pt x="50" y="497"/>
                    <a:pt x="50" y="497"/>
                  </a:cubicBezTo>
                  <a:cubicBezTo>
                    <a:pt x="76" y="497"/>
                    <a:pt x="76" y="497"/>
                    <a:pt x="76" y="497"/>
                  </a:cubicBezTo>
                  <a:cubicBezTo>
                    <a:pt x="76" y="497"/>
                    <a:pt x="86" y="335"/>
                    <a:pt x="89" y="291"/>
                  </a:cubicBezTo>
                  <a:cubicBezTo>
                    <a:pt x="92" y="247"/>
                    <a:pt x="115" y="251"/>
                    <a:pt x="119" y="290"/>
                  </a:cubicBezTo>
                  <a:cubicBezTo>
                    <a:pt x="123" y="330"/>
                    <a:pt x="142" y="497"/>
                    <a:pt x="142" y="497"/>
                  </a:cubicBezTo>
                  <a:cubicBezTo>
                    <a:pt x="163" y="497"/>
                    <a:pt x="163" y="497"/>
                    <a:pt x="163" y="497"/>
                  </a:cubicBezTo>
                  <a:cubicBezTo>
                    <a:pt x="163" y="205"/>
                    <a:pt x="163" y="205"/>
                    <a:pt x="163" y="205"/>
                  </a:cubicBezTo>
                  <a:cubicBezTo>
                    <a:pt x="170" y="175"/>
                    <a:pt x="170" y="175"/>
                    <a:pt x="170" y="175"/>
                  </a:cubicBezTo>
                  <a:cubicBezTo>
                    <a:pt x="170" y="175"/>
                    <a:pt x="229" y="124"/>
                    <a:pt x="233" y="113"/>
                  </a:cubicBezTo>
                  <a:cubicBezTo>
                    <a:pt x="237" y="102"/>
                    <a:pt x="206" y="33"/>
                    <a:pt x="194" y="26"/>
                  </a:cubicBezTo>
                  <a:close/>
                  <a:moveTo>
                    <a:pt x="195" y="113"/>
                  </a:moveTo>
                  <a:cubicBezTo>
                    <a:pt x="193" y="121"/>
                    <a:pt x="178" y="135"/>
                    <a:pt x="178" y="135"/>
                  </a:cubicBezTo>
                  <a:cubicBezTo>
                    <a:pt x="185" y="85"/>
                    <a:pt x="185" y="85"/>
                    <a:pt x="185" y="85"/>
                  </a:cubicBezTo>
                  <a:cubicBezTo>
                    <a:pt x="185" y="85"/>
                    <a:pt x="196" y="106"/>
                    <a:pt x="195" y="11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14" name="组合 13"/>
          <p:cNvGrpSpPr/>
          <p:nvPr/>
        </p:nvGrpSpPr>
        <p:grpSpPr>
          <a:xfrm>
            <a:off x="1839981" y="1347614"/>
            <a:ext cx="1219570" cy="3115637"/>
            <a:chOff x="1839981" y="1347614"/>
            <a:chExt cx="1219570" cy="3115637"/>
          </a:xfrm>
        </p:grpSpPr>
        <p:sp>
          <p:nvSpPr>
            <p:cNvPr id="15" name="Freeform 1224"/>
            <p:cNvSpPr>
              <a:spLocks/>
            </p:cNvSpPr>
            <p:nvPr/>
          </p:nvSpPr>
          <p:spPr bwMode="auto">
            <a:xfrm>
              <a:off x="2386286" y="1968980"/>
              <a:ext cx="119265" cy="780012"/>
            </a:xfrm>
            <a:custGeom>
              <a:avLst/>
              <a:gdLst/>
              <a:ahLst/>
              <a:cxnLst>
                <a:cxn ang="0">
                  <a:pos x="0" y="161"/>
                </a:cxn>
                <a:cxn ang="0">
                  <a:pos x="16" y="177"/>
                </a:cxn>
                <a:cxn ang="0">
                  <a:pos x="31" y="162"/>
                </a:cxn>
                <a:cxn ang="0">
                  <a:pos x="16" y="0"/>
                </a:cxn>
                <a:cxn ang="0">
                  <a:pos x="0" y="161"/>
                </a:cxn>
              </a:cxnLst>
              <a:rect l="0" t="0" r="r" b="b"/>
              <a:pathLst>
                <a:path w="31" h="177">
                  <a:moveTo>
                    <a:pt x="0" y="161"/>
                  </a:moveTo>
                  <a:lnTo>
                    <a:pt x="16" y="177"/>
                  </a:lnTo>
                  <a:lnTo>
                    <a:pt x="31" y="162"/>
                  </a:lnTo>
                  <a:lnTo>
                    <a:pt x="16" y="0"/>
                  </a:lnTo>
                  <a:lnTo>
                    <a:pt x="0" y="161"/>
                  </a:ln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6" name="Freeform 1225"/>
            <p:cNvSpPr>
              <a:spLocks/>
            </p:cNvSpPr>
            <p:nvPr/>
          </p:nvSpPr>
          <p:spPr bwMode="auto">
            <a:xfrm>
              <a:off x="2428607" y="1902876"/>
              <a:ext cx="38472" cy="92545"/>
            </a:xfrm>
            <a:custGeom>
              <a:avLst/>
              <a:gdLst/>
              <a:ahLst/>
              <a:cxnLst>
                <a:cxn ang="0">
                  <a:pos x="0" y="8"/>
                </a:cxn>
                <a:cxn ang="0">
                  <a:pos x="4" y="20"/>
                </a:cxn>
                <a:cxn ang="0">
                  <a:pos x="9" y="8"/>
                </a:cxn>
                <a:cxn ang="0">
                  <a:pos x="5" y="1"/>
                </a:cxn>
                <a:cxn ang="0">
                  <a:pos x="0" y="8"/>
                </a:cxn>
              </a:cxnLst>
              <a:rect l="0" t="0" r="r" b="b"/>
              <a:pathLst>
                <a:path w="9" h="20">
                  <a:moveTo>
                    <a:pt x="0" y="8"/>
                  </a:moveTo>
                  <a:cubicBezTo>
                    <a:pt x="0" y="11"/>
                    <a:pt x="4" y="20"/>
                    <a:pt x="4" y="20"/>
                  </a:cubicBezTo>
                  <a:cubicBezTo>
                    <a:pt x="4" y="20"/>
                    <a:pt x="9" y="11"/>
                    <a:pt x="9" y="8"/>
                  </a:cubicBezTo>
                  <a:cubicBezTo>
                    <a:pt x="9" y="5"/>
                    <a:pt x="6" y="0"/>
                    <a:pt x="5" y="1"/>
                  </a:cubicBezTo>
                  <a:cubicBezTo>
                    <a:pt x="3" y="1"/>
                    <a:pt x="0" y="6"/>
                    <a:pt x="0" y="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7" name="Freeform 1226"/>
            <p:cNvSpPr>
              <a:spLocks noEditPoints="1"/>
            </p:cNvSpPr>
            <p:nvPr/>
          </p:nvSpPr>
          <p:spPr bwMode="auto">
            <a:xfrm>
              <a:off x="1839981" y="1858807"/>
              <a:ext cx="1219570" cy="2604444"/>
            </a:xfrm>
            <a:custGeom>
              <a:avLst/>
              <a:gdLst/>
              <a:ahLst/>
              <a:cxnLst>
                <a:cxn ang="0">
                  <a:pos x="254" y="30"/>
                </a:cxn>
                <a:cxn ang="0">
                  <a:pos x="186" y="11"/>
                </a:cxn>
                <a:cxn ang="0">
                  <a:pos x="168" y="209"/>
                </a:cxn>
                <a:cxn ang="0">
                  <a:pos x="136" y="210"/>
                </a:cxn>
                <a:cxn ang="0">
                  <a:pos x="115" y="12"/>
                </a:cxn>
                <a:cxn ang="0">
                  <a:pos x="47" y="30"/>
                </a:cxn>
                <a:cxn ang="0">
                  <a:pos x="1" y="99"/>
                </a:cxn>
                <a:cxn ang="0">
                  <a:pos x="73" y="214"/>
                </a:cxn>
                <a:cxn ang="0">
                  <a:pos x="76" y="235"/>
                </a:cxn>
                <a:cxn ang="0">
                  <a:pos x="91" y="564"/>
                </a:cxn>
                <a:cxn ang="0">
                  <a:pos x="121" y="564"/>
                </a:cxn>
                <a:cxn ang="0">
                  <a:pos x="135" y="330"/>
                </a:cxn>
                <a:cxn ang="0">
                  <a:pos x="169" y="330"/>
                </a:cxn>
                <a:cxn ang="0">
                  <a:pos x="195" y="564"/>
                </a:cxn>
                <a:cxn ang="0">
                  <a:pos x="220" y="564"/>
                </a:cxn>
                <a:cxn ang="0">
                  <a:pos x="220" y="233"/>
                </a:cxn>
                <a:cxn ang="0">
                  <a:pos x="227" y="198"/>
                </a:cxn>
                <a:cxn ang="0">
                  <a:pos x="298" y="129"/>
                </a:cxn>
                <a:cxn ang="0">
                  <a:pos x="254" y="30"/>
                </a:cxn>
                <a:cxn ang="0">
                  <a:pos x="46" y="99"/>
                </a:cxn>
                <a:cxn ang="0">
                  <a:pos x="53" y="73"/>
                </a:cxn>
                <a:cxn ang="0">
                  <a:pos x="65" y="159"/>
                </a:cxn>
                <a:cxn ang="0">
                  <a:pos x="46" y="99"/>
                </a:cxn>
                <a:cxn ang="0">
                  <a:pos x="255" y="129"/>
                </a:cxn>
                <a:cxn ang="0">
                  <a:pos x="236" y="153"/>
                </a:cxn>
                <a:cxn ang="0">
                  <a:pos x="244" y="97"/>
                </a:cxn>
                <a:cxn ang="0">
                  <a:pos x="255" y="129"/>
                </a:cxn>
              </a:cxnLst>
              <a:rect l="0" t="0" r="r" b="b"/>
              <a:pathLst>
                <a:path w="302" h="564">
                  <a:moveTo>
                    <a:pt x="254" y="30"/>
                  </a:moveTo>
                  <a:cubicBezTo>
                    <a:pt x="241" y="22"/>
                    <a:pt x="190" y="1"/>
                    <a:pt x="186" y="11"/>
                  </a:cubicBezTo>
                  <a:cubicBezTo>
                    <a:pt x="181" y="21"/>
                    <a:pt x="179" y="209"/>
                    <a:pt x="168" y="209"/>
                  </a:cubicBezTo>
                  <a:cubicBezTo>
                    <a:pt x="157" y="209"/>
                    <a:pt x="153" y="210"/>
                    <a:pt x="136" y="210"/>
                  </a:cubicBezTo>
                  <a:cubicBezTo>
                    <a:pt x="120" y="210"/>
                    <a:pt x="119" y="23"/>
                    <a:pt x="115" y="12"/>
                  </a:cubicBezTo>
                  <a:cubicBezTo>
                    <a:pt x="111" y="0"/>
                    <a:pt x="62" y="19"/>
                    <a:pt x="47" y="30"/>
                  </a:cubicBezTo>
                  <a:cubicBezTo>
                    <a:pt x="32" y="40"/>
                    <a:pt x="0" y="88"/>
                    <a:pt x="1" y="99"/>
                  </a:cubicBezTo>
                  <a:cubicBezTo>
                    <a:pt x="2" y="109"/>
                    <a:pt x="60" y="194"/>
                    <a:pt x="73" y="214"/>
                  </a:cubicBezTo>
                  <a:cubicBezTo>
                    <a:pt x="76" y="235"/>
                    <a:pt x="76" y="235"/>
                    <a:pt x="76" y="235"/>
                  </a:cubicBezTo>
                  <a:cubicBezTo>
                    <a:pt x="91" y="564"/>
                    <a:pt x="91" y="564"/>
                    <a:pt x="91" y="564"/>
                  </a:cubicBezTo>
                  <a:cubicBezTo>
                    <a:pt x="121" y="564"/>
                    <a:pt x="121" y="564"/>
                    <a:pt x="121" y="564"/>
                  </a:cubicBezTo>
                  <a:cubicBezTo>
                    <a:pt x="121" y="564"/>
                    <a:pt x="132" y="380"/>
                    <a:pt x="135" y="330"/>
                  </a:cubicBezTo>
                  <a:cubicBezTo>
                    <a:pt x="138" y="280"/>
                    <a:pt x="164" y="285"/>
                    <a:pt x="169" y="330"/>
                  </a:cubicBezTo>
                  <a:cubicBezTo>
                    <a:pt x="174" y="375"/>
                    <a:pt x="195" y="564"/>
                    <a:pt x="195" y="564"/>
                  </a:cubicBezTo>
                  <a:cubicBezTo>
                    <a:pt x="220" y="564"/>
                    <a:pt x="220" y="564"/>
                    <a:pt x="220" y="564"/>
                  </a:cubicBezTo>
                  <a:cubicBezTo>
                    <a:pt x="220" y="233"/>
                    <a:pt x="220" y="233"/>
                    <a:pt x="220" y="233"/>
                  </a:cubicBezTo>
                  <a:cubicBezTo>
                    <a:pt x="227" y="198"/>
                    <a:pt x="227" y="198"/>
                    <a:pt x="227" y="198"/>
                  </a:cubicBezTo>
                  <a:cubicBezTo>
                    <a:pt x="227" y="198"/>
                    <a:pt x="294" y="141"/>
                    <a:pt x="298" y="129"/>
                  </a:cubicBezTo>
                  <a:cubicBezTo>
                    <a:pt x="302" y="116"/>
                    <a:pt x="267" y="39"/>
                    <a:pt x="254" y="30"/>
                  </a:cubicBezTo>
                  <a:close/>
                  <a:moveTo>
                    <a:pt x="46" y="99"/>
                  </a:moveTo>
                  <a:cubicBezTo>
                    <a:pt x="46" y="94"/>
                    <a:pt x="49" y="83"/>
                    <a:pt x="53" y="73"/>
                  </a:cubicBezTo>
                  <a:cubicBezTo>
                    <a:pt x="65" y="159"/>
                    <a:pt x="65" y="159"/>
                    <a:pt x="65" y="159"/>
                  </a:cubicBezTo>
                  <a:cubicBezTo>
                    <a:pt x="57" y="136"/>
                    <a:pt x="46" y="105"/>
                    <a:pt x="46" y="99"/>
                  </a:cubicBezTo>
                  <a:close/>
                  <a:moveTo>
                    <a:pt x="255" y="129"/>
                  </a:moveTo>
                  <a:cubicBezTo>
                    <a:pt x="253" y="137"/>
                    <a:pt x="236" y="153"/>
                    <a:pt x="236" y="153"/>
                  </a:cubicBezTo>
                  <a:cubicBezTo>
                    <a:pt x="244" y="97"/>
                    <a:pt x="244" y="97"/>
                    <a:pt x="244" y="97"/>
                  </a:cubicBezTo>
                  <a:cubicBezTo>
                    <a:pt x="244" y="97"/>
                    <a:pt x="256" y="120"/>
                    <a:pt x="255" y="129"/>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8" name="Oval 1227"/>
            <p:cNvSpPr>
              <a:spLocks noChangeArrowheads="1"/>
            </p:cNvSpPr>
            <p:nvPr/>
          </p:nvSpPr>
          <p:spPr bwMode="auto">
            <a:xfrm>
              <a:off x="2270870" y="1347614"/>
              <a:ext cx="357793" cy="418651"/>
            </a:xfrm>
            <a:prstGeom prst="ellipse">
              <a:avLst/>
            </a:pr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sp>
        <p:nvSpPr>
          <p:cNvPr id="19" name="Title 1"/>
          <p:cNvSpPr txBox="1">
            <a:spLocks/>
          </p:cNvSpPr>
          <p:nvPr/>
        </p:nvSpPr>
        <p:spPr>
          <a:xfrm>
            <a:off x="4473204" y="1500061"/>
            <a:ext cx="3734447" cy="363670"/>
          </a:xfrm>
          <a:prstGeom prst="rect">
            <a:avLst/>
          </a:prstGeom>
        </p:spPr>
        <p:txBody>
          <a:bodyPr vert="horz" lIns="91457" tIns="45728" rIns="91457" bIns="45728"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000" dirty="0" smtClean="0">
                <a:solidFill>
                  <a:srgbClr val="FFFFFF"/>
                </a:solidFill>
                <a:latin typeface="微软雅黑" panose="020B0503020204020204" pitchFamily="34" charset="-122"/>
                <a:ea typeface="微软雅黑" panose="020B0503020204020204" pitchFamily="34" charset="-122"/>
              </a:rPr>
              <a:t>添加文字</a:t>
            </a:r>
            <a:endParaRPr lang="en-US" sz="2000" dirty="0">
              <a:solidFill>
                <a:srgbClr val="FFFFFF"/>
              </a:solidFill>
              <a:latin typeface="微软雅黑" panose="020B0503020204020204" pitchFamily="34" charset="-122"/>
              <a:ea typeface="微软雅黑" panose="020B0503020204020204" pitchFamily="34" charset="-122"/>
            </a:endParaRPr>
          </a:p>
        </p:txBody>
      </p:sp>
      <p:sp>
        <p:nvSpPr>
          <p:cNvPr id="20" name="TextBox 13"/>
          <p:cNvSpPr txBox="1"/>
          <p:nvPr/>
        </p:nvSpPr>
        <p:spPr>
          <a:xfrm>
            <a:off x="4473204" y="2109850"/>
            <a:ext cx="3803167" cy="1353257"/>
          </a:xfrm>
          <a:prstGeom prst="rect">
            <a:avLst/>
          </a:prstGeom>
          <a:noFill/>
        </p:spPr>
        <p:txBody>
          <a:bodyPr wrap="square" lIns="91457" tIns="45728" rIns="144027" bIns="36007" numCol="1" spcCol="360068" rtlCol="0">
            <a:spAutoFit/>
          </a:bodyPr>
          <a:lstStyle/>
          <a:p>
            <a:pPr algn="just" defTabSz="934242"/>
            <a:r>
              <a:rPr lang="zh-CN" altLang="en-US" sz="1000" b="1" dirty="0">
                <a:solidFill>
                  <a:srgbClr val="FFFFFF"/>
                </a:solidFill>
                <a:latin typeface="微软雅黑" panose="020B0503020204020204" pitchFamily="34" charset="-122"/>
                <a:ea typeface="微软雅黑" panose="020B0503020204020204" pitchFamily="34" charset="-122"/>
              </a:rPr>
              <a:t>此处添加详细文本描述，</a:t>
            </a:r>
            <a:r>
              <a:rPr lang="zh-CN" altLang="en-US" sz="1000" dirty="0">
                <a:solidFill>
                  <a:srgbClr val="FFFFFF"/>
                </a:solidFill>
                <a:latin typeface="微软雅黑" panose="020B0503020204020204" pitchFamily="34" charset="-122"/>
                <a:ea typeface="微软雅黑" panose="020B0503020204020204" pitchFamily="34" charset="-122"/>
              </a:rPr>
              <a:t>建议与标题相关并符合整体语言风格，语言描述尽量简洁生动。</a:t>
            </a:r>
            <a:endParaRPr lang="en-US" altLang="zh-CN" sz="1000" dirty="0">
              <a:solidFill>
                <a:srgbClr val="FFFFFF"/>
              </a:solidFill>
              <a:latin typeface="微软雅黑" panose="020B0503020204020204" pitchFamily="34" charset="-122"/>
              <a:ea typeface="微软雅黑" panose="020B0503020204020204" pitchFamily="34" charset="-122"/>
            </a:endParaRPr>
          </a:p>
          <a:p>
            <a:pPr algn="just" defTabSz="934242"/>
            <a:endParaRPr lang="en-US" altLang="zh-CN" sz="1000" dirty="0">
              <a:solidFill>
                <a:srgbClr val="FFFFFF"/>
              </a:solidFill>
              <a:latin typeface="微软雅黑" panose="020B0503020204020204" pitchFamily="34" charset="-122"/>
              <a:ea typeface="微软雅黑" panose="020B0503020204020204" pitchFamily="34" charset="-122"/>
            </a:endParaRPr>
          </a:p>
          <a:p>
            <a:pPr algn="just" defTabSz="934242"/>
            <a:r>
              <a:rPr lang="zh-CN" altLang="en-US" sz="1000" dirty="0">
                <a:solidFill>
                  <a:srgbClr val="FFFFFF"/>
                </a:solidFill>
                <a:latin typeface="微软雅黑" panose="020B0503020204020204" pitchFamily="34" charset="-122"/>
                <a:ea typeface="微软雅黑" panose="020B0503020204020204" pitchFamily="34" charset="-122"/>
              </a:rPr>
              <a:t>尽量将每页幻灯片的字数控制在</a:t>
            </a:r>
            <a:r>
              <a:rPr lang="en-US" altLang="zh-CN" sz="1000" dirty="0">
                <a:solidFill>
                  <a:srgbClr val="FFFFFF"/>
                </a:solidFill>
                <a:latin typeface="微软雅黑" panose="020B0503020204020204" pitchFamily="34" charset="-122"/>
                <a:ea typeface="微软雅黑" panose="020B0503020204020204" pitchFamily="34" charset="-122"/>
              </a:rPr>
              <a:t>200</a:t>
            </a:r>
            <a:r>
              <a:rPr lang="zh-CN" altLang="en-US" sz="10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000" dirty="0">
                <a:solidFill>
                  <a:srgbClr val="FFFFFF"/>
                </a:solidFill>
                <a:latin typeface="微软雅黑" panose="020B0503020204020204" pitchFamily="34" charset="-122"/>
                <a:ea typeface="微软雅黑" panose="020B0503020204020204" pitchFamily="34" charset="-122"/>
              </a:rPr>
              <a:t>5</a:t>
            </a:r>
            <a:r>
              <a:rPr lang="zh-CN" altLang="en-US" sz="1000" dirty="0">
                <a:solidFill>
                  <a:srgbClr val="FFFFFF"/>
                </a:solidFill>
                <a:latin typeface="微软雅黑" panose="020B0503020204020204" pitchFamily="34" charset="-122"/>
                <a:ea typeface="微软雅黑" panose="020B0503020204020204" pitchFamily="34" charset="-122"/>
              </a:rPr>
              <a:t>分钟之内。此处添加详细文本描述，建议与标题相关并符合整体语言风格，语言描述尽量简洁生动。尽量将每页幻灯片的字数控制在</a:t>
            </a:r>
            <a:r>
              <a:rPr lang="en-US" altLang="zh-CN" sz="1000" dirty="0">
                <a:solidFill>
                  <a:srgbClr val="FFFFFF"/>
                </a:solidFill>
                <a:latin typeface="微软雅黑" panose="020B0503020204020204" pitchFamily="34" charset="-122"/>
                <a:ea typeface="微软雅黑" panose="020B0503020204020204" pitchFamily="34" charset="-122"/>
              </a:rPr>
              <a:t>200</a:t>
            </a:r>
            <a:r>
              <a:rPr lang="zh-CN" altLang="en-US" sz="10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000" dirty="0">
                <a:solidFill>
                  <a:srgbClr val="FFFFFF"/>
                </a:solidFill>
                <a:latin typeface="微软雅黑" panose="020B0503020204020204" pitchFamily="34" charset="-122"/>
                <a:ea typeface="微软雅黑" panose="020B0503020204020204" pitchFamily="34" charset="-122"/>
              </a:rPr>
              <a:t>5</a:t>
            </a:r>
            <a:r>
              <a:rPr lang="zh-CN" altLang="en-US" sz="1000" dirty="0">
                <a:solidFill>
                  <a:srgbClr val="FFFFFF"/>
                </a:solidFill>
                <a:latin typeface="微软雅黑" panose="020B0503020204020204" pitchFamily="34" charset="-122"/>
                <a:ea typeface="微软雅黑" panose="020B0503020204020204" pitchFamily="34" charset="-122"/>
              </a:rPr>
              <a:t>分钟之内。</a:t>
            </a:r>
          </a:p>
        </p:txBody>
      </p:sp>
      <p:grpSp>
        <p:nvGrpSpPr>
          <p:cNvPr id="21" name="组合 20"/>
          <p:cNvGrpSpPr/>
          <p:nvPr/>
        </p:nvGrpSpPr>
        <p:grpSpPr>
          <a:xfrm>
            <a:off x="7083834" y="3786767"/>
            <a:ext cx="582831" cy="582910"/>
            <a:chOff x="7083834" y="3786767"/>
            <a:chExt cx="582831" cy="582910"/>
          </a:xfrm>
        </p:grpSpPr>
        <p:grpSp>
          <p:nvGrpSpPr>
            <p:cNvPr id="22" name="Group 28"/>
            <p:cNvGrpSpPr/>
            <p:nvPr/>
          </p:nvGrpSpPr>
          <p:grpSpPr>
            <a:xfrm>
              <a:off x="7083834" y="3786767"/>
              <a:ext cx="582831" cy="582910"/>
              <a:chOff x="1143000" y="2850820"/>
              <a:chExt cx="582730" cy="582730"/>
            </a:xfrm>
          </p:grpSpPr>
          <p:sp>
            <p:nvSpPr>
              <p:cNvPr id="26" name="Oval 29"/>
              <p:cNvSpPr/>
              <p:nvPr/>
            </p:nvSpPr>
            <p:spPr>
              <a:xfrm>
                <a:off x="1143000" y="2850820"/>
                <a:ext cx="582730" cy="58273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4242"/>
                <a:endParaRPr lang="en-US" sz="1800" dirty="0">
                  <a:solidFill>
                    <a:srgbClr val="FFFFFF"/>
                  </a:solidFill>
                </a:endParaRPr>
              </a:p>
            </p:txBody>
          </p:sp>
          <p:sp>
            <p:nvSpPr>
              <p:cNvPr id="27" name="Rectangle 30"/>
              <p:cNvSpPr/>
              <p:nvPr/>
            </p:nvSpPr>
            <p:spPr>
              <a:xfrm>
                <a:off x="1229132" y="2897548"/>
                <a:ext cx="184699" cy="461522"/>
              </a:xfrm>
              <a:prstGeom prst="rect">
                <a:avLst/>
              </a:prstGeom>
            </p:spPr>
            <p:txBody>
              <a:bodyPr wrap="none">
                <a:spAutoFit/>
              </a:bodyPr>
              <a:lstStyle/>
              <a:p>
                <a:pPr defTabSz="934242"/>
                <a:endParaRPr lang="en-US" sz="2400" dirty="0">
                  <a:solidFill>
                    <a:srgbClr val="FFFFFF">
                      <a:lumMod val="95000"/>
                    </a:srgbClr>
                  </a:solidFill>
                </a:endParaRPr>
              </a:p>
            </p:txBody>
          </p:sp>
        </p:grpSp>
        <p:grpSp>
          <p:nvGrpSpPr>
            <p:cNvPr id="23" name="组合 22"/>
            <p:cNvGrpSpPr/>
            <p:nvPr/>
          </p:nvGrpSpPr>
          <p:grpSpPr>
            <a:xfrm>
              <a:off x="7198675" y="3932285"/>
              <a:ext cx="353147" cy="285273"/>
              <a:chOff x="8075613" y="5027614"/>
              <a:chExt cx="619125" cy="500063"/>
            </a:xfrm>
            <a:solidFill>
              <a:schemeClr val="bg1"/>
            </a:solidFill>
          </p:grpSpPr>
          <p:sp>
            <p:nvSpPr>
              <p:cNvPr id="24" name="Freeform 137"/>
              <p:cNvSpPr>
                <a:spLocks noEditPoints="1"/>
              </p:cNvSpPr>
              <p:nvPr/>
            </p:nvSpPr>
            <p:spPr bwMode="auto">
              <a:xfrm>
                <a:off x="8075613" y="5027614"/>
                <a:ext cx="619125" cy="500063"/>
              </a:xfrm>
              <a:custGeom>
                <a:avLst/>
                <a:gdLst>
                  <a:gd name="T0" fmla="*/ 289 w 602"/>
                  <a:gd name="T1" fmla="*/ 93 h 487"/>
                  <a:gd name="T2" fmla="*/ 192 w 602"/>
                  <a:gd name="T3" fmla="*/ 40 h 487"/>
                  <a:gd name="T4" fmla="*/ 107 w 602"/>
                  <a:gd name="T5" fmla="*/ 41 h 487"/>
                  <a:gd name="T6" fmla="*/ 65 w 602"/>
                  <a:gd name="T7" fmla="*/ 68 h 487"/>
                  <a:gd name="T8" fmla="*/ 30 w 602"/>
                  <a:gd name="T9" fmla="*/ 153 h 487"/>
                  <a:gd name="T10" fmla="*/ 46 w 602"/>
                  <a:gd name="T11" fmla="*/ 241 h 487"/>
                  <a:gd name="T12" fmla="*/ 66 w 602"/>
                  <a:gd name="T13" fmla="*/ 276 h 487"/>
                  <a:gd name="T14" fmla="*/ 202 w 602"/>
                  <a:gd name="T15" fmla="*/ 376 h 487"/>
                  <a:gd name="T16" fmla="*/ 303 w 602"/>
                  <a:gd name="T17" fmla="*/ 453 h 487"/>
                  <a:gd name="T18" fmla="*/ 305 w 602"/>
                  <a:gd name="T19" fmla="*/ 452 h 487"/>
                  <a:gd name="T20" fmla="*/ 564 w 602"/>
                  <a:gd name="T21" fmla="*/ 229 h 487"/>
                  <a:gd name="T22" fmla="*/ 569 w 602"/>
                  <a:gd name="T23" fmla="*/ 157 h 487"/>
                  <a:gd name="T24" fmla="*/ 536 w 602"/>
                  <a:gd name="T25" fmla="*/ 76 h 487"/>
                  <a:gd name="T26" fmla="*/ 510 w 602"/>
                  <a:gd name="T27" fmla="*/ 54 h 487"/>
                  <a:gd name="T28" fmla="*/ 422 w 602"/>
                  <a:gd name="T29" fmla="*/ 29 h 487"/>
                  <a:gd name="T30" fmla="*/ 334 w 602"/>
                  <a:gd name="T31" fmla="*/ 62 h 487"/>
                  <a:gd name="T32" fmla="*/ 310 w 602"/>
                  <a:gd name="T33" fmla="*/ 90 h 487"/>
                  <a:gd name="T34" fmla="*/ 291 w 602"/>
                  <a:gd name="T35" fmla="*/ 94 h 487"/>
                  <a:gd name="T36" fmla="*/ 289 w 602"/>
                  <a:gd name="T37" fmla="*/ 93 h 487"/>
                  <a:gd name="T38" fmla="*/ 289 w 602"/>
                  <a:gd name="T39" fmla="*/ 93 h 487"/>
                  <a:gd name="T40" fmla="*/ 199 w 602"/>
                  <a:gd name="T41" fmla="*/ 13 h 487"/>
                  <a:gd name="T42" fmla="*/ 296 w 602"/>
                  <a:gd name="T43" fmla="*/ 62 h 487"/>
                  <a:gd name="T44" fmla="*/ 315 w 602"/>
                  <a:gd name="T45" fmla="*/ 41 h 487"/>
                  <a:gd name="T46" fmla="*/ 421 w 602"/>
                  <a:gd name="T47" fmla="*/ 1 h 487"/>
                  <a:gd name="T48" fmla="*/ 525 w 602"/>
                  <a:gd name="T49" fmla="*/ 30 h 487"/>
                  <a:gd name="T50" fmla="*/ 557 w 602"/>
                  <a:gd name="T51" fmla="*/ 57 h 487"/>
                  <a:gd name="T52" fmla="*/ 596 w 602"/>
                  <a:gd name="T53" fmla="*/ 152 h 487"/>
                  <a:gd name="T54" fmla="*/ 589 w 602"/>
                  <a:gd name="T55" fmla="*/ 241 h 487"/>
                  <a:gd name="T56" fmla="*/ 317 w 602"/>
                  <a:gd name="T57" fmla="*/ 477 h 487"/>
                  <a:gd name="T58" fmla="*/ 304 w 602"/>
                  <a:gd name="T59" fmla="*/ 484 h 487"/>
                  <a:gd name="T60" fmla="*/ 304 w 602"/>
                  <a:gd name="T61" fmla="*/ 484 h 487"/>
                  <a:gd name="T62" fmla="*/ 303 w 602"/>
                  <a:gd name="T63" fmla="*/ 484 h 487"/>
                  <a:gd name="T64" fmla="*/ 285 w 602"/>
                  <a:gd name="T65" fmla="*/ 477 h 487"/>
                  <a:gd name="T66" fmla="*/ 187 w 602"/>
                  <a:gd name="T67" fmla="*/ 400 h 487"/>
                  <a:gd name="T68" fmla="*/ 46 w 602"/>
                  <a:gd name="T69" fmla="*/ 295 h 487"/>
                  <a:gd name="T70" fmla="*/ 20 w 602"/>
                  <a:gd name="T71" fmla="*/ 252 h 487"/>
                  <a:gd name="T72" fmla="*/ 2 w 602"/>
                  <a:gd name="T73" fmla="*/ 152 h 487"/>
                  <a:gd name="T74" fmla="*/ 46 w 602"/>
                  <a:gd name="T75" fmla="*/ 48 h 487"/>
                  <a:gd name="T76" fmla="*/ 97 w 602"/>
                  <a:gd name="T77" fmla="*/ 16 h 487"/>
                  <a:gd name="T78" fmla="*/ 199 w 602"/>
                  <a:gd name="T79" fmla="*/ 1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2" h="487">
                    <a:moveTo>
                      <a:pt x="289" y="93"/>
                    </a:moveTo>
                    <a:cubicBezTo>
                      <a:pt x="263" y="70"/>
                      <a:pt x="228" y="50"/>
                      <a:pt x="192" y="40"/>
                    </a:cubicBezTo>
                    <a:cubicBezTo>
                      <a:pt x="163" y="32"/>
                      <a:pt x="133" y="31"/>
                      <a:pt x="107" y="41"/>
                    </a:cubicBezTo>
                    <a:cubicBezTo>
                      <a:pt x="90" y="49"/>
                      <a:pt x="76" y="58"/>
                      <a:pt x="65" y="68"/>
                    </a:cubicBezTo>
                    <a:cubicBezTo>
                      <a:pt x="41" y="91"/>
                      <a:pt x="31" y="122"/>
                      <a:pt x="30" y="153"/>
                    </a:cubicBezTo>
                    <a:cubicBezTo>
                      <a:pt x="28" y="185"/>
                      <a:pt x="36" y="217"/>
                      <a:pt x="46" y="241"/>
                    </a:cubicBezTo>
                    <a:cubicBezTo>
                      <a:pt x="52" y="257"/>
                      <a:pt x="60" y="270"/>
                      <a:pt x="66" y="276"/>
                    </a:cubicBezTo>
                    <a:cubicBezTo>
                      <a:pt x="105" y="316"/>
                      <a:pt x="156" y="348"/>
                      <a:pt x="202" y="376"/>
                    </a:cubicBezTo>
                    <a:cubicBezTo>
                      <a:pt x="245" y="403"/>
                      <a:pt x="284" y="427"/>
                      <a:pt x="303" y="453"/>
                    </a:cubicBezTo>
                    <a:cubicBezTo>
                      <a:pt x="305" y="452"/>
                      <a:pt x="305" y="452"/>
                      <a:pt x="305" y="452"/>
                    </a:cubicBezTo>
                    <a:cubicBezTo>
                      <a:pt x="397" y="408"/>
                      <a:pt x="501" y="357"/>
                      <a:pt x="564" y="229"/>
                    </a:cubicBezTo>
                    <a:cubicBezTo>
                      <a:pt x="573" y="210"/>
                      <a:pt x="573" y="183"/>
                      <a:pt x="569" y="157"/>
                    </a:cubicBezTo>
                    <a:cubicBezTo>
                      <a:pt x="563" y="122"/>
                      <a:pt x="548" y="90"/>
                      <a:pt x="536" y="76"/>
                    </a:cubicBezTo>
                    <a:cubicBezTo>
                      <a:pt x="529" y="67"/>
                      <a:pt x="520" y="60"/>
                      <a:pt x="510" y="54"/>
                    </a:cubicBezTo>
                    <a:cubicBezTo>
                      <a:pt x="485" y="37"/>
                      <a:pt x="453" y="28"/>
                      <a:pt x="422" y="29"/>
                    </a:cubicBezTo>
                    <a:cubicBezTo>
                      <a:pt x="390" y="30"/>
                      <a:pt x="359" y="40"/>
                      <a:pt x="334" y="62"/>
                    </a:cubicBezTo>
                    <a:cubicBezTo>
                      <a:pt x="325" y="70"/>
                      <a:pt x="317" y="79"/>
                      <a:pt x="310" y="90"/>
                    </a:cubicBezTo>
                    <a:cubicBezTo>
                      <a:pt x="306" y="97"/>
                      <a:pt x="297" y="98"/>
                      <a:pt x="291" y="94"/>
                    </a:cubicBezTo>
                    <a:cubicBezTo>
                      <a:pt x="290" y="94"/>
                      <a:pt x="290" y="93"/>
                      <a:pt x="289" y="93"/>
                    </a:cubicBezTo>
                    <a:cubicBezTo>
                      <a:pt x="289" y="93"/>
                      <a:pt x="289" y="93"/>
                      <a:pt x="289" y="93"/>
                    </a:cubicBezTo>
                    <a:close/>
                    <a:moveTo>
                      <a:pt x="199" y="13"/>
                    </a:moveTo>
                    <a:cubicBezTo>
                      <a:pt x="234" y="23"/>
                      <a:pt x="268" y="41"/>
                      <a:pt x="296" y="62"/>
                    </a:cubicBezTo>
                    <a:cubicBezTo>
                      <a:pt x="302" y="54"/>
                      <a:pt x="308" y="47"/>
                      <a:pt x="315" y="41"/>
                    </a:cubicBezTo>
                    <a:cubicBezTo>
                      <a:pt x="346" y="14"/>
                      <a:pt x="384" y="2"/>
                      <a:pt x="421" y="1"/>
                    </a:cubicBezTo>
                    <a:cubicBezTo>
                      <a:pt x="458" y="0"/>
                      <a:pt x="495" y="11"/>
                      <a:pt x="525" y="30"/>
                    </a:cubicBezTo>
                    <a:cubicBezTo>
                      <a:pt x="537" y="38"/>
                      <a:pt x="548" y="47"/>
                      <a:pt x="557" y="57"/>
                    </a:cubicBezTo>
                    <a:cubicBezTo>
                      <a:pt x="572" y="74"/>
                      <a:pt x="589" y="113"/>
                      <a:pt x="596" y="152"/>
                    </a:cubicBezTo>
                    <a:cubicBezTo>
                      <a:pt x="602" y="184"/>
                      <a:pt x="601" y="216"/>
                      <a:pt x="589" y="241"/>
                    </a:cubicBezTo>
                    <a:cubicBezTo>
                      <a:pt x="522" y="378"/>
                      <a:pt x="413" y="431"/>
                      <a:pt x="317" y="477"/>
                    </a:cubicBezTo>
                    <a:cubicBezTo>
                      <a:pt x="304" y="484"/>
                      <a:pt x="304" y="484"/>
                      <a:pt x="304" y="484"/>
                    </a:cubicBezTo>
                    <a:cubicBezTo>
                      <a:pt x="304" y="484"/>
                      <a:pt x="304" y="484"/>
                      <a:pt x="304" y="484"/>
                    </a:cubicBezTo>
                    <a:cubicBezTo>
                      <a:pt x="303" y="484"/>
                      <a:pt x="303" y="484"/>
                      <a:pt x="303" y="484"/>
                    </a:cubicBezTo>
                    <a:cubicBezTo>
                      <a:pt x="296" y="487"/>
                      <a:pt x="288" y="484"/>
                      <a:pt x="285" y="477"/>
                    </a:cubicBezTo>
                    <a:cubicBezTo>
                      <a:pt x="273" y="453"/>
                      <a:pt x="233" y="429"/>
                      <a:pt x="187" y="400"/>
                    </a:cubicBezTo>
                    <a:cubicBezTo>
                      <a:pt x="140" y="371"/>
                      <a:pt x="87" y="339"/>
                      <a:pt x="46" y="295"/>
                    </a:cubicBezTo>
                    <a:cubicBezTo>
                      <a:pt x="37" y="286"/>
                      <a:pt x="28" y="271"/>
                      <a:pt x="20" y="252"/>
                    </a:cubicBezTo>
                    <a:cubicBezTo>
                      <a:pt x="9" y="224"/>
                      <a:pt x="0" y="188"/>
                      <a:pt x="2" y="152"/>
                    </a:cubicBezTo>
                    <a:cubicBezTo>
                      <a:pt x="3" y="114"/>
                      <a:pt x="15" y="77"/>
                      <a:pt x="46" y="48"/>
                    </a:cubicBezTo>
                    <a:cubicBezTo>
                      <a:pt x="59" y="35"/>
                      <a:pt x="76" y="24"/>
                      <a:pt x="97" y="16"/>
                    </a:cubicBezTo>
                    <a:cubicBezTo>
                      <a:pt x="129" y="2"/>
                      <a:pt x="165" y="3"/>
                      <a:pt x="19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zh-CN" altLang="en-US" sz="1800" dirty="0">
                  <a:solidFill>
                    <a:srgbClr val="FFFFFF"/>
                  </a:solidFill>
                  <a:ea typeface="微软雅黑" panose="020B0503020204020204" pitchFamily="34" charset="-122"/>
                </a:endParaRPr>
              </a:p>
            </p:txBody>
          </p:sp>
          <p:sp>
            <p:nvSpPr>
              <p:cNvPr id="25" name="Freeform 138"/>
              <p:cNvSpPr>
                <a:spLocks noEditPoints="1"/>
              </p:cNvSpPr>
              <p:nvPr/>
            </p:nvSpPr>
            <p:spPr bwMode="auto">
              <a:xfrm>
                <a:off x="8450263" y="5105401"/>
                <a:ext cx="169863" cy="169863"/>
              </a:xfrm>
              <a:custGeom>
                <a:avLst/>
                <a:gdLst>
                  <a:gd name="T0" fmla="*/ 30 w 165"/>
                  <a:gd name="T1" fmla="*/ 94 h 165"/>
                  <a:gd name="T2" fmla="*/ 31 w 165"/>
                  <a:gd name="T3" fmla="*/ 95 h 165"/>
                  <a:gd name="T4" fmla="*/ 56 w 165"/>
                  <a:gd name="T5" fmla="*/ 126 h 165"/>
                  <a:gd name="T6" fmla="*/ 95 w 165"/>
                  <a:gd name="T7" fmla="*/ 133 h 165"/>
                  <a:gd name="T8" fmla="*/ 95 w 165"/>
                  <a:gd name="T9" fmla="*/ 133 h 165"/>
                  <a:gd name="T10" fmla="*/ 95 w 165"/>
                  <a:gd name="T11" fmla="*/ 133 h 165"/>
                  <a:gd name="T12" fmla="*/ 96 w 165"/>
                  <a:gd name="T13" fmla="*/ 133 h 165"/>
                  <a:gd name="T14" fmla="*/ 127 w 165"/>
                  <a:gd name="T15" fmla="*/ 113 h 165"/>
                  <a:gd name="T16" fmla="*/ 136 w 165"/>
                  <a:gd name="T17" fmla="*/ 83 h 165"/>
                  <a:gd name="T18" fmla="*/ 136 w 165"/>
                  <a:gd name="T19" fmla="*/ 83 h 165"/>
                  <a:gd name="T20" fmla="*/ 136 w 165"/>
                  <a:gd name="T21" fmla="*/ 81 h 165"/>
                  <a:gd name="T22" fmla="*/ 136 w 165"/>
                  <a:gd name="T23" fmla="*/ 81 h 165"/>
                  <a:gd name="T24" fmla="*/ 118 w 165"/>
                  <a:gd name="T25" fmla="*/ 40 h 165"/>
                  <a:gd name="T26" fmla="*/ 73 w 165"/>
                  <a:gd name="T27" fmla="*/ 30 h 165"/>
                  <a:gd name="T28" fmla="*/ 71 w 165"/>
                  <a:gd name="T29" fmla="*/ 30 h 165"/>
                  <a:gd name="T30" fmla="*/ 65 w 165"/>
                  <a:gd name="T31" fmla="*/ 31 h 165"/>
                  <a:gd name="T32" fmla="*/ 63 w 165"/>
                  <a:gd name="T33" fmla="*/ 31 h 165"/>
                  <a:gd name="T34" fmla="*/ 37 w 165"/>
                  <a:gd name="T35" fmla="*/ 51 h 165"/>
                  <a:gd name="T36" fmla="*/ 29 w 165"/>
                  <a:gd name="T37" fmla="*/ 86 h 165"/>
                  <a:gd name="T38" fmla="*/ 30 w 165"/>
                  <a:gd name="T39" fmla="*/ 94 h 165"/>
                  <a:gd name="T40" fmla="*/ 30 w 165"/>
                  <a:gd name="T41" fmla="*/ 94 h 165"/>
                  <a:gd name="T42" fmla="*/ 30 w 165"/>
                  <a:gd name="T43" fmla="*/ 94 h 165"/>
                  <a:gd name="T44" fmla="*/ 4 w 165"/>
                  <a:gd name="T45" fmla="*/ 102 h 165"/>
                  <a:gd name="T46" fmla="*/ 3 w 165"/>
                  <a:gd name="T47" fmla="*/ 100 h 165"/>
                  <a:gd name="T48" fmla="*/ 3 w 165"/>
                  <a:gd name="T49" fmla="*/ 100 h 165"/>
                  <a:gd name="T50" fmla="*/ 1 w 165"/>
                  <a:gd name="T51" fmla="*/ 89 h 165"/>
                  <a:gd name="T52" fmla="*/ 13 w 165"/>
                  <a:gd name="T53" fmla="*/ 37 h 165"/>
                  <a:gd name="T54" fmla="*/ 57 w 165"/>
                  <a:gd name="T55" fmla="*/ 4 h 165"/>
                  <a:gd name="T56" fmla="*/ 59 w 165"/>
                  <a:gd name="T57" fmla="*/ 4 h 165"/>
                  <a:gd name="T58" fmla="*/ 69 w 165"/>
                  <a:gd name="T59" fmla="*/ 2 h 165"/>
                  <a:gd name="T60" fmla="*/ 71 w 165"/>
                  <a:gd name="T61" fmla="*/ 2 h 165"/>
                  <a:gd name="T62" fmla="*/ 135 w 165"/>
                  <a:gd name="T63" fmla="*/ 18 h 165"/>
                  <a:gd name="T64" fmla="*/ 164 w 165"/>
                  <a:gd name="T65" fmla="*/ 79 h 165"/>
                  <a:gd name="T66" fmla="*/ 164 w 165"/>
                  <a:gd name="T67" fmla="*/ 79 h 165"/>
                  <a:gd name="T68" fmla="*/ 164 w 165"/>
                  <a:gd name="T69" fmla="*/ 79 h 165"/>
                  <a:gd name="T70" fmla="*/ 164 w 165"/>
                  <a:gd name="T71" fmla="*/ 80 h 165"/>
                  <a:gd name="T72" fmla="*/ 164 w 165"/>
                  <a:gd name="T73" fmla="*/ 80 h 165"/>
                  <a:gd name="T74" fmla="*/ 164 w 165"/>
                  <a:gd name="T75" fmla="*/ 81 h 165"/>
                  <a:gd name="T76" fmla="*/ 149 w 165"/>
                  <a:gd name="T77" fmla="*/ 130 h 165"/>
                  <a:gd name="T78" fmla="*/ 103 w 165"/>
                  <a:gd name="T79" fmla="*/ 160 h 165"/>
                  <a:gd name="T80" fmla="*/ 101 w 165"/>
                  <a:gd name="T81" fmla="*/ 161 h 165"/>
                  <a:gd name="T82" fmla="*/ 101 w 165"/>
                  <a:gd name="T83" fmla="*/ 161 h 165"/>
                  <a:gd name="T84" fmla="*/ 42 w 165"/>
                  <a:gd name="T85" fmla="*/ 150 h 165"/>
                  <a:gd name="T86" fmla="*/ 4 w 165"/>
                  <a:gd name="T87" fmla="*/ 102 h 165"/>
                  <a:gd name="T88" fmla="*/ 63 w 165"/>
                  <a:gd name="T89" fmla="*/ 31 h 165"/>
                  <a:gd name="T90" fmla="*/ 48 w 165"/>
                  <a:gd name="T91" fmla="*/ 21 h 165"/>
                  <a:gd name="T92" fmla="*/ 63 w 165"/>
                  <a:gd name="T93" fmla="*/ 3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65">
                    <a:moveTo>
                      <a:pt x="30" y="94"/>
                    </a:moveTo>
                    <a:cubicBezTo>
                      <a:pt x="31" y="95"/>
                      <a:pt x="31" y="95"/>
                      <a:pt x="31" y="95"/>
                    </a:cubicBezTo>
                    <a:cubicBezTo>
                      <a:pt x="34" y="109"/>
                      <a:pt x="44" y="119"/>
                      <a:pt x="56" y="126"/>
                    </a:cubicBezTo>
                    <a:cubicBezTo>
                      <a:pt x="68" y="133"/>
                      <a:pt x="83" y="136"/>
                      <a:pt x="95" y="133"/>
                    </a:cubicBezTo>
                    <a:cubicBezTo>
                      <a:pt x="95" y="133"/>
                      <a:pt x="95" y="133"/>
                      <a:pt x="95" y="133"/>
                    </a:cubicBezTo>
                    <a:cubicBezTo>
                      <a:pt x="95" y="133"/>
                      <a:pt x="95" y="133"/>
                      <a:pt x="95" y="133"/>
                    </a:cubicBezTo>
                    <a:cubicBezTo>
                      <a:pt x="95" y="133"/>
                      <a:pt x="96" y="133"/>
                      <a:pt x="96" y="133"/>
                    </a:cubicBezTo>
                    <a:cubicBezTo>
                      <a:pt x="106" y="130"/>
                      <a:pt x="119" y="124"/>
                      <a:pt x="127" y="113"/>
                    </a:cubicBezTo>
                    <a:cubicBezTo>
                      <a:pt x="133" y="105"/>
                      <a:pt x="137" y="95"/>
                      <a:pt x="136" y="83"/>
                    </a:cubicBezTo>
                    <a:cubicBezTo>
                      <a:pt x="136" y="83"/>
                      <a:pt x="136" y="83"/>
                      <a:pt x="136" y="83"/>
                    </a:cubicBezTo>
                    <a:cubicBezTo>
                      <a:pt x="136" y="81"/>
                      <a:pt x="136" y="81"/>
                      <a:pt x="136" y="81"/>
                    </a:cubicBezTo>
                    <a:cubicBezTo>
                      <a:pt x="136" y="81"/>
                      <a:pt x="136" y="81"/>
                      <a:pt x="136" y="81"/>
                    </a:cubicBezTo>
                    <a:cubicBezTo>
                      <a:pt x="134" y="62"/>
                      <a:pt x="128" y="48"/>
                      <a:pt x="118" y="40"/>
                    </a:cubicBezTo>
                    <a:cubicBezTo>
                      <a:pt x="107" y="32"/>
                      <a:pt x="92" y="29"/>
                      <a:pt x="73" y="30"/>
                    </a:cubicBezTo>
                    <a:cubicBezTo>
                      <a:pt x="72" y="30"/>
                      <a:pt x="72" y="30"/>
                      <a:pt x="71" y="30"/>
                    </a:cubicBezTo>
                    <a:cubicBezTo>
                      <a:pt x="69" y="30"/>
                      <a:pt x="67" y="31"/>
                      <a:pt x="65" y="31"/>
                    </a:cubicBezTo>
                    <a:cubicBezTo>
                      <a:pt x="64" y="31"/>
                      <a:pt x="64" y="31"/>
                      <a:pt x="63" y="31"/>
                    </a:cubicBezTo>
                    <a:cubicBezTo>
                      <a:pt x="51" y="34"/>
                      <a:pt x="43" y="42"/>
                      <a:pt x="37" y="51"/>
                    </a:cubicBezTo>
                    <a:cubicBezTo>
                      <a:pt x="31" y="61"/>
                      <a:pt x="28" y="74"/>
                      <a:pt x="29" y="86"/>
                    </a:cubicBezTo>
                    <a:cubicBezTo>
                      <a:pt x="30" y="89"/>
                      <a:pt x="30" y="92"/>
                      <a:pt x="30" y="94"/>
                    </a:cubicBezTo>
                    <a:cubicBezTo>
                      <a:pt x="30" y="94"/>
                      <a:pt x="30" y="94"/>
                      <a:pt x="30" y="94"/>
                    </a:cubicBezTo>
                    <a:cubicBezTo>
                      <a:pt x="30" y="94"/>
                      <a:pt x="30" y="94"/>
                      <a:pt x="30" y="94"/>
                    </a:cubicBezTo>
                    <a:close/>
                    <a:moveTo>
                      <a:pt x="4" y="102"/>
                    </a:moveTo>
                    <a:cubicBezTo>
                      <a:pt x="3" y="101"/>
                      <a:pt x="3" y="101"/>
                      <a:pt x="3" y="100"/>
                    </a:cubicBezTo>
                    <a:cubicBezTo>
                      <a:pt x="3" y="100"/>
                      <a:pt x="3" y="100"/>
                      <a:pt x="3" y="100"/>
                    </a:cubicBezTo>
                    <a:cubicBezTo>
                      <a:pt x="2" y="96"/>
                      <a:pt x="2" y="92"/>
                      <a:pt x="1" y="89"/>
                    </a:cubicBezTo>
                    <a:cubicBezTo>
                      <a:pt x="0" y="71"/>
                      <a:pt x="4" y="52"/>
                      <a:pt x="13" y="37"/>
                    </a:cubicBezTo>
                    <a:cubicBezTo>
                      <a:pt x="22" y="21"/>
                      <a:pt x="37" y="9"/>
                      <a:pt x="57" y="4"/>
                    </a:cubicBezTo>
                    <a:cubicBezTo>
                      <a:pt x="58" y="4"/>
                      <a:pt x="58" y="4"/>
                      <a:pt x="59" y="4"/>
                    </a:cubicBezTo>
                    <a:cubicBezTo>
                      <a:pt x="62" y="3"/>
                      <a:pt x="65" y="3"/>
                      <a:pt x="69" y="2"/>
                    </a:cubicBezTo>
                    <a:cubicBezTo>
                      <a:pt x="71" y="2"/>
                      <a:pt x="71" y="2"/>
                      <a:pt x="71" y="2"/>
                    </a:cubicBezTo>
                    <a:cubicBezTo>
                      <a:pt x="97" y="0"/>
                      <a:pt x="119" y="6"/>
                      <a:pt x="135" y="18"/>
                    </a:cubicBezTo>
                    <a:cubicBezTo>
                      <a:pt x="151" y="31"/>
                      <a:pt x="161" y="52"/>
                      <a:pt x="164" y="79"/>
                    </a:cubicBezTo>
                    <a:cubicBezTo>
                      <a:pt x="164" y="79"/>
                      <a:pt x="164" y="79"/>
                      <a:pt x="164" y="79"/>
                    </a:cubicBezTo>
                    <a:cubicBezTo>
                      <a:pt x="164" y="79"/>
                      <a:pt x="164" y="79"/>
                      <a:pt x="164" y="79"/>
                    </a:cubicBezTo>
                    <a:cubicBezTo>
                      <a:pt x="164" y="80"/>
                      <a:pt x="164" y="80"/>
                      <a:pt x="164" y="80"/>
                    </a:cubicBezTo>
                    <a:cubicBezTo>
                      <a:pt x="164" y="80"/>
                      <a:pt x="164" y="80"/>
                      <a:pt x="164" y="80"/>
                    </a:cubicBezTo>
                    <a:cubicBezTo>
                      <a:pt x="164" y="81"/>
                      <a:pt x="164" y="81"/>
                      <a:pt x="164" y="81"/>
                    </a:cubicBezTo>
                    <a:cubicBezTo>
                      <a:pt x="165" y="101"/>
                      <a:pt x="159" y="118"/>
                      <a:pt x="149" y="130"/>
                    </a:cubicBezTo>
                    <a:cubicBezTo>
                      <a:pt x="137" y="147"/>
                      <a:pt x="118" y="156"/>
                      <a:pt x="103" y="160"/>
                    </a:cubicBezTo>
                    <a:cubicBezTo>
                      <a:pt x="102" y="160"/>
                      <a:pt x="101" y="160"/>
                      <a:pt x="101" y="161"/>
                    </a:cubicBezTo>
                    <a:cubicBezTo>
                      <a:pt x="101" y="161"/>
                      <a:pt x="101" y="161"/>
                      <a:pt x="101" y="161"/>
                    </a:cubicBezTo>
                    <a:cubicBezTo>
                      <a:pt x="82" y="165"/>
                      <a:pt x="60" y="161"/>
                      <a:pt x="42" y="150"/>
                    </a:cubicBezTo>
                    <a:cubicBezTo>
                      <a:pt x="24" y="140"/>
                      <a:pt x="9" y="123"/>
                      <a:pt x="4" y="102"/>
                    </a:cubicBezTo>
                    <a:close/>
                    <a:moveTo>
                      <a:pt x="63" y="31"/>
                    </a:moveTo>
                    <a:cubicBezTo>
                      <a:pt x="56" y="32"/>
                      <a:pt x="49" y="28"/>
                      <a:pt x="48" y="21"/>
                    </a:cubicBezTo>
                    <a:cubicBezTo>
                      <a:pt x="63" y="31"/>
                      <a:pt x="63" y="31"/>
                      <a:pt x="6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zh-CN" altLang="en-US" sz="1800" dirty="0">
                  <a:solidFill>
                    <a:srgbClr val="FFFFFF"/>
                  </a:solidFill>
                  <a:ea typeface="微软雅黑" panose="020B0503020204020204" pitchFamily="34" charset="-122"/>
                </a:endParaRPr>
              </a:p>
            </p:txBody>
          </p:sp>
        </p:grpSp>
      </p:grpSp>
      <p:grpSp>
        <p:nvGrpSpPr>
          <p:cNvPr id="28" name="组合 27"/>
          <p:cNvGrpSpPr/>
          <p:nvPr/>
        </p:nvGrpSpPr>
        <p:grpSpPr>
          <a:xfrm>
            <a:off x="6404690" y="3786767"/>
            <a:ext cx="582831" cy="582910"/>
            <a:chOff x="6404690" y="3786767"/>
            <a:chExt cx="582831" cy="582910"/>
          </a:xfrm>
        </p:grpSpPr>
        <p:grpSp>
          <p:nvGrpSpPr>
            <p:cNvPr id="29" name="Group 25"/>
            <p:cNvGrpSpPr/>
            <p:nvPr/>
          </p:nvGrpSpPr>
          <p:grpSpPr>
            <a:xfrm>
              <a:off x="6404690" y="3786767"/>
              <a:ext cx="582831" cy="582910"/>
              <a:chOff x="1143000" y="3710468"/>
              <a:chExt cx="582730" cy="582730"/>
            </a:xfrm>
          </p:grpSpPr>
          <p:sp>
            <p:nvSpPr>
              <p:cNvPr id="31" name="Oval 26"/>
              <p:cNvSpPr/>
              <p:nvPr/>
            </p:nvSpPr>
            <p:spPr>
              <a:xfrm>
                <a:off x="1143000" y="3710468"/>
                <a:ext cx="582730" cy="58273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4242"/>
                <a:endParaRPr lang="en-US" sz="1800" dirty="0">
                  <a:solidFill>
                    <a:srgbClr val="FFFFFF"/>
                  </a:solidFill>
                </a:endParaRPr>
              </a:p>
            </p:txBody>
          </p:sp>
          <p:sp>
            <p:nvSpPr>
              <p:cNvPr id="32" name="Rectangle 27"/>
              <p:cNvSpPr/>
              <p:nvPr/>
            </p:nvSpPr>
            <p:spPr>
              <a:xfrm>
                <a:off x="1152240" y="3731575"/>
                <a:ext cx="474003" cy="461522"/>
              </a:xfrm>
              <a:prstGeom prst="rect">
                <a:avLst/>
              </a:prstGeom>
            </p:spPr>
            <p:txBody>
              <a:bodyPr wrap="square">
                <a:spAutoFit/>
              </a:bodyPr>
              <a:lstStyle/>
              <a:p>
                <a:pPr defTabSz="934242"/>
                <a:endParaRPr lang="en-US" sz="2400" dirty="0">
                  <a:solidFill>
                    <a:srgbClr val="FFFFFF"/>
                  </a:solidFill>
                </a:endParaRPr>
              </a:p>
            </p:txBody>
          </p:sp>
        </p:grpSp>
        <p:sp>
          <p:nvSpPr>
            <p:cNvPr id="30" name="Freeform 139"/>
            <p:cNvSpPr>
              <a:spLocks/>
            </p:cNvSpPr>
            <p:nvPr/>
          </p:nvSpPr>
          <p:spPr bwMode="auto">
            <a:xfrm>
              <a:off x="6549414" y="3877653"/>
              <a:ext cx="293384" cy="361345"/>
            </a:xfrm>
            <a:custGeom>
              <a:avLst/>
              <a:gdLst>
                <a:gd name="T0" fmla="*/ 261 w 499"/>
                <a:gd name="T1" fmla="*/ 186 h 616"/>
                <a:gd name="T2" fmla="*/ 280 w 499"/>
                <a:gd name="T3" fmla="*/ 181 h 616"/>
                <a:gd name="T4" fmla="*/ 285 w 499"/>
                <a:gd name="T5" fmla="*/ 200 h 616"/>
                <a:gd name="T6" fmla="*/ 220 w 499"/>
                <a:gd name="T7" fmla="*/ 287 h 616"/>
                <a:gd name="T8" fmla="*/ 166 w 499"/>
                <a:gd name="T9" fmla="*/ 358 h 616"/>
                <a:gd name="T10" fmla="*/ 155 w 499"/>
                <a:gd name="T11" fmla="*/ 422 h 616"/>
                <a:gd name="T12" fmla="*/ 170 w 499"/>
                <a:gd name="T13" fmla="*/ 437 h 616"/>
                <a:gd name="T14" fmla="*/ 190 w 499"/>
                <a:gd name="T15" fmla="*/ 445 h 616"/>
                <a:gd name="T16" fmla="*/ 236 w 499"/>
                <a:gd name="T17" fmla="*/ 427 h 616"/>
                <a:gd name="T18" fmla="*/ 400 w 499"/>
                <a:gd name="T19" fmla="*/ 212 h 616"/>
                <a:gd name="T20" fmla="*/ 447 w 499"/>
                <a:gd name="T21" fmla="*/ 154 h 616"/>
                <a:gd name="T22" fmla="*/ 459 w 499"/>
                <a:gd name="T23" fmla="*/ 70 h 616"/>
                <a:gd name="T24" fmla="*/ 442 w 499"/>
                <a:gd name="T25" fmla="*/ 46 h 616"/>
                <a:gd name="T26" fmla="*/ 416 w 499"/>
                <a:gd name="T27" fmla="*/ 34 h 616"/>
                <a:gd name="T28" fmla="*/ 329 w 499"/>
                <a:gd name="T29" fmla="*/ 77 h 616"/>
                <a:gd name="T30" fmla="*/ 173 w 499"/>
                <a:gd name="T31" fmla="*/ 282 h 616"/>
                <a:gd name="T32" fmla="*/ 56 w 499"/>
                <a:gd name="T33" fmla="*/ 440 h 616"/>
                <a:gd name="T34" fmla="*/ 44 w 499"/>
                <a:gd name="T35" fmla="*/ 537 h 616"/>
                <a:gd name="T36" fmla="*/ 68 w 499"/>
                <a:gd name="T37" fmla="*/ 566 h 616"/>
                <a:gd name="T38" fmla="*/ 101 w 499"/>
                <a:gd name="T39" fmla="*/ 581 h 616"/>
                <a:gd name="T40" fmla="*/ 216 w 499"/>
                <a:gd name="T41" fmla="*/ 519 h 616"/>
                <a:gd name="T42" fmla="*/ 352 w 499"/>
                <a:gd name="T43" fmla="*/ 348 h 616"/>
                <a:gd name="T44" fmla="*/ 415 w 499"/>
                <a:gd name="T45" fmla="*/ 278 h 616"/>
                <a:gd name="T46" fmla="*/ 432 w 499"/>
                <a:gd name="T47" fmla="*/ 288 h 616"/>
                <a:gd name="T48" fmla="*/ 423 w 499"/>
                <a:gd name="T49" fmla="*/ 305 h 616"/>
                <a:gd name="T50" fmla="*/ 373 w 499"/>
                <a:gd name="T51" fmla="*/ 366 h 616"/>
                <a:gd name="T52" fmla="*/ 238 w 499"/>
                <a:gd name="T53" fmla="*/ 536 h 616"/>
                <a:gd name="T54" fmla="*/ 97 w 499"/>
                <a:gd name="T55" fmla="*/ 609 h 616"/>
                <a:gd name="T56" fmla="*/ 50 w 499"/>
                <a:gd name="T57" fmla="*/ 588 h 616"/>
                <a:gd name="T58" fmla="*/ 19 w 499"/>
                <a:gd name="T59" fmla="*/ 550 h 616"/>
                <a:gd name="T60" fmla="*/ 35 w 499"/>
                <a:gd name="T61" fmla="*/ 423 h 616"/>
                <a:gd name="T62" fmla="*/ 151 w 499"/>
                <a:gd name="T63" fmla="*/ 266 h 616"/>
                <a:gd name="T64" fmla="*/ 308 w 499"/>
                <a:gd name="T65" fmla="*/ 59 h 616"/>
                <a:gd name="T66" fmla="*/ 422 w 499"/>
                <a:gd name="T67" fmla="*/ 6 h 616"/>
                <a:gd name="T68" fmla="*/ 460 w 499"/>
                <a:gd name="T69" fmla="*/ 25 h 616"/>
                <a:gd name="T70" fmla="*/ 485 w 499"/>
                <a:gd name="T71" fmla="*/ 59 h 616"/>
                <a:gd name="T72" fmla="*/ 469 w 499"/>
                <a:gd name="T73" fmla="*/ 171 h 616"/>
                <a:gd name="T74" fmla="*/ 421 w 499"/>
                <a:gd name="T75" fmla="*/ 230 h 616"/>
                <a:gd name="T76" fmla="*/ 260 w 499"/>
                <a:gd name="T77" fmla="*/ 442 h 616"/>
                <a:gd name="T78" fmla="*/ 186 w 499"/>
                <a:gd name="T79" fmla="*/ 472 h 616"/>
                <a:gd name="T80" fmla="*/ 155 w 499"/>
                <a:gd name="T81" fmla="*/ 460 h 616"/>
                <a:gd name="T82" fmla="*/ 131 w 499"/>
                <a:gd name="T83" fmla="*/ 436 h 616"/>
                <a:gd name="T84" fmla="*/ 142 w 499"/>
                <a:gd name="T85" fmla="*/ 342 h 616"/>
                <a:gd name="T86" fmla="*/ 199 w 499"/>
                <a:gd name="T87" fmla="*/ 269 h 616"/>
                <a:gd name="T88" fmla="*/ 261 w 499"/>
                <a:gd name="T89" fmla="*/ 186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9" h="616">
                  <a:moveTo>
                    <a:pt x="261" y="186"/>
                  </a:moveTo>
                  <a:cubicBezTo>
                    <a:pt x="265" y="179"/>
                    <a:pt x="274" y="177"/>
                    <a:pt x="280" y="181"/>
                  </a:cubicBezTo>
                  <a:cubicBezTo>
                    <a:pt x="287" y="185"/>
                    <a:pt x="289" y="194"/>
                    <a:pt x="285" y="200"/>
                  </a:cubicBezTo>
                  <a:cubicBezTo>
                    <a:pt x="267" y="232"/>
                    <a:pt x="244" y="259"/>
                    <a:pt x="220" y="287"/>
                  </a:cubicBezTo>
                  <a:cubicBezTo>
                    <a:pt x="202" y="310"/>
                    <a:pt x="182" y="333"/>
                    <a:pt x="166" y="358"/>
                  </a:cubicBezTo>
                  <a:cubicBezTo>
                    <a:pt x="147" y="386"/>
                    <a:pt x="146" y="408"/>
                    <a:pt x="155" y="422"/>
                  </a:cubicBezTo>
                  <a:cubicBezTo>
                    <a:pt x="159" y="428"/>
                    <a:pt x="164" y="433"/>
                    <a:pt x="170" y="437"/>
                  </a:cubicBezTo>
                  <a:cubicBezTo>
                    <a:pt x="176" y="441"/>
                    <a:pt x="183" y="443"/>
                    <a:pt x="190" y="445"/>
                  </a:cubicBezTo>
                  <a:cubicBezTo>
                    <a:pt x="208" y="448"/>
                    <a:pt x="227" y="442"/>
                    <a:pt x="236" y="427"/>
                  </a:cubicBezTo>
                  <a:cubicBezTo>
                    <a:pt x="277" y="361"/>
                    <a:pt x="346" y="277"/>
                    <a:pt x="400" y="212"/>
                  </a:cubicBezTo>
                  <a:cubicBezTo>
                    <a:pt x="417" y="191"/>
                    <a:pt x="433" y="171"/>
                    <a:pt x="447" y="154"/>
                  </a:cubicBezTo>
                  <a:cubicBezTo>
                    <a:pt x="468" y="127"/>
                    <a:pt x="470" y="95"/>
                    <a:pt x="459" y="70"/>
                  </a:cubicBezTo>
                  <a:cubicBezTo>
                    <a:pt x="455" y="61"/>
                    <a:pt x="449" y="52"/>
                    <a:pt x="442" y="46"/>
                  </a:cubicBezTo>
                  <a:cubicBezTo>
                    <a:pt x="435" y="40"/>
                    <a:pt x="426" y="35"/>
                    <a:pt x="416" y="34"/>
                  </a:cubicBezTo>
                  <a:cubicBezTo>
                    <a:pt x="393" y="29"/>
                    <a:pt x="362" y="40"/>
                    <a:pt x="329" y="77"/>
                  </a:cubicBezTo>
                  <a:cubicBezTo>
                    <a:pt x="280" y="133"/>
                    <a:pt x="226" y="208"/>
                    <a:pt x="173" y="282"/>
                  </a:cubicBezTo>
                  <a:cubicBezTo>
                    <a:pt x="133" y="338"/>
                    <a:pt x="94" y="394"/>
                    <a:pt x="56" y="440"/>
                  </a:cubicBezTo>
                  <a:cubicBezTo>
                    <a:pt x="31" y="472"/>
                    <a:pt x="30" y="509"/>
                    <a:pt x="44" y="537"/>
                  </a:cubicBezTo>
                  <a:cubicBezTo>
                    <a:pt x="50" y="549"/>
                    <a:pt x="58" y="559"/>
                    <a:pt x="68" y="566"/>
                  </a:cubicBezTo>
                  <a:cubicBezTo>
                    <a:pt x="77" y="574"/>
                    <a:pt x="89" y="579"/>
                    <a:pt x="101" y="581"/>
                  </a:cubicBezTo>
                  <a:cubicBezTo>
                    <a:pt x="134" y="587"/>
                    <a:pt x="176" y="571"/>
                    <a:pt x="216" y="519"/>
                  </a:cubicBezTo>
                  <a:cubicBezTo>
                    <a:pt x="226" y="506"/>
                    <a:pt x="299" y="413"/>
                    <a:pt x="352" y="348"/>
                  </a:cubicBezTo>
                  <a:cubicBezTo>
                    <a:pt x="383" y="310"/>
                    <a:pt x="408" y="280"/>
                    <a:pt x="415" y="278"/>
                  </a:cubicBezTo>
                  <a:cubicBezTo>
                    <a:pt x="422" y="276"/>
                    <a:pt x="430" y="280"/>
                    <a:pt x="432" y="288"/>
                  </a:cubicBezTo>
                  <a:cubicBezTo>
                    <a:pt x="435" y="295"/>
                    <a:pt x="430" y="303"/>
                    <a:pt x="423" y="305"/>
                  </a:cubicBezTo>
                  <a:cubicBezTo>
                    <a:pt x="423" y="305"/>
                    <a:pt x="401" y="331"/>
                    <a:pt x="373" y="366"/>
                  </a:cubicBezTo>
                  <a:cubicBezTo>
                    <a:pt x="321" y="430"/>
                    <a:pt x="248" y="523"/>
                    <a:pt x="238" y="536"/>
                  </a:cubicBezTo>
                  <a:cubicBezTo>
                    <a:pt x="191" y="598"/>
                    <a:pt x="139" y="616"/>
                    <a:pt x="97" y="609"/>
                  </a:cubicBezTo>
                  <a:cubicBezTo>
                    <a:pt x="79" y="606"/>
                    <a:pt x="64" y="598"/>
                    <a:pt x="50" y="588"/>
                  </a:cubicBezTo>
                  <a:cubicBezTo>
                    <a:pt x="37" y="578"/>
                    <a:pt x="27" y="565"/>
                    <a:pt x="19" y="550"/>
                  </a:cubicBezTo>
                  <a:cubicBezTo>
                    <a:pt x="0" y="512"/>
                    <a:pt x="1" y="464"/>
                    <a:pt x="35" y="423"/>
                  </a:cubicBezTo>
                  <a:cubicBezTo>
                    <a:pt x="71" y="378"/>
                    <a:pt x="110" y="322"/>
                    <a:pt x="151" y="266"/>
                  </a:cubicBezTo>
                  <a:cubicBezTo>
                    <a:pt x="204" y="191"/>
                    <a:pt x="258" y="116"/>
                    <a:pt x="308" y="59"/>
                  </a:cubicBezTo>
                  <a:cubicBezTo>
                    <a:pt x="349" y="13"/>
                    <a:pt x="389" y="0"/>
                    <a:pt x="422" y="6"/>
                  </a:cubicBezTo>
                  <a:cubicBezTo>
                    <a:pt x="436" y="9"/>
                    <a:pt x="449" y="16"/>
                    <a:pt x="460" y="25"/>
                  </a:cubicBezTo>
                  <a:cubicBezTo>
                    <a:pt x="471" y="34"/>
                    <a:pt x="479" y="46"/>
                    <a:pt x="485" y="59"/>
                  </a:cubicBezTo>
                  <a:cubicBezTo>
                    <a:pt x="499" y="93"/>
                    <a:pt x="497" y="136"/>
                    <a:pt x="469" y="171"/>
                  </a:cubicBezTo>
                  <a:cubicBezTo>
                    <a:pt x="457" y="186"/>
                    <a:pt x="440" y="207"/>
                    <a:pt x="421" y="230"/>
                  </a:cubicBezTo>
                  <a:cubicBezTo>
                    <a:pt x="368" y="294"/>
                    <a:pt x="300" y="377"/>
                    <a:pt x="260" y="442"/>
                  </a:cubicBezTo>
                  <a:cubicBezTo>
                    <a:pt x="244" y="468"/>
                    <a:pt x="214" y="477"/>
                    <a:pt x="186" y="472"/>
                  </a:cubicBezTo>
                  <a:cubicBezTo>
                    <a:pt x="175" y="470"/>
                    <a:pt x="164" y="466"/>
                    <a:pt x="155" y="460"/>
                  </a:cubicBezTo>
                  <a:cubicBezTo>
                    <a:pt x="145" y="454"/>
                    <a:pt x="137" y="446"/>
                    <a:pt x="131" y="436"/>
                  </a:cubicBezTo>
                  <a:cubicBezTo>
                    <a:pt x="117" y="413"/>
                    <a:pt x="116" y="381"/>
                    <a:pt x="142" y="342"/>
                  </a:cubicBezTo>
                  <a:cubicBezTo>
                    <a:pt x="160" y="315"/>
                    <a:pt x="180" y="292"/>
                    <a:pt x="199" y="269"/>
                  </a:cubicBezTo>
                  <a:cubicBezTo>
                    <a:pt x="222" y="242"/>
                    <a:pt x="244" y="216"/>
                    <a:pt x="261" y="186"/>
                  </a:cubicBezTo>
                  <a:close/>
                </a:path>
              </a:pathLst>
            </a:custGeom>
            <a:solidFill>
              <a:schemeClr val="bg1"/>
            </a:solidFill>
            <a:ln>
              <a:noFill/>
            </a:ln>
          </p:spPr>
          <p:txBody>
            <a:bodyPr vert="horz" wrap="square" lIns="115214" tIns="57607" rIns="115214" bIns="57607" numCol="1" anchor="t" anchorCtr="0" compatLnSpc="1">
              <a:prstTxWarp prst="textNoShape">
                <a:avLst/>
              </a:prstTxWarp>
            </a:bodyPr>
            <a:lstStyle/>
            <a:p>
              <a:pPr defTabSz="934242"/>
              <a:endParaRPr lang="zh-CN" altLang="en-US" sz="1800" dirty="0">
                <a:solidFill>
                  <a:srgbClr val="FFFFFF"/>
                </a:solidFill>
                <a:ea typeface="微软雅黑" panose="020B0503020204020204" pitchFamily="34" charset="-122"/>
              </a:endParaRPr>
            </a:p>
          </p:txBody>
        </p:sp>
      </p:grpSp>
      <p:grpSp>
        <p:nvGrpSpPr>
          <p:cNvPr id="33" name="组合 32"/>
          <p:cNvGrpSpPr/>
          <p:nvPr/>
        </p:nvGrpSpPr>
        <p:grpSpPr>
          <a:xfrm>
            <a:off x="5701946" y="3786767"/>
            <a:ext cx="582831" cy="582910"/>
            <a:chOff x="5701946" y="3786767"/>
            <a:chExt cx="582831" cy="582910"/>
          </a:xfrm>
        </p:grpSpPr>
        <p:grpSp>
          <p:nvGrpSpPr>
            <p:cNvPr id="34" name="Group 22"/>
            <p:cNvGrpSpPr/>
            <p:nvPr/>
          </p:nvGrpSpPr>
          <p:grpSpPr>
            <a:xfrm>
              <a:off x="5701946" y="3786767"/>
              <a:ext cx="582831" cy="582910"/>
              <a:chOff x="4516915" y="2816880"/>
              <a:chExt cx="582730" cy="582730"/>
            </a:xfrm>
          </p:grpSpPr>
          <p:sp>
            <p:nvSpPr>
              <p:cNvPr id="38" name="Oval 23"/>
              <p:cNvSpPr/>
              <p:nvPr/>
            </p:nvSpPr>
            <p:spPr>
              <a:xfrm>
                <a:off x="4516915" y="2816880"/>
                <a:ext cx="582730" cy="58273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4242"/>
                <a:endParaRPr lang="en-US" sz="1800" dirty="0">
                  <a:solidFill>
                    <a:srgbClr val="FFFFFF"/>
                  </a:solidFill>
                </a:endParaRPr>
              </a:p>
            </p:txBody>
          </p:sp>
          <p:sp>
            <p:nvSpPr>
              <p:cNvPr id="39" name="Rectangle 24"/>
              <p:cNvSpPr/>
              <p:nvPr/>
            </p:nvSpPr>
            <p:spPr>
              <a:xfrm>
                <a:off x="4547737" y="2863608"/>
                <a:ext cx="184699" cy="461522"/>
              </a:xfrm>
              <a:prstGeom prst="rect">
                <a:avLst/>
              </a:prstGeom>
            </p:spPr>
            <p:txBody>
              <a:bodyPr wrap="none">
                <a:spAutoFit/>
              </a:bodyPr>
              <a:lstStyle/>
              <a:p>
                <a:pPr defTabSz="934242"/>
                <a:endParaRPr lang="en-US" sz="2400" dirty="0">
                  <a:solidFill>
                    <a:srgbClr val="FFFFFF">
                      <a:lumMod val="95000"/>
                    </a:srgbClr>
                  </a:solidFill>
                </a:endParaRPr>
              </a:p>
            </p:txBody>
          </p:sp>
        </p:grpSp>
        <p:grpSp>
          <p:nvGrpSpPr>
            <p:cNvPr id="35" name="组合 34"/>
            <p:cNvGrpSpPr/>
            <p:nvPr/>
          </p:nvGrpSpPr>
          <p:grpSpPr>
            <a:xfrm>
              <a:off x="5871118" y="3890758"/>
              <a:ext cx="244486" cy="374929"/>
              <a:chOff x="6340476" y="4933951"/>
              <a:chExt cx="428625" cy="657225"/>
            </a:xfrm>
            <a:solidFill>
              <a:schemeClr val="bg1"/>
            </a:solidFill>
          </p:grpSpPr>
          <p:sp>
            <p:nvSpPr>
              <p:cNvPr id="36" name="Freeform 140"/>
              <p:cNvSpPr>
                <a:spLocks noEditPoints="1"/>
              </p:cNvSpPr>
              <p:nvPr/>
            </p:nvSpPr>
            <p:spPr bwMode="auto">
              <a:xfrm>
                <a:off x="6340476" y="4933951"/>
                <a:ext cx="428625" cy="657225"/>
              </a:xfrm>
              <a:custGeom>
                <a:avLst/>
                <a:gdLst>
                  <a:gd name="T0" fmla="*/ 221 w 416"/>
                  <a:gd name="T1" fmla="*/ 1 h 639"/>
                  <a:gd name="T2" fmla="*/ 331 w 416"/>
                  <a:gd name="T3" fmla="*/ 28 h 639"/>
                  <a:gd name="T4" fmla="*/ 398 w 416"/>
                  <a:gd name="T5" fmla="*/ 104 h 639"/>
                  <a:gd name="T6" fmla="*/ 415 w 416"/>
                  <a:gd name="T7" fmla="*/ 201 h 639"/>
                  <a:gd name="T8" fmla="*/ 379 w 416"/>
                  <a:gd name="T9" fmla="*/ 341 h 639"/>
                  <a:gd name="T10" fmla="*/ 328 w 416"/>
                  <a:gd name="T11" fmla="*/ 454 h 639"/>
                  <a:gd name="T12" fmla="*/ 288 w 416"/>
                  <a:gd name="T13" fmla="*/ 567 h 639"/>
                  <a:gd name="T14" fmla="*/ 256 w 416"/>
                  <a:gd name="T15" fmla="*/ 625 h 639"/>
                  <a:gd name="T16" fmla="*/ 224 w 416"/>
                  <a:gd name="T17" fmla="*/ 639 h 639"/>
                  <a:gd name="T18" fmla="*/ 190 w 416"/>
                  <a:gd name="T19" fmla="*/ 628 h 639"/>
                  <a:gd name="T20" fmla="*/ 155 w 416"/>
                  <a:gd name="T21" fmla="*/ 578 h 639"/>
                  <a:gd name="T22" fmla="*/ 109 w 416"/>
                  <a:gd name="T23" fmla="*/ 468 h 639"/>
                  <a:gd name="T24" fmla="*/ 46 w 416"/>
                  <a:gd name="T25" fmla="*/ 339 h 639"/>
                  <a:gd name="T26" fmla="*/ 1 w 416"/>
                  <a:gd name="T27" fmla="*/ 185 h 639"/>
                  <a:gd name="T28" fmla="*/ 30 w 416"/>
                  <a:gd name="T29" fmla="*/ 91 h 639"/>
                  <a:gd name="T30" fmla="*/ 97 w 416"/>
                  <a:gd name="T31" fmla="*/ 32 h 639"/>
                  <a:gd name="T32" fmla="*/ 221 w 416"/>
                  <a:gd name="T33" fmla="*/ 1 h 639"/>
                  <a:gd name="T34" fmla="*/ 317 w 416"/>
                  <a:gd name="T35" fmla="*/ 52 h 639"/>
                  <a:gd name="T36" fmla="*/ 220 w 416"/>
                  <a:gd name="T37" fmla="*/ 29 h 639"/>
                  <a:gd name="T38" fmla="*/ 111 w 416"/>
                  <a:gd name="T39" fmla="*/ 56 h 639"/>
                  <a:gd name="T40" fmla="*/ 53 w 416"/>
                  <a:gd name="T41" fmla="*/ 106 h 639"/>
                  <a:gd name="T42" fmla="*/ 29 w 416"/>
                  <a:gd name="T43" fmla="*/ 185 h 639"/>
                  <a:gd name="T44" fmla="*/ 70 w 416"/>
                  <a:gd name="T45" fmla="*/ 326 h 639"/>
                  <a:gd name="T46" fmla="*/ 134 w 416"/>
                  <a:gd name="T47" fmla="*/ 456 h 639"/>
                  <a:gd name="T48" fmla="*/ 181 w 416"/>
                  <a:gd name="T49" fmla="*/ 568 h 639"/>
                  <a:gd name="T50" fmla="*/ 206 w 416"/>
                  <a:gd name="T51" fmla="*/ 605 h 639"/>
                  <a:gd name="T52" fmla="*/ 222 w 416"/>
                  <a:gd name="T53" fmla="*/ 611 h 639"/>
                  <a:gd name="T54" fmla="*/ 238 w 416"/>
                  <a:gd name="T55" fmla="*/ 604 h 639"/>
                  <a:gd name="T56" fmla="*/ 261 w 416"/>
                  <a:gd name="T57" fmla="*/ 560 h 639"/>
                  <a:gd name="T58" fmla="*/ 302 w 416"/>
                  <a:gd name="T59" fmla="*/ 443 h 639"/>
                  <a:gd name="T60" fmla="*/ 355 w 416"/>
                  <a:gd name="T61" fmla="*/ 327 h 639"/>
                  <a:gd name="T62" fmla="*/ 387 w 416"/>
                  <a:gd name="T63" fmla="*/ 200 h 639"/>
                  <a:gd name="T64" fmla="*/ 373 w 416"/>
                  <a:gd name="T65" fmla="*/ 115 h 639"/>
                  <a:gd name="T66" fmla="*/ 317 w 416"/>
                  <a:gd name="T67" fmla="*/ 52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6" h="639">
                    <a:moveTo>
                      <a:pt x="221" y="1"/>
                    </a:moveTo>
                    <a:cubicBezTo>
                      <a:pt x="267" y="2"/>
                      <a:pt x="303" y="12"/>
                      <a:pt x="331" y="28"/>
                    </a:cubicBezTo>
                    <a:cubicBezTo>
                      <a:pt x="364" y="47"/>
                      <a:pt x="385" y="74"/>
                      <a:pt x="398" y="104"/>
                    </a:cubicBezTo>
                    <a:cubicBezTo>
                      <a:pt x="411" y="134"/>
                      <a:pt x="416" y="168"/>
                      <a:pt x="415" y="201"/>
                    </a:cubicBezTo>
                    <a:cubicBezTo>
                      <a:pt x="414" y="255"/>
                      <a:pt x="398" y="309"/>
                      <a:pt x="379" y="341"/>
                    </a:cubicBezTo>
                    <a:cubicBezTo>
                      <a:pt x="366" y="364"/>
                      <a:pt x="346" y="408"/>
                      <a:pt x="328" y="454"/>
                    </a:cubicBezTo>
                    <a:cubicBezTo>
                      <a:pt x="311" y="496"/>
                      <a:pt x="295" y="539"/>
                      <a:pt x="288" y="567"/>
                    </a:cubicBezTo>
                    <a:cubicBezTo>
                      <a:pt x="281" y="594"/>
                      <a:pt x="270" y="613"/>
                      <a:pt x="256" y="625"/>
                    </a:cubicBezTo>
                    <a:cubicBezTo>
                      <a:pt x="246" y="633"/>
                      <a:pt x="235" y="638"/>
                      <a:pt x="224" y="639"/>
                    </a:cubicBezTo>
                    <a:cubicBezTo>
                      <a:pt x="212" y="639"/>
                      <a:pt x="201" y="636"/>
                      <a:pt x="190" y="628"/>
                    </a:cubicBezTo>
                    <a:cubicBezTo>
                      <a:pt x="176" y="618"/>
                      <a:pt x="164" y="601"/>
                      <a:pt x="155" y="578"/>
                    </a:cubicBezTo>
                    <a:cubicBezTo>
                      <a:pt x="142" y="543"/>
                      <a:pt x="126" y="504"/>
                      <a:pt x="109" y="468"/>
                    </a:cubicBezTo>
                    <a:cubicBezTo>
                      <a:pt x="81" y="406"/>
                      <a:pt x="53" y="353"/>
                      <a:pt x="46" y="339"/>
                    </a:cubicBezTo>
                    <a:cubicBezTo>
                      <a:pt x="13" y="279"/>
                      <a:pt x="0" y="228"/>
                      <a:pt x="1" y="185"/>
                    </a:cubicBezTo>
                    <a:cubicBezTo>
                      <a:pt x="2" y="147"/>
                      <a:pt x="13" y="116"/>
                      <a:pt x="30" y="91"/>
                    </a:cubicBezTo>
                    <a:cubicBezTo>
                      <a:pt x="48" y="65"/>
                      <a:pt x="71" y="46"/>
                      <a:pt x="97" y="32"/>
                    </a:cubicBezTo>
                    <a:cubicBezTo>
                      <a:pt x="138" y="10"/>
                      <a:pt x="184" y="0"/>
                      <a:pt x="221" y="1"/>
                    </a:cubicBezTo>
                    <a:close/>
                    <a:moveTo>
                      <a:pt x="317" y="52"/>
                    </a:moveTo>
                    <a:cubicBezTo>
                      <a:pt x="293" y="39"/>
                      <a:pt x="261" y="30"/>
                      <a:pt x="220" y="29"/>
                    </a:cubicBezTo>
                    <a:cubicBezTo>
                      <a:pt x="187" y="28"/>
                      <a:pt x="146" y="37"/>
                      <a:pt x="111" y="56"/>
                    </a:cubicBezTo>
                    <a:cubicBezTo>
                      <a:pt x="88" y="69"/>
                      <a:pt x="68" y="85"/>
                      <a:pt x="53" y="106"/>
                    </a:cubicBezTo>
                    <a:cubicBezTo>
                      <a:pt x="39" y="128"/>
                      <a:pt x="29" y="154"/>
                      <a:pt x="29" y="185"/>
                    </a:cubicBezTo>
                    <a:cubicBezTo>
                      <a:pt x="28" y="224"/>
                      <a:pt x="40" y="270"/>
                      <a:pt x="70" y="326"/>
                    </a:cubicBezTo>
                    <a:cubicBezTo>
                      <a:pt x="78" y="340"/>
                      <a:pt x="106" y="394"/>
                      <a:pt x="134" y="456"/>
                    </a:cubicBezTo>
                    <a:cubicBezTo>
                      <a:pt x="151" y="493"/>
                      <a:pt x="168" y="533"/>
                      <a:pt x="181" y="568"/>
                    </a:cubicBezTo>
                    <a:cubicBezTo>
                      <a:pt x="188" y="586"/>
                      <a:pt x="197" y="599"/>
                      <a:pt x="206" y="605"/>
                    </a:cubicBezTo>
                    <a:cubicBezTo>
                      <a:pt x="211" y="609"/>
                      <a:pt x="217" y="611"/>
                      <a:pt x="222" y="611"/>
                    </a:cubicBezTo>
                    <a:cubicBezTo>
                      <a:pt x="227" y="610"/>
                      <a:pt x="233" y="608"/>
                      <a:pt x="238" y="604"/>
                    </a:cubicBezTo>
                    <a:cubicBezTo>
                      <a:pt x="247" y="595"/>
                      <a:pt x="256" y="581"/>
                      <a:pt x="261" y="560"/>
                    </a:cubicBezTo>
                    <a:cubicBezTo>
                      <a:pt x="269" y="531"/>
                      <a:pt x="285" y="486"/>
                      <a:pt x="302" y="443"/>
                    </a:cubicBezTo>
                    <a:cubicBezTo>
                      <a:pt x="321" y="397"/>
                      <a:pt x="341" y="352"/>
                      <a:pt x="355" y="327"/>
                    </a:cubicBezTo>
                    <a:cubicBezTo>
                      <a:pt x="372" y="298"/>
                      <a:pt x="386" y="250"/>
                      <a:pt x="387" y="200"/>
                    </a:cubicBezTo>
                    <a:cubicBezTo>
                      <a:pt x="388" y="171"/>
                      <a:pt x="384" y="141"/>
                      <a:pt x="373" y="115"/>
                    </a:cubicBezTo>
                    <a:cubicBezTo>
                      <a:pt x="362" y="90"/>
                      <a:pt x="344" y="68"/>
                      <a:pt x="317" y="52"/>
                    </a:cubicBezTo>
                    <a:close/>
                  </a:path>
                </a:pathLst>
              </a:custGeom>
              <a:grpFill/>
              <a:ln>
                <a:noFill/>
              </a:ln>
            </p:spPr>
            <p:txBody>
              <a:bodyPr vert="horz" wrap="square" lIns="91440" tIns="45720" rIns="91440" bIns="45720" numCol="1" anchor="t" anchorCtr="0" compatLnSpc="1">
                <a:prstTxWarp prst="textNoShape">
                  <a:avLst/>
                </a:prstTxWarp>
              </a:bodyPr>
              <a:lstStyle/>
              <a:p>
                <a:pPr defTabSz="934242"/>
                <a:endParaRPr lang="zh-CN" altLang="en-US" sz="1800" dirty="0">
                  <a:solidFill>
                    <a:srgbClr val="FFFFFF"/>
                  </a:solidFill>
                  <a:ea typeface="微软雅黑" panose="020B0503020204020204" pitchFamily="34" charset="-122"/>
                </a:endParaRPr>
              </a:p>
            </p:txBody>
          </p:sp>
          <p:sp>
            <p:nvSpPr>
              <p:cNvPr id="37" name="Freeform 141"/>
              <p:cNvSpPr>
                <a:spLocks noEditPoints="1"/>
              </p:cNvSpPr>
              <p:nvPr/>
            </p:nvSpPr>
            <p:spPr bwMode="auto">
              <a:xfrm>
                <a:off x="6415088" y="4989514"/>
                <a:ext cx="282575" cy="350838"/>
              </a:xfrm>
              <a:custGeom>
                <a:avLst/>
                <a:gdLst>
                  <a:gd name="T0" fmla="*/ 138 w 275"/>
                  <a:gd name="T1" fmla="*/ 1 h 341"/>
                  <a:gd name="T2" fmla="*/ 196 w 275"/>
                  <a:gd name="T3" fmla="*/ 12 h 341"/>
                  <a:gd name="T4" fmla="*/ 253 w 275"/>
                  <a:gd name="T5" fmla="*/ 64 h 341"/>
                  <a:gd name="T6" fmla="*/ 275 w 275"/>
                  <a:gd name="T7" fmla="*/ 137 h 341"/>
                  <a:gd name="T8" fmla="*/ 263 w 275"/>
                  <a:gd name="T9" fmla="*/ 195 h 341"/>
                  <a:gd name="T10" fmla="*/ 175 w 275"/>
                  <a:gd name="T11" fmla="*/ 305 h 341"/>
                  <a:gd name="T12" fmla="*/ 174 w 275"/>
                  <a:gd name="T13" fmla="*/ 307 h 341"/>
                  <a:gd name="T14" fmla="*/ 172 w 275"/>
                  <a:gd name="T15" fmla="*/ 308 h 341"/>
                  <a:gd name="T16" fmla="*/ 100 w 275"/>
                  <a:gd name="T17" fmla="*/ 310 h 341"/>
                  <a:gd name="T18" fmla="*/ 54 w 275"/>
                  <a:gd name="T19" fmla="*/ 251 h 341"/>
                  <a:gd name="T20" fmla="*/ 28 w 275"/>
                  <a:gd name="T21" fmla="*/ 214 h 341"/>
                  <a:gd name="T22" fmla="*/ 1 w 275"/>
                  <a:gd name="T23" fmla="*/ 137 h 341"/>
                  <a:gd name="T24" fmla="*/ 14 w 275"/>
                  <a:gd name="T25" fmla="*/ 77 h 341"/>
                  <a:gd name="T26" fmla="*/ 54 w 275"/>
                  <a:gd name="T27" fmla="*/ 29 h 341"/>
                  <a:gd name="T28" fmla="*/ 138 w 275"/>
                  <a:gd name="T29" fmla="*/ 1 h 341"/>
                  <a:gd name="T30" fmla="*/ 184 w 275"/>
                  <a:gd name="T31" fmla="*/ 38 h 341"/>
                  <a:gd name="T32" fmla="*/ 139 w 275"/>
                  <a:gd name="T33" fmla="*/ 29 h 341"/>
                  <a:gd name="T34" fmla="*/ 71 w 275"/>
                  <a:gd name="T35" fmla="*/ 52 h 341"/>
                  <a:gd name="T36" fmla="*/ 39 w 275"/>
                  <a:gd name="T37" fmla="*/ 89 h 341"/>
                  <a:gd name="T38" fmla="*/ 28 w 275"/>
                  <a:gd name="T39" fmla="*/ 136 h 341"/>
                  <a:gd name="T40" fmla="*/ 50 w 275"/>
                  <a:gd name="T41" fmla="*/ 197 h 341"/>
                  <a:gd name="T42" fmla="*/ 77 w 275"/>
                  <a:gd name="T43" fmla="*/ 236 h 341"/>
                  <a:gd name="T44" fmla="*/ 118 w 275"/>
                  <a:gd name="T45" fmla="*/ 289 h 341"/>
                  <a:gd name="T46" fmla="*/ 152 w 275"/>
                  <a:gd name="T47" fmla="*/ 288 h 341"/>
                  <a:gd name="T48" fmla="*/ 154 w 275"/>
                  <a:gd name="T49" fmla="*/ 287 h 341"/>
                  <a:gd name="T50" fmla="*/ 156 w 275"/>
                  <a:gd name="T51" fmla="*/ 285 h 341"/>
                  <a:gd name="T52" fmla="*/ 238 w 275"/>
                  <a:gd name="T53" fmla="*/ 184 h 341"/>
                  <a:gd name="T54" fmla="*/ 247 w 275"/>
                  <a:gd name="T55" fmla="*/ 138 h 341"/>
                  <a:gd name="T56" fmla="*/ 229 w 275"/>
                  <a:gd name="T57" fmla="*/ 79 h 341"/>
                  <a:gd name="T58" fmla="*/ 184 w 275"/>
                  <a:gd name="T59" fmla="*/ 38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5" h="341">
                    <a:moveTo>
                      <a:pt x="138" y="1"/>
                    </a:moveTo>
                    <a:cubicBezTo>
                      <a:pt x="159" y="0"/>
                      <a:pt x="179" y="4"/>
                      <a:pt x="196" y="12"/>
                    </a:cubicBezTo>
                    <a:cubicBezTo>
                      <a:pt x="220" y="23"/>
                      <a:pt x="240" y="42"/>
                      <a:pt x="253" y="64"/>
                    </a:cubicBezTo>
                    <a:cubicBezTo>
                      <a:pt x="266" y="86"/>
                      <a:pt x="274" y="111"/>
                      <a:pt x="275" y="137"/>
                    </a:cubicBezTo>
                    <a:cubicBezTo>
                      <a:pt x="275" y="157"/>
                      <a:pt x="271" y="177"/>
                      <a:pt x="263" y="195"/>
                    </a:cubicBezTo>
                    <a:cubicBezTo>
                      <a:pt x="242" y="241"/>
                      <a:pt x="212" y="270"/>
                      <a:pt x="175" y="305"/>
                    </a:cubicBezTo>
                    <a:cubicBezTo>
                      <a:pt x="174" y="307"/>
                      <a:pt x="174" y="307"/>
                      <a:pt x="174" y="307"/>
                    </a:cubicBezTo>
                    <a:cubicBezTo>
                      <a:pt x="172" y="308"/>
                      <a:pt x="172" y="308"/>
                      <a:pt x="172" y="308"/>
                    </a:cubicBezTo>
                    <a:cubicBezTo>
                      <a:pt x="151" y="329"/>
                      <a:pt x="138" y="341"/>
                      <a:pt x="100" y="310"/>
                    </a:cubicBezTo>
                    <a:cubicBezTo>
                      <a:pt x="82" y="296"/>
                      <a:pt x="69" y="275"/>
                      <a:pt x="54" y="251"/>
                    </a:cubicBezTo>
                    <a:cubicBezTo>
                      <a:pt x="46" y="239"/>
                      <a:pt x="38" y="227"/>
                      <a:pt x="28" y="214"/>
                    </a:cubicBezTo>
                    <a:cubicBezTo>
                      <a:pt x="10" y="189"/>
                      <a:pt x="1" y="163"/>
                      <a:pt x="1" y="137"/>
                    </a:cubicBezTo>
                    <a:cubicBezTo>
                      <a:pt x="0" y="116"/>
                      <a:pt x="5" y="95"/>
                      <a:pt x="14" y="77"/>
                    </a:cubicBezTo>
                    <a:cubicBezTo>
                      <a:pt x="23" y="58"/>
                      <a:pt x="37" y="42"/>
                      <a:pt x="54" y="29"/>
                    </a:cubicBezTo>
                    <a:cubicBezTo>
                      <a:pt x="77" y="12"/>
                      <a:pt x="106" y="2"/>
                      <a:pt x="138" y="1"/>
                    </a:cubicBezTo>
                    <a:close/>
                    <a:moveTo>
                      <a:pt x="184" y="38"/>
                    </a:moveTo>
                    <a:cubicBezTo>
                      <a:pt x="171" y="32"/>
                      <a:pt x="156" y="28"/>
                      <a:pt x="139" y="29"/>
                    </a:cubicBezTo>
                    <a:cubicBezTo>
                      <a:pt x="112" y="29"/>
                      <a:pt x="89" y="38"/>
                      <a:pt x="71" y="52"/>
                    </a:cubicBezTo>
                    <a:cubicBezTo>
                      <a:pt x="57" y="62"/>
                      <a:pt x="46" y="75"/>
                      <a:pt x="39" y="89"/>
                    </a:cubicBezTo>
                    <a:cubicBezTo>
                      <a:pt x="32" y="104"/>
                      <a:pt x="28" y="120"/>
                      <a:pt x="28" y="136"/>
                    </a:cubicBezTo>
                    <a:cubicBezTo>
                      <a:pt x="29" y="156"/>
                      <a:pt x="36" y="177"/>
                      <a:pt x="50" y="197"/>
                    </a:cubicBezTo>
                    <a:cubicBezTo>
                      <a:pt x="60" y="210"/>
                      <a:pt x="69" y="224"/>
                      <a:pt x="77" y="236"/>
                    </a:cubicBezTo>
                    <a:cubicBezTo>
                      <a:pt x="91" y="258"/>
                      <a:pt x="103" y="277"/>
                      <a:pt x="118" y="289"/>
                    </a:cubicBezTo>
                    <a:cubicBezTo>
                      <a:pt x="136" y="304"/>
                      <a:pt x="143" y="298"/>
                      <a:pt x="152" y="288"/>
                    </a:cubicBezTo>
                    <a:cubicBezTo>
                      <a:pt x="154" y="287"/>
                      <a:pt x="154" y="287"/>
                      <a:pt x="154" y="287"/>
                    </a:cubicBezTo>
                    <a:cubicBezTo>
                      <a:pt x="156" y="285"/>
                      <a:pt x="156" y="285"/>
                      <a:pt x="156" y="285"/>
                    </a:cubicBezTo>
                    <a:cubicBezTo>
                      <a:pt x="191" y="251"/>
                      <a:pt x="219" y="224"/>
                      <a:pt x="238" y="184"/>
                    </a:cubicBezTo>
                    <a:cubicBezTo>
                      <a:pt x="244" y="169"/>
                      <a:pt x="247" y="153"/>
                      <a:pt x="247" y="138"/>
                    </a:cubicBezTo>
                    <a:cubicBezTo>
                      <a:pt x="246" y="117"/>
                      <a:pt x="240" y="96"/>
                      <a:pt x="229" y="79"/>
                    </a:cubicBezTo>
                    <a:cubicBezTo>
                      <a:pt x="219" y="61"/>
                      <a:pt x="203" y="46"/>
                      <a:pt x="184" y="38"/>
                    </a:cubicBezTo>
                    <a:close/>
                  </a:path>
                </a:pathLst>
              </a:custGeom>
              <a:grpFill/>
              <a:ln>
                <a:noFill/>
              </a:ln>
            </p:spPr>
            <p:txBody>
              <a:bodyPr vert="horz" wrap="square" lIns="91440" tIns="45720" rIns="91440" bIns="45720" numCol="1" anchor="t" anchorCtr="0" compatLnSpc="1">
                <a:prstTxWarp prst="textNoShape">
                  <a:avLst/>
                </a:prstTxWarp>
              </a:bodyPr>
              <a:lstStyle/>
              <a:p>
                <a:pPr defTabSz="934242"/>
                <a:endParaRPr lang="zh-CN" altLang="en-US" sz="1800" dirty="0">
                  <a:solidFill>
                    <a:srgbClr val="FFFFFF"/>
                  </a:solidFill>
                  <a:ea typeface="微软雅黑" panose="020B0503020204020204" pitchFamily="34" charset="-122"/>
                </a:endParaRPr>
              </a:p>
            </p:txBody>
          </p:sp>
        </p:grpSp>
      </p:grpSp>
      <p:grpSp>
        <p:nvGrpSpPr>
          <p:cNvPr id="40" name="组合 39"/>
          <p:cNvGrpSpPr/>
          <p:nvPr/>
        </p:nvGrpSpPr>
        <p:grpSpPr>
          <a:xfrm>
            <a:off x="5016027" y="3786767"/>
            <a:ext cx="582831" cy="582910"/>
            <a:chOff x="5016027" y="3786767"/>
            <a:chExt cx="582831" cy="582910"/>
          </a:xfrm>
        </p:grpSpPr>
        <p:grpSp>
          <p:nvGrpSpPr>
            <p:cNvPr id="41" name="Group 19"/>
            <p:cNvGrpSpPr/>
            <p:nvPr/>
          </p:nvGrpSpPr>
          <p:grpSpPr>
            <a:xfrm>
              <a:off x="5016027" y="3786767"/>
              <a:ext cx="582831" cy="582910"/>
              <a:chOff x="654978" y="3972822"/>
              <a:chExt cx="582730" cy="582730"/>
            </a:xfrm>
          </p:grpSpPr>
          <p:sp>
            <p:nvSpPr>
              <p:cNvPr id="43" name="Oval 20"/>
              <p:cNvSpPr/>
              <p:nvPr/>
            </p:nvSpPr>
            <p:spPr>
              <a:xfrm>
                <a:off x="654978" y="3972822"/>
                <a:ext cx="582730" cy="58273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4242"/>
                <a:endParaRPr lang="en-US" sz="1800" dirty="0">
                  <a:solidFill>
                    <a:srgbClr val="FFFFFF"/>
                  </a:solidFill>
                </a:endParaRPr>
              </a:p>
            </p:txBody>
          </p:sp>
          <p:sp>
            <p:nvSpPr>
              <p:cNvPr id="44" name="Rectangle 21"/>
              <p:cNvSpPr/>
              <p:nvPr/>
            </p:nvSpPr>
            <p:spPr>
              <a:xfrm>
                <a:off x="685800" y="4019550"/>
                <a:ext cx="184699" cy="461522"/>
              </a:xfrm>
              <a:prstGeom prst="rect">
                <a:avLst/>
              </a:prstGeom>
            </p:spPr>
            <p:txBody>
              <a:bodyPr wrap="none">
                <a:spAutoFit/>
              </a:bodyPr>
              <a:lstStyle/>
              <a:p>
                <a:pPr defTabSz="934242"/>
                <a:endParaRPr lang="en-US" sz="2400" dirty="0">
                  <a:solidFill>
                    <a:srgbClr val="FFFFFF"/>
                  </a:solidFill>
                </a:endParaRPr>
              </a:p>
            </p:txBody>
          </p:sp>
        </p:grpSp>
        <p:sp>
          <p:nvSpPr>
            <p:cNvPr id="42" name="Freeform 142"/>
            <p:cNvSpPr>
              <a:spLocks noEditPoints="1"/>
            </p:cNvSpPr>
            <p:nvPr/>
          </p:nvSpPr>
          <p:spPr bwMode="auto">
            <a:xfrm>
              <a:off x="5076971" y="3932284"/>
              <a:ext cx="457280" cy="299762"/>
            </a:xfrm>
            <a:custGeom>
              <a:avLst/>
              <a:gdLst>
                <a:gd name="T0" fmla="*/ 737 w 778"/>
                <a:gd name="T1" fmla="*/ 154 h 510"/>
                <a:gd name="T2" fmla="*/ 711 w 778"/>
                <a:gd name="T3" fmla="*/ 359 h 510"/>
                <a:gd name="T4" fmla="*/ 527 w 778"/>
                <a:gd name="T5" fmla="*/ 465 h 510"/>
                <a:gd name="T6" fmla="*/ 417 w 778"/>
                <a:gd name="T7" fmla="*/ 494 h 510"/>
                <a:gd name="T8" fmla="*/ 416 w 778"/>
                <a:gd name="T9" fmla="*/ 492 h 510"/>
                <a:gd name="T10" fmla="*/ 412 w 778"/>
                <a:gd name="T11" fmla="*/ 307 h 510"/>
                <a:gd name="T12" fmla="*/ 425 w 778"/>
                <a:gd name="T13" fmla="*/ 295 h 510"/>
                <a:gd name="T14" fmla="*/ 517 w 778"/>
                <a:gd name="T15" fmla="*/ 300 h 510"/>
                <a:gd name="T16" fmla="*/ 388 w 778"/>
                <a:gd name="T17" fmla="*/ 177 h 510"/>
                <a:gd name="T18" fmla="*/ 257 w 778"/>
                <a:gd name="T19" fmla="*/ 295 h 510"/>
                <a:gd name="T20" fmla="*/ 342 w 778"/>
                <a:gd name="T21" fmla="*/ 297 h 510"/>
                <a:gd name="T22" fmla="*/ 355 w 778"/>
                <a:gd name="T23" fmla="*/ 314 h 510"/>
                <a:gd name="T24" fmla="*/ 355 w 778"/>
                <a:gd name="T25" fmla="*/ 457 h 510"/>
                <a:gd name="T26" fmla="*/ 341 w 778"/>
                <a:gd name="T27" fmla="*/ 510 h 510"/>
                <a:gd name="T28" fmla="*/ 341 w 778"/>
                <a:gd name="T29" fmla="*/ 510 h 510"/>
                <a:gd name="T30" fmla="*/ 331 w 778"/>
                <a:gd name="T31" fmla="*/ 510 h 510"/>
                <a:gd name="T32" fmla="*/ 190 w 778"/>
                <a:gd name="T33" fmla="*/ 449 h 510"/>
                <a:gd name="T34" fmla="*/ 117 w 778"/>
                <a:gd name="T35" fmla="*/ 346 h 510"/>
                <a:gd name="T36" fmla="*/ 3 w 778"/>
                <a:gd name="T37" fmla="*/ 196 h 510"/>
                <a:gd name="T38" fmla="*/ 106 w 778"/>
                <a:gd name="T39" fmla="*/ 77 h 510"/>
                <a:gd name="T40" fmla="*/ 289 w 778"/>
                <a:gd name="T41" fmla="*/ 61 h 510"/>
                <a:gd name="T42" fmla="*/ 383 w 778"/>
                <a:gd name="T43" fmla="*/ 16 h 510"/>
                <a:gd name="T44" fmla="*/ 588 w 778"/>
                <a:gd name="T45" fmla="*/ 44 h 510"/>
                <a:gd name="T46" fmla="*/ 718 w 778"/>
                <a:gd name="T47" fmla="*/ 174 h 510"/>
                <a:gd name="T48" fmla="*/ 605 w 778"/>
                <a:gd name="T49" fmla="*/ 114 h 510"/>
                <a:gd name="T50" fmla="*/ 492 w 778"/>
                <a:gd name="T51" fmla="*/ 34 h 510"/>
                <a:gd name="T52" fmla="*/ 317 w 778"/>
                <a:gd name="T53" fmla="*/ 89 h 510"/>
                <a:gd name="T54" fmla="*/ 282 w 778"/>
                <a:gd name="T55" fmla="*/ 88 h 510"/>
                <a:gd name="T56" fmla="*/ 117 w 778"/>
                <a:gd name="T57" fmla="*/ 102 h 510"/>
                <a:gd name="T58" fmla="*/ 31 w 778"/>
                <a:gd name="T59" fmla="*/ 199 h 510"/>
                <a:gd name="T60" fmla="*/ 125 w 778"/>
                <a:gd name="T61" fmla="*/ 319 h 510"/>
                <a:gd name="T62" fmla="*/ 173 w 778"/>
                <a:gd name="T63" fmla="*/ 328 h 510"/>
                <a:gd name="T64" fmla="*/ 183 w 778"/>
                <a:gd name="T65" fmla="*/ 354 h 510"/>
                <a:gd name="T66" fmla="*/ 307 w 778"/>
                <a:gd name="T67" fmla="*/ 479 h 510"/>
                <a:gd name="T68" fmla="*/ 327 w 778"/>
                <a:gd name="T69" fmla="*/ 457 h 510"/>
                <a:gd name="T70" fmla="*/ 312 w 778"/>
                <a:gd name="T71" fmla="*/ 324 h 510"/>
                <a:gd name="T72" fmla="*/ 232 w 778"/>
                <a:gd name="T73" fmla="*/ 325 h 510"/>
                <a:gd name="T74" fmla="*/ 218 w 778"/>
                <a:gd name="T75" fmla="*/ 304 h 510"/>
                <a:gd name="T76" fmla="*/ 386 w 778"/>
                <a:gd name="T77" fmla="*/ 146 h 510"/>
                <a:gd name="T78" fmla="*/ 403 w 778"/>
                <a:gd name="T79" fmla="*/ 150 h 510"/>
                <a:gd name="T80" fmla="*/ 557 w 778"/>
                <a:gd name="T81" fmla="*/ 299 h 510"/>
                <a:gd name="T82" fmla="*/ 560 w 778"/>
                <a:gd name="T83" fmla="*/ 304 h 510"/>
                <a:gd name="T84" fmla="*/ 460 w 778"/>
                <a:gd name="T85" fmla="*/ 325 h 510"/>
                <a:gd name="T86" fmla="*/ 442 w 778"/>
                <a:gd name="T87" fmla="*/ 429 h 510"/>
                <a:gd name="T88" fmla="*/ 510 w 778"/>
                <a:gd name="T89" fmla="*/ 443 h 510"/>
                <a:gd name="T90" fmla="*/ 563 w 778"/>
                <a:gd name="T91" fmla="*/ 370 h 510"/>
                <a:gd name="T92" fmla="*/ 747 w 778"/>
                <a:gd name="T93" fmla="*/ 245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8" h="510">
                  <a:moveTo>
                    <a:pt x="630" y="100"/>
                  </a:moveTo>
                  <a:cubicBezTo>
                    <a:pt x="667" y="109"/>
                    <a:pt x="709" y="127"/>
                    <a:pt x="737" y="154"/>
                  </a:cubicBezTo>
                  <a:cubicBezTo>
                    <a:pt x="763" y="178"/>
                    <a:pt x="778" y="209"/>
                    <a:pt x="774" y="248"/>
                  </a:cubicBezTo>
                  <a:cubicBezTo>
                    <a:pt x="769" y="297"/>
                    <a:pt x="747" y="334"/>
                    <a:pt x="711" y="359"/>
                  </a:cubicBezTo>
                  <a:cubicBezTo>
                    <a:pt x="677" y="383"/>
                    <a:pt x="631" y="396"/>
                    <a:pt x="573" y="398"/>
                  </a:cubicBezTo>
                  <a:cubicBezTo>
                    <a:pt x="564" y="425"/>
                    <a:pt x="549" y="448"/>
                    <a:pt x="527" y="465"/>
                  </a:cubicBezTo>
                  <a:cubicBezTo>
                    <a:pt x="503" y="485"/>
                    <a:pt x="471" y="498"/>
                    <a:pt x="433" y="505"/>
                  </a:cubicBezTo>
                  <a:cubicBezTo>
                    <a:pt x="425" y="506"/>
                    <a:pt x="418" y="501"/>
                    <a:pt x="417" y="494"/>
                  </a:cubicBezTo>
                  <a:cubicBezTo>
                    <a:pt x="417" y="493"/>
                    <a:pt x="416" y="492"/>
                    <a:pt x="416" y="492"/>
                  </a:cubicBezTo>
                  <a:cubicBezTo>
                    <a:pt x="416" y="492"/>
                    <a:pt x="416" y="492"/>
                    <a:pt x="416" y="492"/>
                  </a:cubicBezTo>
                  <a:cubicBezTo>
                    <a:pt x="416" y="471"/>
                    <a:pt x="415" y="450"/>
                    <a:pt x="414" y="430"/>
                  </a:cubicBezTo>
                  <a:cubicBezTo>
                    <a:pt x="412" y="371"/>
                    <a:pt x="411" y="319"/>
                    <a:pt x="412" y="307"/>
                  </a:cubicBezTo>
                  <a:cubicBezTo>
                    <a:pt x="413" y="300"/>
                    <a:pt x="419" y="296"/>
                    <a:pt x="425" y="295"/>
                  </a:cubicBezTo>
                  <a:cubicBezTo>
                    <a:pt x="425" y="295"/>
                    <a:pt x="425" y="295"/>
                    <a:pt x="425" y="295"/>
                  </a:cubicBezTo>
                  <a:cubicBezTo>
                    <a:pt x="434" y="294"/>
                    <a:pt x="447" y="296"/>
                    <a:pt x="463" y="297"/>
                  </a:cubicBezTo>
                  <a:cubicBezTo>
                    <a:pt x="480" y="299"/>
                    <a:pt x="500" y="300"/>
                    <a:pt x="517" y="300"/>
                  </a:cubicBezTo>
                  <a:cubicBezTo>
                    <a:pt x="502" y="285"/>
                    <a:pt x="486" y="271"/>
                    <a:pt x="471" y="258"/>
                  </a:cubicBezTo>
                  <a:cubicBezTo>
                    <a:pt x="440" y="230"/>
                    <a:pt x="411" y="205"/>
                    <a:pt x="388" y="177"/>
                  </a:cubicBezTo>
                  <a:cubicBezTo>
                    <a:pt x="367" y="189"/>
                    <a:pt x="338" y="212"/>
                    <a:pt x="311" y="238"/>
                  </a:cubicBezTo>
                  <a:cubicBezTo>
                    <a:pt x="290" y="257"/>
                    <a:pt x="271" y="278"/>
                    <a:pt x="257" y="295"/>
                  </a:cubicBezTo>
                  <a:cubicBezTo>
                    <a:pt x="279" y="294"/>
                    <a:pt x="297" y="295"/>
                    <a:pt x="313" y="296"/>
                  </a:cubicBezTo>
                  <a:cubicBezTo>
                    <a:pt x="323" y="296"/>
                    <a:pt x="333" y="297"/>
                    <a:pt x="342" y="297"/>
                  </a:cubicBezTo>
                  <a:cubicBezTo>
                    <a:pt x="350" y="297"/>
                    <a:pt x="356" y="303"/>
                    <a:pt x="356" y="311"/>
                  </a:cubicBezTo>
                  <a:cubicBezTo>
                    <a:pt x="356" y="312"/>
                    <a:pt x="356" y="313"/>
                    <a:pt x="355" y="314"/>
                  </a:cubicBezTo>
                  <a:cubicBezTo>
                    <a:pt x="355" y="314"/>
                    <a:pt x="355" y="314"/>
                    <a:pt x="355" y="314"/>
                  </a:cubicBezTo>
                  <a:cubicBezTo>
                    <a:pt x="353" y="322"/>
                    <a:pt x="354" y="386"/>
                    <a:pt x="355" y="457"/>
                  </a:cubicBezTo>
                  <a:cubicBezTo>
                    <a:pt x="355" y="470"/>
                    <a:pt x="355" y="483"/>
                    <a:pt x="355" y="496"/>
                  </a:cubicBezTo>
                  <a:cubicBezTo>
                    <a:pt x="355" y="504"/>
                    <a:pt x="349" y="510"/>
                    <a:pt x="341" y="510"/>
                  </a:cubicBezTo>
                  <a:cubicBezTo>
                    <a:pt x="341" y="510"/>
                    <a:pt x="341" y="510"/>
                    <a:pt x="341" y="510"/>
                  </a:cubicBezTo>
                  <a:cubicBezTo>
                    <a:pt x="341" y="510"/>
                    <a:pt x="341" y="510"/>
                    <a:pt x="341" y="510"/>
                  </a:cubicBezTo>
                  <a:cubicBezTo>
                    <a:pt x="339" y="510"/>
                    <a:pt x="337" y="510"/>
                    <a:pt x="336" y="510"/>
                  </a:cubicBezTo>
                  <a:cubicBezTo>
                    <a:pt x="334" y="510"/>
                    <a:pt x="332" y="510"/>
                    <a:pt x="331" y="510"/>
                  </a:cubicBezTo>
                  <a:cubicBezTo>
                    <a:pt x="321" y="509"/>
                    <a:pt x="312" y="508"/>
                    <a:pt x="303" y="507"/>
                  </a:cubicBezTo>
                  <a:cubicBezTo>
                    <a:pt x="252" y="498"/>
                    <a:pt x="215" y="477"/>
                    <a:pt x="190" y="449"/>
                  </a:cubicBezTo>
                  <a:cubicBezTo>
                    <a:pt x="165" y="422"/>
                    <a:pt x="154" y="388"/>
                    <a:pt x="155" y="355"/>
                  </a:cubicBezTo>
                  <a:cubicBezTo>
                    <a:pt x="142" y="353"/>
                    <a:pt x="129" y="350"/>
                    <a:pt x="117" y="346"/>
                  </a:cubicBezTo>
                  <a:cubicBezTo>
                    <a:pt x="77" y="333"/>
                    <a:pt x="47" y="311"/>
                    <a:pt x="28" y="285"/>
                  </a:cubicBezTo>
                  <a:cubicBezTo>
                    <a:pt x="8" y="258"/>
                    <a:pt x="0" y="227"/>
                    <a:pt x="3" y="196"/>
                  </a:cubicBezTo>
                  <a:cubicBezTo>
                    <a:pt x="4" y="187"/>
                    <a:pt x="5" y="178"/>
                    <a:pt x="8" y="170"/>
                  </a:cubicBezTo>
                  <a:cubicBezTo>
                    <a:pt x="21" y="129"/>
                    <a:pt x="59" y="97"/>
                    <a:pt x="106" y="77"/>
                  </a:cubicBezTo>
                  <a:cubicBezTo>
                    <a:pt x="156" y="56"/>
                    <a:pt x="216" y="47"/>
                    <a:pt x="268" y="56"/>
                  </a:cubicBezTo>
                  <a:cubicBezTo>
                    <a:pt x="274" y="58"/>
                    <a:pt x="281" y="59"/>
                    <a:pt x="289" y="61"/>
                  </a:cubicBezTo>
                  <a:cubicBezTo>
                    <a:pt x="293" y="62"/>
                    <a:pt x="297" y="63"/>
                    <a:pt x="301" y="65"/>
                  </a:cubicBezTo>
                  <a:cubicBezTo>
                    <a:pt x="321" y="43"/>
                    <a:pt x="350" y="26"/>
                    <a:pt x="383" y="16"/>
                  </a:cubicBezTo>
                  <a:cubicBezTo>
                    <a:pt x="420" y="4"/>
                    <a:pt x="461" y="0"/>
                    <a:pt x="497" y="7"/>
                  </a:cubicBezTo>
                  <a:cubicBezTo>
                    <a:pt x="527" y="12"/>
                    <a:pt x="561" y="24"/>
                    <a:pt x="588" y="44"/>
                  </a:cubicBezTo>
                  <a:cubicBezTo>
                    <a:pt x="608" y="59"/>
                    <a:pt x="623" y="77"/>
                    <a:pt x="630" y="100"/>
                  </a:cubicBezTo>
                  <a:close/>
                  <a:moveTo>
                    <a:pt x="718" y="174"/>
                  </a:moveTo>
                  <a:cubicBezTo>
                    <a:pt x="692" y="149"/>
                    <a:pt x="652" y="133"/>
                    <a:pt x="617" y="126"/>
                  </a:cubicBezTo>
                  <a:cubicBezTo>
                    <a:pt x="611" y="125"/>
                    <a:pt x="606" y="121"/>
                    <a:pt x="605" y="114"/>
                  </a:cubicBezTo>
                  <a:cubicBezTo>
                    <a:pt x="601" y="95"/>
                    <a:pt x="588" y="79"/>
                    <a:pt x="572" y="67"/>
                  </a:cubicBezTo>
                  <a:cubicBezTo>
                    <a:pt x="549" y="50"/>
                    <a:pt x="518" y="39"/>
                    <a:pt x="492" y="34"/>
                  </a:cubicBezTo>
                  <a:cubicBezTo>
                    <a:pt x="461" y="29"/>
                    <a:pt x="424" y="32"/>
                    <a:pt x="392" y="42"/>
                  </a:cubicBezTo>
                  <a:cubicBezTo>
                    <a:pt x="361" y="52"/>
                    <a:pt x="333" y="68"/>
                    <a:pt x="317" y="89"/>
                  </a:cubicBezTo>
                  <a:cubicBezTo>
                    <a:pt x="314" y="94"/>
                    <a:pt x="307" y="96"/>
                    <a:pt x="301" y="94"/>
                  </a:cubicBezTo>
                  <a:cubicBezTo>
                    <a:pt x="295" y="92"/>
                    <a:pt x="288" y="90"/>
                    <a:pt x="282" y="88"/>
                  </a:cubicBezTo>
                  <a:cubicBezTo>
                    <a:pt x="276" y="87"/>
                    <a:pt x="269" y="85"/>
                    <a:pt x="263" y="84"/>
                  </a:cubicBezTo>
                  <a:cubicBezTo>
                    <a:pt x="217" y="76"/>
                    <a:pt x="162" y="83"/>
                    <a:pt x="117" y="102"/>
                  </a:cubicBezTo>
                  <a:cubicBezTo>
                    <a:pt x="77" y="120"/>
                    <a:pt x="45" y="146"/>
                    <a:pt x="35" y="178"/>
                  </a:cubicBezTo>
                  <a:cubicBezTo>
                    <a:pt x="33" y="185"/>
                    <a:pt x="31" y="192"/>
                    <a:pt x="31" y="199"/>
                  </a:cubicBezTo>
                  <a:cubicBezTo>
                    <a:pt x="28" y="222"/>
                    <a:pt x="35" y="247"/>
                    <a:pt x="50" y="269"/>
                  </a:cubicBezTo>
                  <a:cubicBezTo>
                    <a:pt x="66" y="290"/>
                    <a:pt x="91" y="309"/>
                    <a:pt x="125" y="319"/>
                  </a:cubicBezTo>
                  <a:cubicBezTo>
                    <a:pt x="139" y="324"/>
                    <a:pt x="155" y="327"/>
                    <a:pt x="171" y="328"/>
                  </a:cubicBezTo>
                  <a:cubicBezTo>
                    <a:pt x="172" y="328"/>
                    <a:pt x="172" y="328"/>
                    <a:pt x="173" y="328"/>
                  </a:cubicBezTo>
                  <a:cubicBezTo>
                    <a:pt x="180" y="330"/>
                    <a:pt x="185" y="337"/>
                    <a:pt x="184" y="344"/>
                  </a:cubicBezTo>
                  <a:cubicBezTo>
                    <a:pt x="184" y="348"/>
                    <a:pt x="183" y="351"/>
                    <a:pt x="183" y="354"/>
                  </a:cubicBezTo>
                  <a:cubicBezTo>
                    <a:pt x="182" y="381"/>
                    <a:pt x="191" y="408"/>
                    <a:pt x="211" y="431"/>
                  </a:cubicBezTo>
                  <a:cubicBezTo>
                    <a:pt x="231" y="454"/>
                    <a:pt x="264" y="472"/>
                    <a:pt x="307" y="479"/>
                  </a:cubicBezTo>
                  <a:cubicBezTo>
                    <a:pt x="314" y="480"/>
                    <a:pt x="320" y="481"/>
                    <a:pt x="327" y="481"/>
                  </a:cubicBezTo>
                  <a:cubicBezTo>
                    <a:pt x="327" y="457"/>
                    <a:pt x="327" y="457"/>
                    <a:pt x="327" y="457"/>
                  </a:cubicBezTo>
                  <a:cubicBezTo>
                    <a:pt x="326" y="402"/>
                    <a:pt x="326" y="351"/>
                    <a:pt x="327" y="324"/>
                  </a:cubicBezTo>
                  <a:cubicBezTo>
                    <a:pt x="322" y="324"/>
                    <a:pt x="317" y="324"/>
                    <a:pt x="312" y="324"/>
                  </a:cubicBezTo>
                  <a:cubicBezTo>
                    <a:pt x="291" y="323"/>
                    <a:pt x="266" y="322"/>
                    <a:pt x="232" y="325"/>
                  </a:cubicBezTo>
                  <a:cubicBezTo>
                    <a:pt x="232" y="325"/>
                    <a:pt x="232" y="325"/>
                    <a:pt x="232" y="325"/>
                  </a:cubicBezTo>
                  <a:cubicBezTo>
                    <a:pt x="229" y="325"/>
                    <a:pt x="227" y="324"/>
                    <a:pt x="224" y="323"/>
                  </a:cubicBezTo>
                  <a:cubicBezTo>
                    <a:pt x="217" y="320"/>
                    <a:pt x="215" y="311"/>
                    <a:pt x="218" y="304"/>
                  </a:cubicBezTo>
                  <a:cubicBezTo>
                    <a:pt x="230" y="281"/>
                    <a:pt x="259" y="248"/>
                    <a:pt x="291" y="217"/>
                  </a:cubicBezTo>
                  <a:cubicBezTo>
                    <a:pt x="325" y="186"/>
                    <a:pt x="361" y="158"/>
                    <a:pt x="386" y="146"/>
                  </a:cubicBezTo>
                  <a:cubicBezTo>
                    <a:pt x="386" y="146"/>
                    <a:pt x="386" y="146"/>
                    <a:pt x="386" y="146"/>
                  </a:cubicBezTo>
                  <a:cubicBezTo>
                    <a:pt x="392" y="144"/>
                    <a:pt x="399" y="145"/>
                    <a:pt x="403" y="150"/>
                  </a:cubicBezTo>
                  <a:cubicBezTo>
                    <a:pt x="426" y="180"/>
                    <a:pt x="456" y="208"/>
                    <a:pt x="490" y="237"/>
                  </a:cubicBezTo>
                  <a:cubicBezTo>
                    <a:pt x="512" y="256"/>
                    <a:pt x="534" y="276"/>
                    <a:pt x="557" y="299"/>
                  </a:cubicBezTo>
                  <a:cubicBezTo>
                    <a:pt x="557" y="299"/>
                    <a:pt x="557" y="299"/>
                    <a:pt x="557" y="299"/>
                  </a:cubicBezTo>
                  <a:cubicBezTo>
                    <a:pt x="558" y="300"/>
                    <a:pt x="559" y="302"/>
                    <a:pt x="560" y="304"/>
                  </a:cubicBezTo>
                  <a:cubicBezTo>
                    <a:pt x="562" y="311"/>
                    <a:pt x="559" y="319"/>
                    <a:pt x="551" y="322"/>
                  </a:cubicBezTo>
                  <a:cubicBezTo>
                    <a:pt x="525" y="331"/>
                    <a:pt x="489" y="327"/>
                    <a:pt x="460" y="325"/>
                  </a:cubicBezTo>
                  <a:cubicBezTo>
                    <a:pt x="452" y="324"/>
                    <a:pt x="445" y="323"/>
                    <a:pt x="439" y="323"/>
                  </a:cubicBezTo>
                  <a:cubicBezTo>
                    <a:pt x="439" y="343"/>
                    <a:pt x="441" y="384"/>
                    <a:pt x="442" y="429"/>
                  </a:cubicBezTo>
                  <a:cubicBezTo>
                    <a:pt x="443" y="444"/>
                    <a:pt x="443" y="459"/>
                    <a:pt x="444" y="474"/>
                  </a:cubicBezTo>
                  <a:cubicBezTo>
                    <a:pt x="470" y="468"/>
                    <a:pt x="492" y="457"/>
                    <a:pt x="510" y="443"/>
                  </a:cubicBezTo>
                  <a:cubicBezTo>
                    <a:pt x="529" y="428"/>
                    <a:pt x="543" y="407"/>
                    <a:pt x="549" y="381"/>
                  </a:cubicBezTo>
                  <a:cubicBezTo>
                    <a:pt x="551" y="375"/>
                    <a:pt x="556" y="370"/>
                    <a:pt x="563" y="370"/>
                  </a:cubicBezTo>
                  <a:cubicBezTo>
                    <a:pt x="619" y="369"/>
                    <a:pt x="664" y="358"/>
                    <a:pt x="695" y="336"/>
                  </a:cubicBezTo>
                  <a:cubicBezTo>
                    <a:pt x="725" y="316"/>
                    <a:pt x="742" y="286"/>
                    <a:pt x="747" y="245"/>
                  </a:cubicBezTo>
                  <a:cubicBezTo>
                    <a:pt x="749" y="216"/>
                    <a:pt x="737" y="193"/>
                    <a:pt x="718" y="174"/>
                  </a:cubicBezTo>
                  <a:close/>
                </a:path>
              </a:pathLst>
            </a:custGeom>
            <a:solidFill>
              <a:schemeClr val="bg1"/>
            </a:solidFill>
            <a:ln>
              <a:noFill/>
            </a:ln>
          </p:spPr>
          <p:txBody>
            <a:bodyPr vert="horz" wrap="square" lIns="115214" tIns="57607" rIns="115214" bIns="57607" numCol="1" anchor="t" anchorCtr="0" compatLnSpc="1">
              <a:prstTxWarp prst="textNoShape">
                <a:avLst/>
              </a:prstTxWarp>
            </a:bodyPr>
            <a:lstStyle/>
            <a:p>
              <a:pPr defTabSz="934242"/>
              <a:endParaRPr lang="zh-CN" altLang="en-US" sz="1800" dirty="0">
                <a:solidFill>
                  <a:srgbClr val="FFFFFF"/>
                </a:solidFill>
                <a:ea typeface="微软雅黑" panose="020B0503020204020204" pitchFamily="34" charset="-122"/>
              </a:endParaRPr>
            </a:p>
          </p:txBody>
        </p:sp>
      </p:grpSp>
    </p:spTree>
    <p:extLst>
      <p:ext uri="{BB962C8B-B14F-4D97-AF65-F5344CB8AC3E}">
        <p14:creationId xmlns:p14="http://schemas.microsoft.com/office/powerpoint/2010/main" val="2263207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1" presetClass="entr" presetSubtype="1"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heel(1)">
                                      <p:cBhvr>
                                        <p:cTn id="35" dur="2000"/>
                                        <p:tgtEl>
                                          <p:spTgt spid="40"/>
                                        </p:tgtEl>
                                      </p:cBhvr>
                                    </p:animEffect>
                                  </p:childTnLst>
                                </p:cTn>
                              </p:par>
                              <p:par>
                                <p:cTn id="36" presetID="21" presetClass="entr" presetSubtype="1" fill="hold" nodeType="withEffect">
                                  <p:stCondLst>
                                    <p:cond delay="500"/>
                                  </p:stCondLst>
                                  <p:childTnLst>
                                    <p:set>
                                      <p:cBhvr>
                                        <p:cTn id="37" dur="1" fill="hold">
                                          <p:stCondLst>
                                            <p:cond delay="0"/>
                                          </p:stCondLst>
                                        </p:cTn>
                                        <p:tgtEl>
                                          <p:spTgt spid="33"/>
                                        </p:tgtEl>
                                        <p:attrNameLst>
                                          <p:attrName>style.visibility</p:attrName>
                                        </p:attrNameLst>
                                      </p:cBhvr>
                                      <p:to>
                                        <p:strVal val="visible"/>
                                      </p:to>
                                    </p:set>
                                    <p:animEffect transition="in" filter="wheel(1)">
                                      <p:cBhvr>
                                        <p:cTn id="38" dur="2000"/>
                                        <p:tgtEl>
                                          <p:spTgt spid="33"/>
                                        </p:tgtEl>
                                      </p:cBhvr>
                                    </p:animEffect>
                                  </p:childTnLst>
                                </p:cTn>
                              </p:par>
                              <p:par>
                                <p:cTn id="39" presetID="21" presetClass="entr" presetSubtype="1" fill="hold" nodeType="withEffect">
                                  <p:stCondLst>
                                    <p:cond delay="1000"/>
                                  </p:stCondLst>
                                  <p:childTnLst>
                                    <p:set>
                                      <p:cBhvr>
                                        <p:cTn id="40" dur="1" fill="hold">
                                          <p:stCondLst>
                                            <p:cond delay="0"/>
                                          </p:stCondLst>
                                        </p:cTn>
                                        <p:tgtEl>
                                          <p:spTgt spid="28"/>
                                        </p:tgtEl>
                                        <p:attrNameLst>
                                          <p:attrName>style.visibility</p:attrName>
                                        </p:attrNameLst>
                                      </p:cBhvr>
                                      <p:to>
                                        <p:strVal val="visible"/>
                                      </p:to>
                                    </p:set>
                                    <p:animEffect transition="in" filter="wheel(1)">
                                      <p:cBhvr>
                                        <p:cTn id="41" dur="2000"/>
                                        <p:tgtEl>
                                          <p:spTgt spid="28"/>
                                        </p:tgtEl>
                                      </p:cBhvr>
                                    </p:animEffect>
                                  </p:childTnLst>
                                </p:cTn>
                              </p:par>
                              <p:par>
                                <p:cTn id="42" presetID="21" presetClass="entr" presetSubtype="1" fill="hold" nodeType="withEffect">
                                  <p:stCondLst>
                                    <p:cond delay="1600"/>
                                  </p:stCondLst>
                                  <p:childTnLst>
                                    <p:set>
                                      <p:cBhvr>
                                        <p:cTn id="43" dur="1" fill="hold">
                                          <p:stCondLst>
                                            <p:cond delay="0"/>
                                          </p:stCondLst>
                                        </p:cTn>
                                        <p:tgtEl>
                                          <p:spTgt spid="21"/>
                                        </p:tgtEl>
                                        <p:attrNameLst>
                                          <p:attrName>style.visibility</p:attrName>
                                        </p:attrNameLst>
                                      </p:cBhvr>
                                      <p:to>
                                        <p:strVal val="visible"/>
                                      </p:to>
                                    </p:set>
                                    <p:animEffect transition="in" filter="wheel(1)">
                                      <p:cBhvr>
                                        <p:cTn id="44"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pic>
        <p:nvPicPr>
          <p:cNvPr id="6"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8175" y="1325563"/>
            <a:ext cx="2212975"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5475" y="1325563"/>
            <a:ext cx="21971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82"/>
          <p:cNvSpPr>
            <a:spLocks noChangeArrowheads="1"/>
          </p:cNvSpPr>
          <p:nvPr/>
        </p:nvSpPr>
        <p:spPr bwMode="auto">
          <a:xfrm>
            <a:off x="539750" y="3548063"/>
            <a:ext cx="23764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dirty="0"/>
          </a:p>
        </p:txBody>
      </p:sp>
      <p:sp>
        <p:nvSpPr>
          <p:cNvPr id="9" name="矩形 83"/>
          <p:cNvSpPr>
            <a:spLocks noChangeArrowheads="1"/>
          </p:cNvSpPr>
          <p:nvPr/>
        </p:nvSpPr>
        <p:spPr bwMode="auto">
          <a:xfrm>
            <a:off x="53975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0" name="矩形 84"/>
          <p:cNvSpPr>
            <a:spLocks noChangeArrowheads="1"/>
          </p:cNvSpPr>
          <p:nvPr/>
        </p:nvSpPr>
        <p:spPr bwMode="auto">
          <a:xfrm>
            <a:off x="3060700" y="3548063"/>
            <a:ext cx="23749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1" name="矩形 85"/>
          <p:cNvSpPr>
            <a:spLocks noChangeArrowheads="1"/>
          </p:cNvSpPr>
          <p:nvPr/>
        </p:nvSpPr>
        <p:spPr bwMode="auto">
          <a:xfrm>
            <a:off x="306070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2" name="矩形 7"/>
          <p:cNvSpPr>
            <a:spLocks noChangeArrowheads="1"/>
          </p:cNvSpPr>
          <p:nvPr/>
        </p:nvSpPr>
        <p:spPr bwMode="auto">
          <a:xfrm>
            <a:off x="6011863" y="1325563"/>
            <a:ext cx="2305050" cy="3033712"/>
          </a:xfrm>
          <a:prstGeom prst="rect">
            <a:avLst/>
          </a:prstGeom>
          <a:solidFill>
            <a:srgbClr val="FFFFFF">
              <a:alpha val="2901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 name="矩形 86"/>
          <p:cNvSpPr>
            <a:spLocks noChangeArrowheads="1"/>
          </p:cNvSpPr>
          <p:nvPr/>
        </p:nvSpPr>
        <p:spPr bwMode="auto">
          <a:xfrm>
            <a:off x="6011863" y="213518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4" name="矩形 90"/>
          <p:cNvSpPr>
            <a:spLocks noChangeArrowheads="1"/>
          </p:cNvSpPr>
          <p:nvPr/>
        </p:nvSpPr>
        <p:spPr bwMode="auto">
          <a:xfrm>
            <a:off x="6011863" y="1563688"/>
            <a:ext cx="144303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a:p>
        </p:txBody>
      </p:sp>
      <p:sp>
        <p:nvSpPr>
          <p:cNvPr id="15" name="矩形 91"/>
          <p:cNvSpPr>
            <a:spLocks noChangeArrowheads="1"/>
          </p:cNvSpPr>
          <p:nvPr/>
        </p:nvSpPr>
        <p:spPr bwMode="auto">
          <a:xfrm>
            <a:off x="6011863" y="305593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6" name="矩形 8"/>
          <p:cNvSpPr>
            <a:spLocks noChangeArrowheads="1"/>
          </p:cNvSpPr>
          <p:nvPr/>
        </p:nvSpPr>
        <p:spPr bwMode="auto">
          <a:xfrm>
            <a:off x="7308850" y="4038600"/>
            <a:ext cx="1008063"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a:p>
        </p:txBody>
      </p:sp>
      <p:sp>
        <p:nvSpPr>
          <p:cNvPr id="17" name="矩形 8"/>
          <p:cNvSpPr>
            <a:spLocks noChangeArrowheads="1"/>
          </p:cNvSpPr>
          <p:nvPr/>
        </p:nvSpPr>
        <p:spPr bwMode="auto">
          <a:xfrm>
            <a:off x="5035550" y="2687638"/>
            <a:ext cx="327025"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a:p>
        </p:txBody>
      </p:sp>
      <p:cxnSp>
        <p:nvCxnSpPr>
          <p:cNvPr id="18" name="直接箭头连接符 11"/>
          <p:cNvCxnSpPr>
            <a:cxnSpLocks noChangeShapeType="1"/>
          </p:cNvCxnSpPr>
          <p:nvPr/>
        </p:nvCxnSpPr>
        <p:spPr bwMode="auto">
          <a:xfrm>
            <a:off x="5108575" y="2847975"/>
            <a:ext cx="180975" cy="0"/>
          </a:xfrm>
          <a:prstGeom prst="straightConnector1">
            <a:avLst/>
          </a:prstGeom>
          <a:noFill/>
          <a:ln w="9525">
            <a:solidFill>
              <a:schemeClr val="bg1"/>
            </a:solidFill>
            <a:bevel/>
            <a:headEnd/>
            <a:tailEnd type="arrow" w="med" len="med"/>
          </a:ln>
          <a:extLst>
            <a:ext uri="{909E8E84-426E-40DD-AFC4-6F175D3DCCD1}">
              <a14:hiddenFill xmlns:a14="http://schemas.microsoft.com/office/drawing/2010/main">
                <a:noFill/>
              </a14:hiddenFill>
            </a:ext>
          </a:extLst>
        </p:spPr>
      </p:cxnSp>
      <p:grpSp>
        <p:nvGrpSpPr>
          <p:cNvPr id="19" name="组合 2"/>
          <p:cNvGrpSpPr>
            <a:grpSpLocks/>
          </p:cNvGrpSpPr>
          <p:nvPr/>
        </p:nvGrpSpPr>
        <p:grpSpPr bwMode="auto">
          <a:xfrm>
            <a:off x="7580313" y="4160838"/>
            <a:ext cx="463550" cy="77787"/>
            <a:chOff x="0" y="0"/>
            <a:chExt cx="463441" cy="76944"/>
          </a:xfrm>
        </p:grpSpPr>
        <p:sp>
          <p:nvSpPr>
            <p:cNvPr id="20" name="椭圆 76"/>
            <p:cNvSpPr>
              <a:spLocks noChangeArrowheads="1"/>
            </p:cNvSpPr>
            <p:nvPr/>
          </p:nvSpPr>
          <p:spPr bwMode="auto">
            <a:xfrm flipV="1">
              <a:off x="0"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1" name="椭圆 80"/>
            <p:cNvSpPr>
              <a:spLocks noChangeArrowheads="1"/>
            </p:cNvSpPr>
            <p:nvPr/>
          </p:nvSpPr>
          <p:spPr bwMode="auto">
            <a:xfrm flipV="1">
              <a:off x="96624"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2" name="椭圆 81"/>
            <p:cNvSpPr>
              <a:spLocks noChangeArrowheads="1"/>
            </p:cNvSpPr>
            <p:nvPr/>
          </p:nvSpPr>
          <p:spPr bwMode="auto">
            <a:xfrm flipV="1">
              <a:off x="193248" y="0"/>
              <a:ext cx="76944" cy="76944"/>
            </a:xfrm>
            <a:prstGeom prst="ellipse">
              <a:avLst/>
            </a:prstGeom>
            <a:solidFill>
              <a:schemeClr val="bg1"/>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3" name="椭圆 87"/>
            <p:cNvSpPr>
              <a:spLocks noChangeArrowheads="1"/>
            </p:cNvSpPr>
            <p:nvPr/>
          </p:nvSpPr>
          <p:spPr bwMode="auto">
            <a:xfrm flipV="1">
              <a:off x="289872"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 name="椭圆 88"/>
            <p:cNvSpPr>
              <a:spLocks noChangeArrowheads="1"/>
            </p:cNvSpPr>
            <p:nvPr/>
          </p:nvSpPr>
          <p:spPr bwMode="auto">
            <a:xfrm flipV="1">
              <a:off x="386497"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319792514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p:cBhvr>
                                        <p:cTn id="24" dur="500"/>
                                        <p:tgtEl>
                                          <p:spTgt spid="17"/>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randombar(horizontal)">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p:cBhvr>
                                        <p:cTn id="54" dur="500"/>
                                        <p:tgtEl>
                                          <p:spTgt spid="16"/>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3" grpId="0"/>
      <p:bldP spid="14" grpId="0"/>
      <p:bldP spid="15" grpId="0"/>
      <p:bldP spid="16" grpId="0" animBg="1"/>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Content Placeholder 2"/>
          <p:cNvSpPr txBox="1">
            <a:spLocks/>
          </p:cNvSpPr>
          <p:nvPr/>
        </p:nvSpPr>
        <p:spPr>
          <a:xfrm>
            <a:off x="6935405" y="2323990"/>
            <a:ext cx="1829118" cy="1829364"/>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dirty="0">
                <a:solidFill>
                  <a:srgbClr val="FFFFFF"/>
                </a:solidFill>
                <a:latin typeface="微软雅黑" panose="020B0503020204020204" pitchFamily="34" charset="-122"/>
                <a:ea typeface="微软雅黑" panose="020B0503020204020204" pitchFamily="34" charset="-122"/>
              </a:rPr>
              <a:t>尽量将每页幻灯片的字数控制在</a:t>
            </a:r>
            <a:r>
              <a:rPr lang="en-US" altLang="zh-CN" sz="1000" dirty="0">
                <a:solidFill>
                  <a:srgbClr val="FFFFFF"/>
                </a:solidFill>
                <a:latin typeface="微软雅黑" panose="020B0503020204020204" pitchFamily="34" charset="-122"/>
                <a:ea typeface="微软雅黑" panose="020B0503020204020204" pitchFamily="34" charset="-122"/>
              </a:rPr>
              <a:t>200</a:t>
            </a:r>
            <a:r>
              <a:rPr lang="zh-CN" altLang="en-US" sz="10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000" dirty="0">
                <a:solidFill>
                  <a:srgbClr val="FFFFFF"/>
                </a:solidFill>
                <a:latin typeface="微软雅黑" panose="020B0503020204020204" pitchFamily="34" charset="-122"/>
                <a:ea typeface="微软雅黑" panose="020B0503020204020204" pitchFamily="34" charset="-122"/>
              </a:rPr>
              <a:t>5</a:t>
            </a:r>
            <a:r>
              <a:rPr lang="zh-CN" altLang="en-US" sz="1000" dirty="0">
                <a:solidFill>
                  <a:srgbClr val="FFFFFF"/>
                </a:solidFill>
                <a:latin typeface="微软雅黑" panose="020B0503020204020204" pitchFamily="34" charset="-122"/>
                <a:ea typeface="微软雅黑" panose="020B0503020204020204" pitchFamily="34" charset="-122"/>
              </a:rPr>
              <a:t>分钟之内。此处添加详细文本描述，建议与标题相关并符合整体语言风格，语言描述尽量简洁生动。尽量将每页幻灯片的字数控制在</a:t>
            </a:r>
            <a:r>
              <a:rPr lang="en-US" altLang="zh-CN" sz="1000" dirty="0">
                <a:solidFill>
                  <a:srgbClr val="FFFFFF"/>
                </a:solidFill>
                <a:latin typeface="微软雅黑" panose="020B0503020204020204" pitchFamily="34" charset="-122"/>
                <a:ea typeface="微软雅黑" panose="020B0503020204020204" pitchFamily="34" charset="-122"/>
              </a:rPr>
              <a:t>200</a:t>
            </a:r>
            <a:r>
              <a:rPr lang="zh-CN" altLang="en-US" sz="10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000" dirty="0">
                <a:solidFill>
                  <a:srgbClr val="FFFFFF"/>
                </a:solidFill>
                <a:latin typeface="微软雅黑" panose="020B0503020204020204" pitchFamily="34" charset="-122"/>
                <a:ea typeface="微软雅黑" panose="020B0503020204020204" pitchFamily="34" charset="-122"/>
              </a:rPr>
              <a:t>5</a:t>
            </a:r>
            <a:r>
              <a:rPr lang="zh-CN" altLang="en-US" sz="1000" dirty="0">
                <a:solidFill>
                  <a:srgbClr val="FFFFFF"/>
                </a:solidFill>
                <a:latin typeface="微软雅黑" panose="020B0503020204020204" pitchFamily="34" charset="-122"/>
                <a:ea typeface="微软雅黑" panose="020B0503020204020204" pitchFamily="34" charset="-122"/>
              </a:rPr>
              <a:t>分钟之内。</a:t>
            </a:r>
          </a:p>
        </p:txBody>
      </p:sp>
      <p:grpSp>
        <p:nvGrpSpPr>
          <p:cNvPr id="7" name="Group 22"/>
          <p:cNvGrpSpPr/>
          <p:nvPr/>
        </p:nvGrpSpPr>
        <p:grpSpPr>
          <a:xfrm>
            <a:off x="2972316" y="2933779"/>
            <a:ext cx="743081" cy="1486361"/>
            <a:chOff x="2463800" y="660400"/>
            <a:chExt cx="371476" cy="742951"/>
          </a:xfrm>
          <a:noFill/>
        </p:grpSpPr>
        <p:sp>
          <p:nvSpPr>
            <p:cNvPr id="8" name="Freeform 41"/>
            <p:cNvSpPr>
              <a:spLocks/>
            </p:cNvSpPr>
            <p:nvPr/>
          </p:nvSpPr>
          <p:spPr bwMode="auto">
            <a:xfrm>
              <a:off x="2463800" y="773113"/>
              <a:ext cx="185738" cy="630238"/>
            </a:xfrm>
            <a:custGeom>
              <a:avLst/>
              <a:gdLst/>
              <a:ahLst/>
              <a:cxnLst>
                <a:cxn ang="0">
                  <a:pos x="0" y="327"/>
                </a:cxn>
                <a:cxn ang="0">
                  <a:pos x="117" y="397"/>
                </a:cxn>
                <a:cxn ang="0">
                  <a:pos x="117" y="69"/>
                </a:cxn>
                <a:cxn ang="0">
                  <a:pos x="0" y="0"/>
                </a:cxn>
                <a:cxn ang="0">
                  <a:pos x="0" y="327"/>
                </a:cxn>
              </a:cxnLst>
              <a:rect l="0" t="0" r="r" b="b"/>
              <a:pathLst>
                <a:path w="117" h="397">
                  <a:moveTo>
                    <a:pt x="0" y="327"/>
                  </a:moveTo>
                  <a:lnTo>
                    <a:pt x="117" y="397"/>
                  </a:lnTo>
                  <a:lnTo>
                    <a:pt x="117" y="69"/>
                  </a:lnTo>
                  <a:lnTo>
                    <a:pt x="0" y="0"/>
                  </a:lnTo>
                  <a:lnTo>
                    <a:pt x="0" y="32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9" name="Freeform 42"/>
            <p:cNvSpPr>
              <a:spLocks/>
            </p:cNvSpPr>
            <p:nvPr/>
          </p:nvSpPr>
          <p:spPr bwMode="auto">
            <a:xfrm>
              <a:off x="2649538" y="773113"/>
              <a:ext cx="185738" cy="630238"/>
            </a:xfrm>
            <a:custGeom>
              <a:avLst/>
              <a:gdLst/>
              <a:ahLst/>
              <a:cxnLst>
                <a:cxn ang="0">
                  <a:pos x="117" y="327"/>
                </a:cxn>
                <a:cxn ang="0">
                  <a:pos x="0" y="397"/>
                </a:cxn>
                <a:cxn ang="0">
                  <a:pos x="0" y="69"/>
                </a:cxn>
                <a:cxn ang="0">
                  <a:pos x="117" y="0"/>
                </a:cxn>
                <a:cxn ang="0">
                  <a:pos x="117" y="327"/>
                </a:cxn>
              </a:cxnLst>
              <a:rect l="0" t="0" r="r" b="b"/>
              <a:pathLst>
                <a:path w="117" h="397">
                  <a:moveTo>
                    <a:pt x="117" y="327"/>
                  </a:moveTo>
                  <a:lnTo>
                    <a:pt x="0" y="397"/>
                  </a:lnTo>
                  <a:lnTo>
                    <a:pt x="0" y="69"/>
                  </a:lnTo>
                  <a:lnTo>
                    <a:pt x="117" y="0"/>
                  </a:lnTo>
                  <a:lnTo>
                    <a:pt x="117" y="32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10" name="Freeform 43"/>
            <p:cNvSpPr>
              <a:spLocks/>
            </p:cNvSpPr>
            <p:nvPr/>
          </p:nvSpPr>
          <p:spPr bwMode="auto">
            <a:xfrm>
              <a:off x="2463800" y="660400"/>
              <a:ext cx="371475" cy="222250"/>
            </a:xfrm>
            <a:custGeom>
              <a:avLst/>
              <a:gdLst/>
              <a:ahLst/>
              <a:cxnLst>
                <a:cxn ang="0">
                  <a:pos x="0" y="71"/>
                </a:cxn>
                <a:cxn ang="0">
                  <a:pos x="117" y="0"/>
                </a:cxn>
                <a:cxn ang="0">
                  <a:pos x="234" y="71"/>
                </a:cxn>
                <a:cxn ang="0">
                  <a:pos x="117" y="140"/>
                </a:cxn>
                <a:cxn ang="0">
                  <a:pos x="0" y="71"/>
                </a:cxn>
              </a:cxnLst>
              <a:rect l="0" t="0" r="r" b="b"/>
              <a:pathLst>
                <a:path w="234" h="140">
                  <a:moveTo>
                    <a:pt x="0" y="71"/>
                  </a:moveTo>
                  <a:lnTo>
                    <a:pt x="117" y="0"/>
                  </a:lnTo>
                  <a:lnTo>
                    <a:pt x="234" y="71"/>
                  </a:lnTo>
                  <a:lnTo>
                    <a:pt x="117" y="140"/>
                  </a:lnTo>
                  <a:lnTo>
                    <a:pt x="0" y="71"/>
                  </a:lnTo>
                  <a:close/>
                </a:path>
              </a:pathLst>
            </a:custGeom>
            <a:blipFill>
              <a:blip r:embed="rId2"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11" name="Group 6"/>
          <p:cNvGrpSpPr/>
          <p:nvPr/>
        </p:nvGrpSpPr>
        <p:grpSpPr>
          <a:xfrm>
            <a:off x="2229237" y="3305368"/>
            <a:ext cx="739904" cy="1111593"/>
            <a:chOff x="1573213" y="847725"/>
            <a:chExt cx="369888" cy="555625"/>
          </a:xfrm>
          <a:noFill/>
        </p:grpSpPr>
        <p:sp>
          <p:nvSpPr>
            <p:cNvPr id="12" name="Freeform 29"/>
            <p:cNvSpPr>
              <a:spLocks/>
            </p:cNvSpPr>
            <p:nvPr/>
          </p:nvSpPr>
          <p:spPr bwMode="auto">
            <a:xfrm>
              <a:off x="1573213" y="958850"/>
              <a:ext cx="184150" cy="444500"/>
            </a:xfrm>
            <a:custGeom>
              <a:avLst/>
              <a:gdLst/>
              <a:ahLst/>
              <a:cxnLst>
                <a:cxn ang="0">
                  <a:pos x="0" y="210"/>
                </a:cxn>
                <a:cxn ang="0">
                  <a:pos x="116" y="280"/>
                </a:cxn>
                <a:cxn ang="0">
                  <a:pos x="116" y="70"/>
                </a:cxn>
                <a:cxn ang="0">
                  <a:pos x="0" y="0"/>
                </a:cxn>
                <a:cxn ang="0">
                  <a:pos x="0" y="210"/>
                </a:cxn>
              </a:cxnLst>
              <a:rect l="0" t="0" r="r" b="b"/>
              <a:pathLst>
                <a:path w="116" h="280">
                  <a:moveTo>
                    <a:pt x="0" y="210"/>
                  </a:moveTo>
                  <a:lnTo>
                    <a:pt x="116" y="280"/>
                  </a:lnTo>
                  <a:lnTo>
                    <a:pt x="116" y="70"/>
                  </a:lnTo>
                  <a:lnTo>
                    <a:pt x="0" y="0"/>
                  </a:lnTo>
                  <a:lnTo>
                    <a:pt x="0" y="21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13" name="Freeform 30"/>
            <p:cNvSpPr>
              <a:spLocks/>
            </p:cNvSpPr>
            <p:nvPr/>
          </p:nvSpPr>
          <p:spPr bwMode="auto">
            <a:xfrm>
              <a:off x="1757363" y="958850"/>
              <a:ext cx="185738" cy="444500"/>
            </a:xfrm>
            <a:custGeom>
              <a:avLst/>
              <a:gdLst/>
              <a:ahLst/>
              <a:cxnLst>
                <a:cxn ang="0">
                  <a:pos x="117" y="210"/>
                </a:cxn>
                <a:cxn ang="0">
                  <a:pos x="0" y="280"/>
                </a:cxn>
                <a:cxn ang="0">
                  <a:pos x="0" y="70"/>
                </a:cxn>
                <a:cxn ang="0">
                  <a:pos x="117" y="0"/>
                </a:cxn>
                <a:cxn ang="0">
                  <a:pos x="117" y="210"/>
                </a:cxn>
              </a:cxnLst>
              <a:rect l="0" t="0" r="r" b="b"/>
              <a:pathLst>
                <a:path w="117" h="280">
                  <a:moveTo>
                    <a:pt x="117" y="210"/>
                  </a:moveTo>
                  <a:lnTo>
                    <a:pt x="0" y="280"/>
                  </a:lnTo>
                  <a:lnTo>
                    <a:pt x="0" y="70"/>
                  </a:lnTo>
                  <a:lnTo>
                    <a:pt x="117" y="0"/>
                  </a:lnTo>
                  <a:lnTo>
                    <a:pt x="117" y="21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14" name="Freeform 31"/>
            <p:cNvSpPr>
              <a:spLocks/>
            </p:cNvSpPr>
            <p:nvPr/>
          </p:nvSpPr>
          <p:spPr bwMode="auto">
            <a:xfrm>
              <a:off x="1573213" y="847725"/>
              <a:ext cx="369888" cy="222250"/>
            </a:xfrm>
            <a:custGeom>
              <a:avLst/>
              <a:gdLst/>
              <a:ahLst/>
              <a:cxnLst>
                <a:cxn ang="0">
                  <a:pos x="0" y="70"/>
                </a:cxn>
                <a:cxn ang="0">
                  <a:pos x="116" y="0"/>
                </a:cxn>
                <a:cxn ang="0">
                  <a:pos x="233" y="70"/>
                </a:cxn>
                <a:cxn ang="0">
                  <a:pos x="116" y="140"/>
                </a:cxn>
                <a:cxn ang="0">
                  <a:pos x="0" y="70"/>
                </a:cxn>
              </a:cxnLst>
              <a:rect l="0" t="0" r="r" b="b"/>
              <a:pathLst>
                <a:path w="233" h="140">
                  <a:moveTo>
                    <a:pt x="0" y="70"/>
                  </a:moveTo>
                  <a:lnTo>
                    <a:pt x="116" y="0"/>
                  </a:lnTo>
                  <a:lnTo>
                    <a:pt x="233" y="70"/>
                  </a:lnTo>
                  <a:lnTo>
                    <a:pt x="116" y="140"/>
                  </a:lnTo>
                  <a:lnTo>
                    <a:pt x="0" y="70"/>
                  </a:lnTo>
                  <a:close/>
                </a:path>
              </a:pathLst>
            </a:custGeom>
            <a:blipFill>
              <a:blip r:embed="rId3"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15" name="Group 10"/>
          <p:cNvGrpSpPr/>
          <p:nvPr/>
        </p:nvGrpSpPr>
        <p:grpSpPr>
          <a:xfrm>
            <a:off x="3715395" y="2476437"/>
            <a:ext cx="743079" cy="1927821"/>
            <a:chOff x="2017713" y="439738"/>
            <a:chExt cx="371475" cy="963613"/>
          </a:xfrm>
          <a:noFill/>
        </p:grpSpPr>
        <p:sp>
          <p:nvSpPr>
            <p:cNvPr id="16" name="Freeform 32"/>
            <p:cNvSpPr>
              <a:spLocks/>
            </p:cNvSpPr>
            <p:nvPr/>
          </p:nvSpPr>
          <p:spPr bwMode="auto">
            <a:xfrm>
              <a:off x="2017713" y="550863"/>
              <a:ext cx="185738" cy="852488"/>
            </a:xfrm>
            <a:custGeom>
              <a:avLst/>
              <a:gdLst/>
              <a:ahLst/>
              <a:cxnLst>
                <a:cxn ang="0">
                  <a:pos x="0" y="467"/>
                </a:cxn>
                <a:cxn ang="0">
                  <a:pos x="117" y="537"/>
                </a:cxn>
                <a:cxn ang="0">
                  <a:pos x="117" y="69"/>
                </a:cxn>
                <a:cxn ang="0">
                  <a:pos x="0" y="0"/>
                </a:cxn>
                <a:cxn ang="0">
                  <a:pos x="0" y="467"/>
                </a:cxn>
              </a:cxnLst>
              <a:rect l="0" t="0" r="r" b="b"/>
              <a:pathLst>
                <a:path w="117" h="537">
                  <a:moveTo>
                    <a:pt x="0" y="467"/>
                  </a:moveTo>
                  <a:lnTo>
                    <a:pt x="117" y="537"/>
                  </a:lnTo>
                  <a:lnTo>
                    <a:pt x="117" y="69"/>
                  </a:lnTo>
                  <a:lnTo>
                    <a:pt x="0" y="0"/>
                  </a:lnTo>
                  <a:lnTo>
                    <a:pt x="0" y="46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17" name="Freeform 33"/>
            <p:cNvSpPr>
              <a:spLocks/>
            </p:cNvSpPr>
            <p:nvPr/>
          </p:nvSpPr>
          <p:spPr bwMode="auto">
            <a:xfrm>
              <a:off x="2203450" y="550863"/>
              <a:ext cx="185738" cy="852488"/>
            </a:xfrm>
            <a:custGeom>
              <a:avLst/>
              <a:gdLst/>
              <a:ahLst/>
              <a:cxnLst>
                <a:cxn ang="0">
                  <a:pos x="117" y="467"/>
                </a:cxn>
                <a:cxn ang="0">
                  <a:pos x="0" y="537"/>
                </a:cxn>
                <a:cxn ang="0">
                  <a:pos x="0" y="69"/>
                </a:cxn>
                <a:cxn ang="0">
                  <a:pos x="117" y="0"/>
                </a:cxn>
                <a:cxn ang="0">
                  <a:pos x="117" y="467"/>
                </a:cxn>
              </a:cxnLst>
              <a:rect l="0" t="0" r="r" b="b"/>
              <a:pathLst>
                <a:path w="117" h="537">
                  <a:moveTo>
                    <a:pt x="117" y="467"/>
                  </a:moveTo>
                  <a:lnTo>
                    <a:pt x="0" y="537"/>
                  </a:lnTo>
                  <a:lnTo>
                    <a:pt x="0" y="69"/>
                  </a:lnTo>
                  <a:lnTo>
                    <a:pt x="117" y="0"/>
                  </a:lnTo>
                  <a:lnTo>
                    <a:pt x="117" y="46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18" name="Freeform 34"/>
            <p:cNvSpPr>
              <a:spLocks/>
            </p:cNvSpPr>
            <p:nvPr/>
          </p:nvSpPr>
          <p:spPr bwMode="auto">
            <a:xfrm>
              <a:off x="2017713" y="439738"/>
              <a:ext cx="371475" cy="220663"/>
            </a:xfrm>
            <a:custGeom>
              <a:avLst/>
              <a:gdLst/>
              <a:ahLst/>
              <a:cxnLst>
                <a:cxn ang="0">
                  <a:pos x="0" y="70"/>
                </a:cxn>
                <a:cxn ang="0">
                  <a:pos x="117" y="0"/>
                </a:cxn>
                <a:cxn ang="0">
                  <a:pos x="234" y="70"/>
                </a:cxn>
                <a:cxn ang="0">
                  <a:pos x="117" y="139"/>
                </a:cxn>
                <a:cxn ang="0">
                  <a:pos x="0" y="70"/>
                </a:cxn>
              </a:cxnLst>
              <a:rect l="0" t="0" r="r" b="b"/>
              <a:pathLst>
                <a:path w="234" h="139">
                  <a:moveTo>
                    <a:pt x="0" y="70"/>
                  </a:moveTo>
                  <a:lnTo>
                    <a:pt x="117" y="0"/>
                  </a:lnTo>
                  <a:lnTo>
                    <a:pt x="234" y="70"/>
                  </a:lnTo>
                  <a:lnTo>
                    <a:pt x="117" y="139"/>
                  </a:lnTo>
                  <a:lnTo>
                    <a:pt x="0" y="70"/>
                  </a:lnTo>
                  <a:close/>
                </a:path>
              </a:pathLst>
            </a:custGeom>
            <a:blipFill>
              <a:blip r:embed="rId4"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19" name="Group 14"/>
          <p:cNvGrpSpPr/>
          <p:nvPr/>
        </p:nvGrpSpPr>
        <p:grpSpPr>
          <a:xfrm>
            <a:off x="4458474" y="2619356"/>
            <a:ext cx="743079" cy="1781724"/>
            <a:chOff x="2908300" y="512763"/>
            <a:chExt cx="371475" cy="890587"/>
          </a:xfrm>
          <a:noFill/>
        </p:grpSpPr>
        <p:sp>
          <p:nvSpPr>
            <p:cNvPr id="20" name="Freeform 35"/>
            <p:cNvSpPr>
              <a:spLocks/>
            </p:cNvSpPr>
            <p:nvPr/>
          </p:nvSpPr>
          <p:spPr bwMode="auto">
            <a:xfrm>
              <a:off x="2908300" y="622300"/>
              <a:ext cx="187325" cy="781050"/>
            </a:xfrm>
            <a:custGeom>
              <a:avLst/>
              <a:gdLst/>
              <a:ahLst/>
              <a:cxnLst>
                <a:cxn ang="0">
                  <a:pos x="0" y="422"/>
                </a:cxn>
                <a:cxn ang="0">
                  <a:pos x="118" y="492"/>
                </a:cxn>
                <a:cxn ang="0">
                  <a:pos x="118" y="71"/>
                </a:cxn>
                <a:cxn ang="0">
                  <a:pos x="0" y="0"/>
                </a:cxn>
                <a:cxn ang="0">
                  <a:pos x="0" y="422"/>
                </a:cxn>
              </a:cxnLst>
              <a:rect l="0" t="0" r="r" b="b"/>
              <a:pathLst>
                <a:path w="118" h="492">
                  <a:moveTo>
                    <a:pt x="0" y="422"/>
                  </a:moveTo>
                  <a:lnTo>
                    <a:pt x="118" y="492"/>
                  </a:lnTo>
                  <a:lnTo>
                    <a:pt x="118" y="71"/>
                  </a:lnTo>
                  <a:lnTo>
                    <a:pt x="0" y="0"/>
                  </a:lnTo>
                  <a:lnTo>
                    <a:pt x="0" y="422"/>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21" name="Freeform 36"/>
            <p:cNvSpPr>
              <a:spLocks/>
            </p:cNvSpPr>
            <p:nvPr/>
          </p:nvSpPr>
          <p:spPr bwMode="auto">
            <a:xfrm>
              <a:off x="3095625" y="622300"/>
              <a:ext cx="184150" cy="781050"/>
            </a:xfrm>
            <a:custGeom>
              <a:avLst/>
              <a:gdLst/>
              <a:ahLst/>
              <a:cxnLst>
                <a:cxn ang="0">
                  <a:pos x="116" y="422"/>
                </a:cxn>
                <a:cxn ang="0">
                  <a:pos x="0" y="492"/>
                </a:cxn>
                <a:cxn ang="0">
                  <a:pos x="0" y="71"/>
                </a:cxn>
                <a:cxn ang="0">
                  <a:pos x="116" y="0"/>
                </a:cxn>
                <a:cxn ang="0">
                  <a:pos x="116" y="422"/>
                </a:cxn>
              </a:cxnLst>
              <a:rect l="0" t="0" r="r" b="b"/>
              <a:pathLst>
                <a:path w="116" h="492">
                  <a:moveTo>
                    <a:pt x="116" y="422"/>
                  </a:moveTo>
                  <a:lnTo>
                    <a:pt x="0" y="492"/>
                  </a:lnTo>
                  <a:lnTo>
                    <a:pt x="0" y="71"/>
                  </a:lnTo>
                  <a:lnTo>
                    <a:pt x="116" y="0"/>
                  </a:lnTo>
                  <a:lnTo>
                    <a:pt x="116" y="422"/>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22" name="Freeform 37"/>
            <p:cNvSpPr>
              <a:spLocks/>
            </p:cNvSpPr>
            <p:nvPr/>
          </p:nvSpPr>
          <p:spPr bwMode="auto">
            <a:xfrm>
              <a:off x="2908300" y="512763"/>
              <a:ext cx="371475" cy="222250"/>
            </a:xfrm>
            <a:custGeom>
              <a:avLst/>
              <a:gdLst/>
              <a:ahLst/>
              <a:cxnLst>
                <a:cxn ang="0">
                  <a:pos x="0" y="69"/>
                </a:cxn>
                <a:cxn ang="0">
                  <a:pos x="118" y="0"/>
                </a:cxn>
                <a:cxn ang="0">
                  <a:pos x="234" y="69"/>
                </a:cxn>
                <a:cxn ang="0">
                  <a:pos x="118" y="140"/>
                </a:cxn>
                <a:cxn ang="0">
                  <a:pos x="0" y="69"/>
                </a:cxn>
              </a:cxnLst>
              <a:rect l="0" t="0" r="r" b="b"/>
              <a:pathLst>
                <a:path w="234" h="140">
                  <a:moveTo>
                    <a:pt x="0" y="69"/>
                  </a:moveTo>
                  <a:lnTo>
                    <a:pt x="118" y="0"/>
                  </a:lnTo>
                  <a:lnTo>
                    <a:pt x="234" y="69"/>
                  </a:lnTo>
                  <a:lnTo>
                    <a:pt x="118" y="140"/>
                  </a:lnTo>
                  <a:lnTo>
                    <a:pt x="0" y="69"/>
                  </a:lnTo>
                  <a:close/>
                </a:path>
              </a:pathLst>
            </a:custGeom>
            <a:blipFill>
              <a:blip r:embed="rId2"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23" name="Group 18"/>
          <p:cNvGrpSpPr/>
          <p:nvPr/>
        </p:nvGrpSpPr>
        <p:grpSpPr>
          <a:xfrm>
            <a:off x="5201553" y="2384332"/>
            <a:ext cx="739904" cy="2007222"/>
            <a:chOff x="3354388" y="400050"/>
            <a:chExt cx="369888" cy="1003301"/>
          </a:xfrm>
          <a:noFill/>
        </p:grpSpPr>
        <p:sp>
          <p:nvSpPr>
            <p:cNvPr id="24" name="Freeform 38"/>
            <p:cNvSpPr>
              <a:spLocks/>
            </p:cNvSpPr>
            <p:nvPr/>
          </p:nvSpPr>
          <p:spPr bwMode="auto">
            <a:xfrm>
              <a:off x="3354388" y="512763"/>
              <a:ext cx="184150" cy="890588"/>
            </a:xfrm>
            <a:custGeom>
              <a:avLst/>
              <a:gdLst/>
              <a:ahLst/>
              <a:cxnLst>
                <a:cxn ang="0">
                  <a:pos x="0" y="491"/>
                </a:cxn>
                <a:cxn ang="0">
                  <a:pos x="116" y="561"/>
                </a:cxn>
                <a:cxn ang="0">
                  <a:pos x="116" y="69"/>
                </a:cxn>
                <a:cxn ang="0">
                  <a:pos x="0" y="0"/>
                </a:cxn>
                <a:cxn ang="0">
                  <a:pos x="0" y="491"/>
                </a:cxn>
              </a:cxnLst>
              <a:rect l="0" t="0" r="r" b="b"/>
              <a:pathLst>
                <a:path w="116" h="561">
                  <a:moveTo>
                    <a:pt x="0" y="491"/>
                  </a:moveTo>
                  <a:lnTo>
                    <a:pt x="116" y="561"/>
                  </a:lnTo>
                  <a:lnTo>
                    <a:pt x="116" y="69"/>
                  </a:lnTo>
                  <a:lnTo>
                    <a:pt x="0" y="0"/>
                  </a:lnTo>
                  <a:lnTo>
                    <a:pt x="0" y="491"/>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25" name="Freeform 39"/>
            <p:cNvSpPr>
              <a:spLocks/>
            </p:cNvSpPr>
            <p:nvPr/>
          </p:nvSpPr>
          <p:spPr bwMode="auto">
            <a:xfrm>
              <a:off x="3538538" y="512763"/>
              <a:ext cx="185738" cy="890588"/>
            </a:xfrm>
            <a:custGeom>
              <a:avLst/>
              <a:gdLst/>
              <a:ahLst/>
              <a:cxnLst>
                <a:cxn ang="0">
                  <a:pos x="117" y="491"/>
                </a:cxn>
                <a:cxn ang="0">
                  <a:pos x="0" y="561"/>
                </a:cxn>
                <a:cxn ang="0">
                  <a:pos x="0" y="69"/>
                </a:cxn>
                <a:cxn ang="0">
                  <a:pos x="117" y="0"/>
                </a:cxn>
                <a:cxn ang="0">
                  <a:pos x="117" y="491"/>
                </a:cxn>
              </a:cxnLst>
              <a:rect l="0" t="0" r="r" b="b"/>
              <a:pathLst>
                <a:path w="117" h="561">
                  <a:moveTo>
                    <a:pt x="117" y="491"/>
                  </a:moveTo>
                  <a:lnTo>
                    <a:pt x="0" y="561"/>
                  </a:lnTo>
                  <a:lnTo>
                    <a:pt x="0" y="69"/>
                  </a:lnTo>
                  <a:lnTo>
                    <a:pt x="117" y="0"/>
                  </a:lnTo>
                  <a:lnTo>
                    <a:pt x="117" y="491"/>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26" name="Freeform 40"/>
            <p:cNvSpPr>
              <a:spLocks/>
            </p:cNvSpPr>
            <p:nvPr/>
          </p:nvSpPr>
          <p:spPr bwMode="auto">
            <a:xfrm>
              <a:off x="3354388" y="400050"/>
              <a:ext cx="369888" cy="222250"/>
            </a:xfrm>
            <a:custGeom>
              <a:avLst/>
              <a:gdLst/>
              <a:ahLst/>
              <a:cxnLst>
                <a:cxn ang="0">
                  <a:pos x="0" y="71"/>
                </a:cxn>
                <a:cxn ang="0">
                  <a:pos x="116" y="0"/>
                </a:cxn>
                <a:cxn ang="0">
                  <a:pos x="233" y="71"/>
                </a:cxn>
                <a:cxn ang="0">
                  <a:pos x="116" y="140"/>
                </a:cxn>
                <a:cxn ang="0">
                  <a:pos x="0" y="71"/>
                </a:cxn>
              </a:cxnLst>
              <a:rect l="0" t="0" r="r" b="b"/>
              <a:pathLst>
                <a:path w="233" h="140">
                  <a:moveTo>
                    <a:pt x="0" y="71"/>
                  </a:moveTo>
                  <a:lnTo>
                    <a:pt x="116" y="0"/>
                  </a:lnTo>
                  <a:lnTo>
                    <a:pt x="233" y="71"/>
                  </a:lnTo>
                  <a:lnTo>
                    <a:pt x="116" y="140"/>
                  </a:lnTo>
                  <a:lnTo>
                    <a:pt x="0" y="71"/>
                  </a:lnTo>
                  <a:close/>
                </a:path>
              </a:pathLst>
            </a:custGeom>
            <a:blipFill>
              <a:blip r:embed="rId3"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27" name="Group 26"/>
          <p:cNvGrpSpPr/>
          <p:nvPr/>
        </p:nvGrpSpPr>
        <p:grpSpPr>
          <a:xfrm>
            <a:off x="5944632" y="1799953"/>
            <a:ext cx="743079" cy="2597954"/>
            <a:chOff x="3798888" y="104775"/>
            <a:chExt cx="371475" cy="1298576"/>
          </a:xfrm>
          <a:noFill/>
        </p:grpSpPr>
        <p:sp>
          <p:nvSpPr>
            <p:cNvPr id="28" name="Freeform 44"/>
            <p:cNvSpPr>
              <a:spLocks/>
            </p:cNvSpPr>
            <p:nvPr/>
          </p:nvSpPr>
          <p:spPr bwMode="auto">
            <a:xfrm>
              <a:off x="3798888" y="217488"/>
              <a:ext cx="185738" cy="1185863"/>
            </a:xfrm>
            <a:custGeom>
              <a:avLst/>
              <a:gdLst/>
              <a:ahLst/>
              <a:cxnLst>
                <a:cxn ang="0">
                  <a:pos x="0" y="677"/>
                </a:cxn>
                <a:cxn ang="0">
                  <a:pos x="117" y="747"/>
                </a:cxn>
                <a:cxn ang="0">
                  <a:pos x="117" y="69"/>
                </a:cxn>
                <a:cxn ang="0">
                  <a:pos x="0" y="0"/>
                </a:cxn>
                <a:cxn ang="0">
                  <a:pos x="0" y="677"/>
                </a:cxn>
              </a:cxnLst>
              <a:rect l="0" t="0" r="r" b="b"/>
              <a:pathLst>
                <a:path w="117" h="747">
                  <a:moveTo>
                    <a:pt x="0" y="677"/>
                  </a:moveTo>
                  <a:lnTo>
                    <a:pt x="117" y="747"/>
                  </a:lnTo>
                  <a:lnTo>
                    <a:pt x="117" y="69"/>
                  </a:lnTo>
                  <a:lnTo>
                    <a:pt x="0" y="0"/>
                  </a:lnTo>
                  <a:lnTo>
                    <a:pt x="0" y="67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29" name="Freeform 45"/>
            <p:cNvSpPr>
              <a:spLocks/>
            </p:cNvSpPr>
            <p:nvPr/>
          </p:nvSpPr>
          <p:spPr bwMode="auto">
            <a:xfrm>
              <a:off x="3984625" y="217488"/>
              <a:ext cx="185738" cy="1185863"/>
            </a:xfrm>
            <a:custGeom>
              <a:avLst/>
              <a:gdLst/>
              <a:ahLst/>
              <a:cxnLst>
                <a:cxn ang="0">
                  <a:pos x="117" y="677"/>
                </a:cxn>
                <a:cxn ang="0">
                  <a:pos x="0" y="747"/>
                </a:cxn>
                <a:cxn ang="0">
                  <a:pos x="0" y="69"/>
                </a:cxn>
                <a:cxn ang="0">
                  <a:pos x="117" y="0"/>
                </a:cxn>
                <a:cxn ang="0">
                  <a:pos x="117" y="677"/>
                </a:cxn>
              </a:cxnLst>
              <a:rect l="0" t="0" r="r" b="b"/>
              <a:pathLst>
                <a:path w="117" h="747">
                  <a:moveTo>
                    <a:pt x="117" y="677"/>
                  </a:moveTo>
                  <a:lnTo>
                    <a:pt x="0" y="747"/>
                  </a:lnTo>
                  <a:lnTo>
                    <a:pt x="0" y="69"/>
                  </a:lnTo>
                  <a:lnTo>
                    <a:pt x="117" y="0"/>
                  </a:lnTo>
                  <a:lnTo>
                    <a:pt x="117" y="67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30" name="Freeform 46"/>
            <p:cNvSpPr>
              <a:spLocks/>
            </p:cNvSpPr>
            <p:nvPr/>
          </p:nvSpPr>
          <p:spPr bwMode="auto">
            <a:xfrm>
              <a:off x="3798888" y="104775"/>
              <a:ext cx="371475" cy="222250"/>
            </a:xfrm>
            <a:custGeom>
              <a:avLst/>
              <a:gdLst/>
              <a:ahLst/>
              <a:cxnLst>
                <a:cxn ang="0">
                  <a:pos x="0" y="71"/>
                </a:cxn>
                <a:cxn ang="0">
                  <a:pos x="117" y="0"/>
                </a:cxn>
                <a:cxn ang="0">
                  <a:pos x="234" y="71"/>
                </a:cxn>
                <a:cxn ang="0">
                  <a:pos x="117" y="140"/>
                </a:cxn>
                <a:cxn ang="0">
                  <a:pos x="0" y="71"/>
                </a:cxn>
              </a:cxnLst>
              <a:rect l="0" t="0" r="r" b="b"/>
              <a:pathLst>
                <a:path w="234" h="140">
                  <a:moveTo>
                    <a:pt x="0" y="71"/>
                  </a:moveTo>
                  <a:lnTo>
                    <a:pt x="117" y="0"/>
                  </a:lnTo>
                  <a:lnTo>
                    <a:pt x="234" y="71"/>
                  </a:lnTo>
                  <a:lnTo>
                    <a:pt x="117" y="140"/>
                  </a:lnTo>
                  <a:lnTo>
                    <a:pt x="0" y="71"/>
                  </a:lnTo>
                  <a:close/>
                </a:path>
              </a:pathLst>
            </a:custGeom>
            <a:blipFill>
              <a:blip r:embed="rId2"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31" name="Group 30"/>
          <p:cNvGrpSpPr/>
          <p:nvPr/>
        </p:nvGrpSpPr>
        <p:grpSpPr>
          <a:xfrm>
            <a:off x="1486156" y="3543567"/>
            <a:ext cx="743081" cy="889275"/>
            <a:chOff x="1127125" y="958850"/>
            <a:chExt cx="371476" cy="444500"/>
          </a:xfrm>
          <a:noFill/>
        </p:grpSpPr>
        <p:sp>
          <p:nvSpPr>
            <p:cNvPr id="32" name="Freeform 47"/>
            <p:cNvSpPr>
              <a:spLocks/>
            </p:cNvSpPr>
            <p:nvPr/>
          </p:nvSpPr>
          <p:spPr bwMode="auto">
            <a:xfrm>
              <a:off x="1127125" y="1069975"/>
              <a:ext cx="185738" cy="333375"/>
            </a:xfrm>
            <a:custGeom>
              <a:avLst/>
              <a:gdLst/>
              <a:ahLst/>
              <a:cxnLst>
                <a:cxn ang="0">
                  <a:pos x="0" y="140"/>
                </a:cxn>
                <a:cxn ang="0">
                  <a:pos x="117" y="210"/>
                </a:cxn>
                <a:cxn ang="0">
                  <a:pos x="117" y="70"/>
                </a:cxn>
                <a:cxn ang="0">
                  <a:pos x="0" y="0"/>
                </a:cxn>
                <a:cxn ang="0">
                  <a:pos x="0" y="140"/>
                </a:cxn>
              </a:cxnLst>
              <a:rect l="0" t="0" r="r" b="b"/>
              <a:pathLst>
                <a:path w="117" h="210">
                  <a:moveTo>
                    <a:pt x="0" y="140"/>
                  </a:moveTo>
                  <a:lnTo>
                    <a:pt x="117" y="210"/>
                  </a:lnTo>
                  <a:lnTo>
                    <a:pt x="117" y="70"/>
                  </a:lnTo>
                  <a:lnTo>
                    <a:pt x="0" y="0"/>
                  </a:lnTo>
                  <a:lnTo>
                    <a:pt x="0" y="14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33" name="Freeform 48"/>
            <p:cNvSpPr>
              <a:spLocks/>
            </p:cNvSpPr>
            <p:nvPr/>
          </p:nvSpPr>
          <p:spPr bwMode="auto">
            <a:xfrm>
              <a:off x="1312863" y="1069975"/>
              <a:ext cx="185738" cy="333375"/>
            </a:xfrm>
            <a:custGeom>
              <a:avLst/>
              <a:gdLst/>
              <a:ahLst/>
              <a:cxnLst>
                <a:cxn ang="0">
                  <a:pos x="117" y="140"/>
                </a:cxn>
                <a:cxn ang="0">
                  <a:pos x="0" y="210"/>
                </a:cxn>
                <a:cxn ang="0">
                  <a:pos x="0" y="70"/>
                </a:cxn>
                <a:cxn ang="0">
                  <a:pos x="117" y="0"/>
                </a:cxn>
                <a:cxn ang="0">
                  <a:pos x="117" y="140"/>
                </a:cxn>
              </a:cxnLst>
              <a:rect l="0" t="0" r="r" b="b"/>
              <a:pathLst>
                <a:path w="117" h="210">
                  <a:moveTo>
                    <a:pt x="117" y="140"/>
                  </a:moveTo>
                  <a:lnTo>
                    <a:pt x="0" y="210"/>
                  </a:lnTo>
                  <a:lnTo>
                    <a:pt x="0" y="70"/>
                  </a:lnTo>
                  <a:lnTo>
                    <a:pt x="117" y="0"/>
                  </a:lnTo>
                  <a:lnTo>
                    <a:pt x="117" y="14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34" name="Freeform 49"/>
            <p:cNvSpPr>
              <a:spLocks/>
            </p:cNvSpPr>
            <p:nvPr/>
          </p:nvSpPr>
          <p:spPr bwMode="auto">
            <a:xfrm>
              <a:off x="1127125" y="958850"/>
              <a:ext cx="371475" cy="222250"/>
            </a:xfrm>
            <a:custGeom>
              <a:avLst/>
              <a:gdLst/>
              <a:ahLst/>
              <a:cxnLst>
                <a:cxn ang="0">
                  <a:pos x="0" y="70"/>
                </a:cxn>
                <a:cxn ang="0">
                  <a:pos x="117" y="0"/>
                </a:cxn>
                <a:cxn ang="0">
                  <a:pos x="234" y="70"/>
                </a:cxn>
                <a:cxn ang="0">
                  <a:pos x="117" y="140"/>
                </a:cxn>
                <a:cxn ang="0">
                  <a:pos x="0" y="70"/>
                </a:cxn>
              </a:cxnLst>
              <a:rect l="0" t="0" r="r" b="b"/>
              <a:pathLst>
                <a:path w="234" h="140">
                  <a:moveTo>
                    <a:pt x="0" y="70"/>
                  </a:moveTo>
                  <a:lnTo>
                    <a:pt x="117" y="0"/>
                  </a:lnTo>
                  <a:lnTo>
                    <a:pt x="234" y="70"/>
                  </a:lnTo>
                  <a:lnTo>
                    <a:pt x="117" y="140"/>
                  </a:lnTo>
                  <a:lnTo>
                    <a:pt x="0" y="70"/>
                  </a:lnTo>
                  <a:close/>
                </a:path>
              </a:pathLst>
            </a:custGeom>
            <a:blipFill>
              <a:blip r:embed="rId2"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grpSp>
      <p:grpSp>
        <p:nvGrpSpPr>
          <p:cNvPr id="35" name="Group 46"/>
          <p:cNvGrpSpPr/>
          <p:nvPr/>
        </p:nvGrpSpPr>
        <p:grpSpPr>
          <a:xfrm>
            <a:off x="1295625" y="2857555"/>
            <a:ext cx="631744" cy="701117"/>
            <a:chOff x="892366" y="1276350"/>
            <a:chExt cx="631634" cy="700900"/>
          </a:xfrm>
        </p:grpSpPr>
        <p:sp>
          <p:nvSpPr>
            <p:cNvPr id="36"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37"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10 %</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38" name="Group 49"/>
          <p:cNvGrpSpPr/>
          <p:nvPr/>
        </p:nvGrpSpPr>
        <p:grpSpPr>
          <a:xfrm>
            <a:off x="1981544" y="2552661"/>
            <a:ext cx="631744" cy="701117"/>
            <a:chOff x="892366" y="1276350"/>
            <a:chExt cx="631634" cy="700900"/>
          </a:xfrm>
        </p:grpSpPr>
        <p:sp>
          <p:nvSpPr>
            <p:cNvPr id="39"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40"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15%</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41" name="Group 52"/>
          <p:cNvGrpSpPr/>
          <p:nvPr/>
        </p:nvGrpSpPr>
        <p:grpSpPr>
          <a:xfrm>
            <a:off x="2667463" y="2232662"/>
            <a:ext cx="631744" cy="701117"/>
            <a:chOff x="892366" y="1276350"/>
            <a:chExt cx="631634" cy="700900"/>
          </a:xfrm>
        </p:grpSpPr>
        <p:sp>
          <p:nvSpPr>
            <p:cNvPr id="42"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43"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20 %</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44" name="Group 55"/>
          <p:cNvGrpSpPr/>
          <p:nvPr/>
        </p:nvGrpSpPr>
        <p:grpSpPr>
          <a:xfrm>
            <a:off x="3483771" y="1790425"/>
            <a:ext cx="631744" cy="701117"/>
            <a:chOff x="892366" y="1276350"/>
            <a:chExt cx="631634" cy="700900"/>
          </a:xfrm>
        </p:grpSpPr>
        <p:sp>
          <p:nvSpPr>
            <p:cNvPr id="45"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46"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30 %</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47" name="Group 58"/>
          <p:cNvGrpSpPr/>
          <p:nvPr/>
        </p:nvGrpSpPr>
        <p:grpSpPr>
          <a:xfrm>
            <a:off x="4267941" y="1866649"/>
            <a:ext cx="631744" cy="701117"/>
            <a:chOff x="892366" y="1276350"/>
            <a:chExt cx="631634" cy="700900"/>
          </a:xfrm>
        </p:grpSpPr>
        <p:sp>
          <p:nvSpPr>
            <p:cNvPr id="48"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49"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25 %</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50" name="Group 61"/>
          <p:cNvGrpSpPr/>
          <p:nvPr/>
        </p:nvGrpSpPr>
        <p:grpSpPr>
          <a:xfrm>
            <a:off x="4953860" y="1666562"/>
            <a:ext cx="631744" cy="701117"/>
            <a:chOff x="892366" y="1276350"/>
            <a:chExt cx="631634" cy="700900"/>
          </a:xfrm>
        </p:grpSpPr>
        <p:sp>
          <p:nvSpPr>
            <p:cNvPr id="51"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52"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30 %</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53" name="Group 64"/>
          <p:cNvGrpSpPr/>
          <p:nvPr/>
        </p:nvGrpSpPr>
        <p:grpSpPr>
          <a:xfrm>
            <a:off x="5639779" y="1180637"/>
            <a:ext cx="631744" cy="701117"/>
            <a:chOff x="892366" y="1276350"/>
            <a:chExt cx="631634" cy="700900"/>
          </a:xfrm>
        </p:grpSpPr>
        <p:sp>
          <p:nvSpPr>
            <p:cNvPr id="54"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55"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latin typeface="Agency FB" panose="020B0503020202020204" pitchFamily="34" charset="0"/>
                  <a:cs typeface="Open Sans" pitchFamily="34" charset="0"/>
                </a:rPr>
                <a:t>50 %</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56" name="组合 55"/>
          <p:cNvGrpSpPr/>
          <p:nvPr/>
        </p:nvGrpSpPr>
        <p:grpSpPr>
          <a:xfrm>
            <a:off x="474744" y="2898843"/>
            <a:ext cx="668454" cy="1545115"/>
            <a:chOff x="474744" y="2898843"/>
            <a:chExt cx="668454" cy="1545115"/>
          </a:xfrm>
        </p:grpSpPr>
        <p:sp>
          <p:nvSpPr>
            <p:cNvPr id="57" name="Freeform 96"/>
            <p:cNvSpPr>
              <a:spLocks/>
            </p:cNvSpPr>
            <p:nvPr/>
          </p:nvSpPr>
          <p:spPr bwMode="auto">
            <a:xfrm>
              <a:off x="474744" y="2898843"/>
              <a:ext cx="668454" cy="1545115"/>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dirty="0">
                <a:solidFill>
                  <a:srgbClr val="FFFFFF"/>
                </a:solidFill>
                <a:latin typeface="Agency FB" panose="020B0503020202020204" pitchFamily="34" charset="0"/>
              </a:endParaRPr>
            </a:p>
          </p:txBody>
        </p:sp>
        <p:sp>
          <p:nvSpPr>
            <p:cNvPr id="58" name="Oval 97"/>
            <p:cNvSpPr>
              <a:spLocks noChangeArrowheads="1"/>
            </p:cNvSpPr>
            <p:nvPr/>
          </p:nvSpPr>
          <p:spPr bwMode="auto">
            <a:xfrm>
              <a:off x="687507" y="3030646"/>
              <a:ext cx="250869" cy="247726"/>
            </a:xfrm>
            <a:prstGeom prst="ellipse">
              <a:avLst/>
            </a:prstGeom>
            <a:noFill/>
            <a:ln w="9525">
              <a:solidFill>
                <a:schemeClr val="bg1"/>
              </a:solidFill>
              <a:round/>
              <a:headEnd/>
              <a:tailEnd/>
            </a:ln>
          </p:spPr>
          <p:txBody>
            <a:bodyPr vert="horz" wrap="square" lIns="91457" tIns="45728" rIns="91457" bIns="45728" numCol="1" anchor="t" anchorCtr="0" compatLnSpc="1">
              <a:prstTxWarp prst="textNoShape">
                <a:avLst/>
              </a:prstTxWarp>
            </a:bodyPr>
            <a:lstStyle/>
            <a:p>
              <a:pPr defTabSz="934242"/>
              <a:endParaRPr lang="en-US" sz="1800">
                <a:solidFill>
                  <a:srgbClr val="FFFFFF"/>
                </a:solidFill>
              </a:endParaRPr>
            </a:p>
          </p:txBody>
        </p:sp>
      </p:grpSp>
    </p:spTree>
    <p:extLst>
      <p:ext uri="{BB962C8B-B14F-4D97-AF65-F5344CB8AC3E}">
        <p14:creationId xmlns:p14="http://schemas.microsoft.com/office/powerpoint/2010/main" val="328632724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80">
                                          <p:stCondLst>
                                            <p:cond delay="0"/>
                                          </p:stCondLst>
                                        </p:cTn>
                                        <p:tgtEl>
                                          <p:spTgt spid="56"/>
                                        </p:tgtEl>
                                      </p:cBhvr>
                                    </p:animEffect>
                                    <p:anim calcmode="lin" valueType="num">
                                      <p:cBhvr>
                                        <p:cTn id="8"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13" dur="26">
                                          <p:stCondLst>
                                            <p:cond delay="650"/>
                                          </p:stCondLst>
                                        </p:cTn>
                                        <p:tgtEl>
                                          <p:spTgt spid="56"/>
                                        </p:tgtEl>
                                      </p:cBhvr>
                                      <p:to x="100000" y="60000"/>
                                    </p:animScale>
                                    <p:animScale>
                                      <p:cBhvr>
                                        <p:cTn id="14" dur="166" decel="50000">
                                          <p:stCondLst>
                                            <p:cond delay="676"/>
                                          </p:stCondLst>
                                        </p:cTn>
                                        <p:tgtEl>
                                          <p:spTgt spid="56"/>
                                        </p:tgtEl>
                                      </p:cBhvr>
                                      <p:to x="100000" y="100000"/>
                                    </p:animScale>
                                    <p:animScale>
                                      <p:cBhvr>
                                        <p:cTn id="15" dur="26">
                                          <p:stCondLst>
                                            <p:cond delay="1312"/>
                                          </p:stCondLst>
                                        </p:cTn>
                                        <p:tgtEl>
                                          <p:spTgt spid="56"/>
                                        </p:tgtEl>
                                      </p:cBhvr>
                                      <p:to x="100000" y="80000"/>
                                    </p:animScale>
                                    <p:animScale>
                                      <p:cBhvr>
                                        <p:cTn id="16" dur="166" decel="50000">
                                          <p:stCondLst>
                                            <p:cond delay="1338"/>
                                          </p:stCondLst>
                                        </p:cTn>
                                        <p:tgtEl>
                                          <p:spTgt spid="56"/>
                                        </p:tgtEl>
                                      </p:cBhvr>
                                      <p:to x="100000" y="100000"/>
                                    </p:animScale>
                                    <p:animScale>
                                      <p:cBhvr>
                                        <p:cTn id="17" dur="26">
                                          <p:stCondLst>
                                            <p:cond delay="1642"/>
                                          </p:stCondLst>
                                        </p:cTn>
                                        <p:tgtEl>
                                          <p:spTgt spid="56"/>
                                        </p:tgtEl>
                                      </p:cBhvr>
                                      <p:to x="100000" y="90000"/>
                                    </p:animScale>
                                    <p:animScale>
                                      <p:cBhvr>
                                        <p:cTn id="18" dur="166" decel="50000">
                                          <p:stCondLst>
                                            <p:cond delay="1668"/>
                                          </p:stCondLst>
                                        </p:cTn>
                                        <p:tgtEl>
                                          <p:spTgt spid="56"/>
                                        </p:tgtEl>
                                      </p:cBhvr>
                                      <p:to x="100000" y="100000"/>
                                    </p:animScale>
                                    <p:animScale>
                                      <p:cBhvr>
                                        <p:cTn id="19" dur="26">
                                          <p:stCondLst>
                                            <p:cond delay="1808"/>
                                          </p:stCondLst>
                                        </p:cTn>
                                        <p:tgtEl>
                                          <p:spTgt spid="56"/>
                                        </p:tgtEl>
                                      </p:cBhvr>
                                      <p:to x="100000" y="95000"/>
                                    </p:animScale>
                                    <p:animScale>
                                      <p:cBhvr>
                                        <p:cTn id="20" dur="166" decel="50000">
                                          <p:stCondLst>
                                            <p:cond delay="1834"/>
                                          </p:stCondLst>
                                        </p:cTn>
                                        <p:tgtEl>
                                          <p:spTgt spid="56"/>
                                        </p:tgtEl>
                                      </p:cBhvr>
                                      <p:to x="100000" y="100000"/>
                                    </p:animScale>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down)">
                                      <p:cBhvr>
                                        <p:cTn id="24" dur="500"/>
                                        <p:tgtEl>
                                          <p:spTgt spid="31"/>
                                        </p:tgtEl>
                                      </p:cBhvr>
                                    </p:animEffect>
                                  </p:childTnLst>
                                </p:cTn>
                              </p:par>
                              <p:par>
                                <p:cTn id="25" presetID="22" presetClass="entr" presetSubtype="4" fill="hold" nodeType="withEffect">
                                  <p:stCondLst>
                                    <p:cond delay="30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par>
                                <p:cTn id="28" presetID="22" presetClass="entr" presetSubtype="4" fill="hold" nodeType="withEffect">
                                  <p:stCondLst>
                                    <p:cond delay="6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nodeType="withEffect">
                                  <p:stCondLst>
                                    <p:cond delay="900"/>
                                  </p:stCondLst>
                                  <p:childTnLst>
                                    <p:set>
                                      <p:cBhvr>
                                        <p:cTn id="32" dur="1" fill="hold">
                                          <p:stCondLst>
                                            <p:cond delay="0"/>
                                          </p:stCondLst>
                                        </p:cTn>
                                        <p:tgtEl>
                                          <p:spTgt spid="15"/>
                                        </p:tgtEl>
                                        <p:attrNameLst>
                                          <p:attrName>style.visibility</p:attrName>
                                        </p:attrNameLst>
                                      </p:cBhvr>
                                      <p:to>
                                        <p:strVal val="visible"/>
                                      </p:to>
                                    </p:set>
                                    <p:animEffect transition="in" filter="wipe(down)">
                                      <p:cBhvr>
                                        <p:cTn id="33" dur="500"/>
                                        <p:tgtEl>
                                          <p:spTgt spid="15"/>
                                        </p:tgtEl>
                                      </p:cBhvr>
                                    </p:animEffect>
                                  </p:childTnLst>
                                </p:cTn>
                              </p:par>
                              <p:par>
                                <p:cTn id="34" presetID="22" presetClass="entr" presetSubtype="4" fill="hold" nodeType="withEffect">
                                  <p:stCondLst>
                                    <p:cond delay="130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500"/>
                                        <p:tgtEl>
                                          <p:spTgt spid="19"/>
                                        </p:tgtEl>
                                      </p:cBhvr>
                                    </p:animEffect>
                                  </p:childTnLst>
                                </p:cTn>
                              </p:par>
                              <p:par>
                                <p:cTn id="37" presetID="22" presetClass="entr" presetSubtype="4" fill="hold" nodeType="withEffect">
                                  <p:stCondLst>
                                    <p:cond delay="160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500"/>
                                        <p:tgtEl>
                                          <p:spTgt spid="23"/>
                                        </p:tgtEl>
                                      </p:cBhvr>
                                    </p:animEffect>
                                  </p:childTnLst>
                                </p:cTn>
                              </p:par>
                              <p:par>
                                <p:cTn id="40" presetID="22" presetClass="entr" presetSubtype="4" fill="hold" nodeType="withEffect">
                                  <p:stCondLst>
                                    <p:cond delay="190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childTnLst>
                          </p:cTn>
                        </p:par>
                        <p:par>
                          <p:cTn id="43" fill="hold">
                            <p:stCondLst>
                              <p:cond delay="4400"/>
                            </p:stCondLst>
                            <p:childTnLst>
                              <p:par>
                                <p:cTn id="44" presetID="47"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000"/>
                                        <p:tgtEl>
                                          <p:spTgt spid="53"/>
                                        </p:tgtEl>
                                      </p:cBhvr>
                                    </p:animEffect>
                                    <p:anim calcmode="lin" valueType="num">
                                      <p:cBhvr>
                                        <p:cTn id="47" dur="1000" fill="hold"/>
                                        <p:tgtEl>
                                          <p:spTgt spid="53"/>
                                        </p:tgtEl>
                                        <p:attrNameLst>
                                          <p:attrName>ppt_x</p:attrName>
                                        </p:attrNameLst>
                                      </p:cBhvr>
                                      <p:tavLst>
                                        <p:tav tm="0">
                                          <p:val>
                                            <p:strVal val="#ppt_x"/>
                                          </p:val>
                                        </p:tav>
                                        <p:tav tm="100000">
                                          <p:val>
                                            <p:strVal val="#ppt_x"/>
                                          </p:val>
                                        </p:tav>
                                      </p:tavLst>
                                    </p:anim>
                                    <p:anim calcmode="lin" valueType="num">
                                      <p:cBhvr>
                                        <p:cTn id="48" dur="1000" fill="hold"/>
                                        <p:tgtEl>
                                          <p:spTgt spid="53"/>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1000"/>
                                        <p:tgtEl>
                                          <p:spTgt spid="50"/>
                                        </p:tgtEl>
                                      </p:cBhvr>
                                    </p:animEffect>
                                    <p:anim calcmode="lin" valueType="num">
                                      <p:cBhvr>
                                        <p:cTn id="52" dur="1000" fill="hold"/>
                                        <p:tgtEl>
                                          <p:spTgt spid="50"/>
                                        </p:tgtEl>
                                        <p:attrNameLst>
                                          <p:attrName>ppt_x</p:attrName>
                                        </p:attrNameLst>
                                      </p:cBhvr>
                                      <p:tavLst>
                                        <p:tav tm="0">
                                          <p:val>
                                            <p:strVal val="#ppt_x"/>
                                          </p:val>
                                        </p:tav>
                                        <p:tav tm="100000">
                                          <p:val>
                                            <p:strVal val="#ppt_x"/>
                                          </p:val>
                                        </p:tav>
                                      </p:tavLst>
                                    </p:anim>
                                    <p:anim calcmode="lin" valueType="num">
                                      <p:cBhvr>
                                        <p:cTn id="53" dur="1000" fill="hold"/>
                                        <p:tgtEl>
                                          <p:spTgt spid="50"/>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1000"/>
                                        <p:tgtEl>
                                          <p:spTgt spid="47"/>
                                        </p:tgtEl>
                                      </p:cBhvr>
                                    </p:animEffect>
                                    <p:anim calcmode="lin" valueType="num">
                                      <p:cBhvr>
                                        <p:cTn id="57" dur="1000" fill="hold"/>
                                        <p:tgtEl>
                                          <p:spTgt spid="47"/>
                                        </p:tgtEl>
                                        <p:attrNameLst>
                                          <p:attrName>ppt_x</p:attrName>
                                        </p:attrNameLst>
                                      </p:cBhvr>
                                      <p:tavLst>
                                        <p:tav tm="0">
                                          <p:val>
                                            <p:strVal val="#ppt_x"/>
                                          </p:val>
                                        </p:tav>
                                        <p:tav tm="100000">
                                          <p:val>
                                            <p:strVal val="#ppt_x"/>
                                          </p:val>
                                        </p:tav>
                                      </p:tavLst>
                                    </p:anim>
                                    <p:anim calcmode="lin" valueType="num">
                                      <p:cBhvr>
                                        <p:cTn id="58" dur="1000" fill="hold"/>
                                        <p:tgtEl>
                                          <p:spTgt spid="4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1000"/>
                                        <p:tgtEl>
                                          <p:spTgt spid="44"/>
                                        </p:tgtEl>
                                      </p:cBhvr>
                                    </p:animEffect>
                                    <p:anim calcmode="lin" valueType="num">
                                      <p:cBhvr>
                                        <p:cTn id="62" dur="1000" fill="hold"/>
                                        <p:tgtEl>
                                          <p:spTgt spid="44"/>
                                        </p:tgtEl>
                                        <p:attrNameLst>
                                          <p:attrName>ppt_x</p:attrName>
                                        </p:attrNameLst>
                                      </p:cBhvr>
                                      <p:tavLst>
                                        <p:tav tm="0">
                                          <p:val>
                                            <p:strVal val="#ppt_x"/>
                                          </p:val>
                                        </p:tav>
                                        <p:tav tm="100000">
                                          <p:val>
                                            <p:strVal val="#ppt_x"/>
                                          </p:val>
                                        </p:tav>
                                      </p:tavLst>
                                    </p:anim>
                                    <p:anim calcmode="lin" valueType="num">
                                      <p:cBhvr>
                                        <p:cTn id="63" dur="1000" fill="hold"/>
                                        <p:tgtEl>
                                          <p:spTgt spid="44"/>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1000"/>
                                        <p:tgtEl>
                                          <p:spTgt spid="41"/>
                                        </p:tgtEl>
                                      </p:cBhvr>
                                    </p:animEffect>
                                    <p:anim calcmode="lin" valueType="num">
                                      <p:cBhvr>
                                        <p:cTn id="67" dur="1000" fill="hold"/>
                                        <p:tgtEl>
                                          <p:spTgt spid="41"/>
                                        </p:tgtEl>
                                        <p:attrNameLst>
                                          <p:attrName>ppt_x</p:attrName>
                                        </p:attrNameLst>
                                      </p:cBhvr>
                                      <p:tavLst>
                                        <p:tav tm="0">
                                          <p:val>
                                            <p:strVal val="#ppt_x"/>
                                          </p:val>
                                        </p:tav>
                                        <p:tav tm="100000">
                                          <p:val>
                                            <p:strVal val="#ppt_x"/>
                                          </p:val>
                                        </p:tav>
                                      </p:tavLst>
                                    </p:anim>
                                    <p:anim calcmode="lin" valueType="num">
                                      <p:cBhvr>
                                        <p:cTn id="68" dur="1000" fill="hold"/>
                                        <p:tgtEl>
                                          <p:spTgt spid="41"/>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7" presetClass="entr" presetSubtype="0" fill="hold"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fade">
                                      <p:cBhvr>
                                        <p:cTn id="76" dur="1000"/>
                                        <p:tgtEl>
                                          <p:spTgt spid="35"/>
                                        </p:tgtEl>
                                      </p:cBhvr>
                                    </p:animEffect>
                                    <p:anim calcmode="lin" valueType="num">
                                      <p:cBhvr>
                                        <p:cTn id="77" dur="1000" fill="hold"/>
                                        <p:tgtEl>
                                          <p:spTgt spid="35"/>
                                        </p:tgtEl>
                                        <p:attrNameLst>
                                          <p:attrName>ppt_x</p:attrName>
                                        </p:attrNameLst>
                                      </p:cBhvr>
                                      <p:tavLst>
                                        <p:tav tm="0">
                                          <p:val>
                                            <p:strVal val="#ppt_x"/>
                                          </p:val>
                                        </p:tav>
                                        <p:tav tm="100000">
                                          <p:val>
                                            <p:strVal val="#ppt_x"/>
                                          </p:val>
                                        </p:tav>
                                      </p:tavLst>
                                    </p:anim>
                                    <p:anim calcmode="lin" valueType="num">
                                      <p:cBhvr>
                                        <p:cTn id="78" dur="1000" fill="hold"/>
                                        <p:tgtEl>
                                          <p:spTgt spid="35"/>
                                        </p:tgtEl>
                                        <p:attrNameLst>
                                          <p:attrName>ppt_y</p:attrName>
                                        </p:attrNameLst>
                                      </p:cBhvr>
                                      <p:tavLst>
                                        <p:tav tm="0">
                                          <p:val>
                                            <p:strVal val="#ppt_y-.1"/>
                                          </p:val>
                                        </p:tav>
                                        <p:tav tm="100000">
                                          <p:val>
                                            <p:strVal val="#ppt_y"/>
                                          </p:val>
                                        </p:tav>
                                      </p:tavLst>
                                    </p:anim>
                                  </p:childTnLst>
                                </p:cTn>
                              </p:par>
                            </p:childTnLst>
                          </p:cTn>
                        </p:par>
                        <p:par>
                          <p:cTn id="79" fill="hold">
                            <p:stCondLst>
                              <p:cond delay="5400"/>
                            </p:stCondLst>
                            <p:childTnLst>
                              <p:par>
                                <p:cTn id="80" presetID="22" presetClass="entr" presetSubtype="1"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wipe(up)">
                                      <p:cBhvr>
                                        <p:cTn id="82" dur="8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pic>
        <p:nvPicPr>
          <p:cNvPr id="3" name="图片 2"/>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sp>
        <p:nvSpPr>
          <p:cNvPr id="4" name="文本框 6"/>
          <p:cNvSpPr txBox="1">
            <a:spLocks noChangeArrowheads="1"/>
          </p:cNvSpPr>
          <p:nvPr/>
        </p:nvSpPr>
        <p:spPr bwMode="auto">
          <a:xfrm>
            <a:off x="1407288" y="1053077"/>
            <a:ext cx="2828018" cy="3154710"/>
          </a:xfrm>
          <a:prstGeom prst="rect">
            <a:avLst/>
          </a:prstGeom>
          <a:noFill/>
          <a:extLst/>
        </p:spPr>
        <p:txBody>
          <a:bodyPr wrap="none">
            <a:spAutoFit/>
          </a:bodyPr>
          <a:lstStyle>
            <a:defPPr>
              <a:defRPr lang="zh-CN"/>
            </a:defPPr>
            <a:lvl1pPr>
              <a:defRPr sz="16600">
                <a:ln w="38100">
                  <a:noFill/>
                </a:ln>
                <a:solidFill>
                  <a:schemeClr val="bg1"/>
                </a:solidFill>
                <a:latin typeface="Impact" panose="020B0806030902050204" pitchFamily="34" charset="0"/>
                <a:ea typeface="微软雅黑" panose="020B0503020204020204" pitchFamily="34" charset="-122"/>
              </a:defRPr>
            </a:lvl1pPr>
          </a:lstStyle>
          <a:p>
            <a:r>
              <a:rPr lang="en-US" altLang="zh-CN" sz="19900" dirty="0" smtClean="0">
                <a:ln w="38100">
                  <a:solidFill>
                    <a:schemeClr val="bg1"/>
                  </a:solidFill>
                </a:ln>
              </a:rPr>
              <a:t>04</a:t>
            </a:r>
            <a:endParaRPr lang="zh-CN" altLang="en-US" sz="19900" dirty="0">
              <a:ln w="38100">
                <a:solidFill>
                  <a:schemeClr val="bg1"/>
                </a:solidFill>
              </a:ln>
            </a:endParaRPr>
          </a:p>
        </p:txBody>
      </p:sp>
      <p:sp>
        <p:nvSpPr>
          <p:cNvPr id="5" name="文本框 66"/>
          <p:cNvSpPr txBox="1">
            <a:spLocks noChangeArrowheads="1"/>
          </p:cNvSpPr>
          <p:nvPr/>
        </p:nvSpPr>
        <p:spPr bwMode="auto">
          <a:xfrm>
            <a:off x="4869645" y="2671629"/>
            <a:ext cx="348508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l"/>
            <a:r>
              <a:rPr lang="en-US" altLang="zh-CN" dirty="0"/>
              <a:t>Add a page directory text description content, Add a page directory text description content, Add a page directory text description content, Add a page directory text description content, Add a page directory text description </a:t>
            </a:r>
            <a:r>
              <a:rPr lang="en-US" altLang="zh-CN" dirty="0" smtClean="0"/>
              <a:t>content.</a:t>
            </a:r>
            <a:endParaRPr lang="zh-CN" altLang="en-US" dirty="0"/>
          </a:p>
        </p:txBody>
      </p:sp>
      <p:sp>
        <p:nvSpPr>
          <p:cNvPr id="6" name="文本框 5"/>
          <p:cNvSpPr txBox="1">
            <a:spLocks noChangeArrowheads="1"/>
          </p:cNvSpPr>
          <p:nvPr/>
        </p:nvSpPr>
        <p:spPr bwMode="auto">
          <a:xfrm>
            <a:off x="4886091" y="2025118"/>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添加目录一标题</a:t>
            </a:r>
            <a:endParaRPr lang="zh-CN" altLang="en-US" sz="2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文本框 8"/>
          <p:cNvSpPr txBox="1">
            <a:spLocks noChangeArrowheads="1"/>
          </p:cNvSpPr>
          <p:nvPr/>
        </p:nvSpPr>
        <p:spPr bwMode="auto">
          <a:xfrm>
            <a:off x="4868947" y="2390131"/>
            <a:ext cx="26746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ADD DIRECTORY ONE TITLES</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40858358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8200" fill="hold"/>
                                        <p:tgtEl>
                                          <p:spTgt spid="2"/>
                                        </p:tgtEl>
                                        <p:attrNameLst>
                                          <p:attrName>r</p:attrName>
                                        </p:attrNameLst>
                                      </p:cBhvr>
                                    </p:animRot>
                                  </p:childTnLst>
                                </p:cTn>
                              </p:par>
                              <p:par>
                                <p:cTn id="15" presetID="8" presetClass="emph" presetSubtype="0" fill="hold" nodeType="withEffect">
                                  <p:stCondLst>
                                    <p:cond delay="0"/>
                                  </p:stCondLst>
                                  <p:childTnLst>
                                    <p:animRot by="-21600000">
                                      <p:cBhvr>
                                        <p:cTn id="16" dur="8200" fill="hold"/>
                                        <p:tgtEl>
                                          <p:spTgt spid="3"/>
                                        </p:tgtEl>
                                        <p:attrNameLst>
                                          <p:attrName>r</p:attrName>
                                        </p:attrNameLst>
                                      </p:cBhvr>
                                    </p:animRot>
                                  </p:childTnLst>
                                </p:cTn>
                              </p:par>
                              <p:par>
                                <p:cTn id="17" presetID="17" presetClass="entr" presetSubtype="10"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childTnLst>
                                </p:cTn>
                              </p:par>
                              <p:par>
                                <p:cTn id="21" presetID="2" presetClass="entr" presetSubtype="2" fill="hold" grpId="0" nodeType="withEffect">
                                  <p:stCondLst>
                                    <p:cond delay="16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1+#ppt_w/2"/>
                                          </p:val>
                                        </p:tav>
                                        <p:tav tm="100000">
                                          <p:val>
                                            <p:strVal val="#ppt_x"/>
                                          </p:val>
                                        </p:tav>
                                      </p:tavLst>
                                    </p:anim>
                                    <p:anim calcmode="lin" valueType="num">
                                      <p:cBhvr additive="base">
                                        <p:cTn id="24" dur="750" fill="hold"/>
                                        <p:tgtEl>
                                          <p:spTgt spid="6"/>
                                        </p:tgtEl>
                                        <p:attrNameLst>
                                          <p:attrName>ppt_y</p:attrName>
                                        </p:attrNameLst>
                                      </p:cBhvr>
                                      <p:tavLst>
                                        <p:tav tm="0">
                                          <p:val>
                                            <p:strVal val="#ppt_y"/>
                                          </p:val>
                                        </p:tav>
                                        <p:tav tm="100000">
                                          <p:val>
                                            <p:strVal val="#ppt_y"/>
                                          </p:val>
                                        </p:tav>
                                      </p:tavLst>
                                    </p:anim>
                                  </p:childTnLst>
                                </p:cTn>
                              </p:par>
                              <p:par>
                                <p:cTn id="25" presetID="41" presetClass="entr" presetSubtype="0" fill="hold" grpId="0" nodeType="withEffect">
                                  <p:stCondLst>
                                    <p:cond delay="230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par>
                                <p:cTn id="32" presetID="22" presetClass="entr" presetSubtype="8" fill="hold" grpId="0" nodeType="withEffect">
                                  <p:stCondLst>
                                    <p:cond delay="380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a:off x="323528" y="1685206"/>
            <a:ext cx="2655887"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12" fmla="*/ 699252 w 2655784"/>
              <a:gd name="connsiteY12" fmla="*/ 243319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0" fmla="*/ 2047972 w 2655784"/>
              <a:gd name="connsiteY0" fmla="*/ 151879 h 2737024"/>
              <a:gd name="connsiteX1" fmla="*/ 2047972 w 2655784"/>
              <a:gd name="connsiteY1" fmla="*/ 0 h 2737024"/>
              <a:gd name="connsiteX2" fmla="*/ 2472243 w 2655784"/>
              <a:gd name="connsiteY2" fmla="*/ 0 h 2737024"/>
              <a:gd name="connsiteX3" fmla="*/ 2655784 w 2655784"/>
              <a:gd name="connsiteY3" fmla="*/ 183541 h 2737024"/>
              <a:gd name="connsiteX4" fmla="*/ 2655784 w 2655784"/>
              <a:gd name="connsiteY4" fmla="*/ 2553483 h 2737024"/>
              <a:gd name="connsiteX5" fmla="*/ 2472243 w 2655784"/>
              <a:gd name="connsiteY5" fmla="*/ 2737024 h 2737024"/>
              <a:gd name="connsiteX6" fmla="*/ 183541 w 2655784"/>
              <a:gd name="connsiteY6" fmla="*/ 2737024 h 2737024"/>
              <a:gd name="connsiteX7" fmla="*/ 0 w 2655784"/>
              <a:gd name="connsiteY7" fmla="*/ 2553483 h 2737024"/>
              <a:gd name="connsiteX8" fmla="*/ 0 w 2655784"/>
              <a:gd name="connsiteY8" fmla="*/ 183541 h 2737024"/>
              <a:gd name="connsiteX9" fmla="*/ 183541 w 2655784"/>
              <a:gd name="connsiteY9" fmla="*/ 0 h 2737024"/>
              <a:gd name="connsiteX10" fmla="*/ 607812 w 2655784"/>
              <a:gd name="connsiteY10" fmla="*/ 0 h 2737024"/>
              <a:gd name="connsiteX0" fmla="*/ 2047972 w 2655784"/>
              <a:gd name="connsiteY0" fmla="*/ 0 h 2737024"/>
              <a:gd name="connsiteX1" fmla="*/ 2472243 w 2655784"/>
              <a:gd name="connsiteY1" fmla="*/ 0 h 2737024"/>
              <a:gd name="connsiteX2" fmla="*/ 2655784 w 2655784"/>
              <a:gd name="connsiteY2" fmla="*/ 183541 h 2737024"/>
              <a:gd name="connsiteX3" fmla="*/ 2655784 w 2655784"/>
              <a:gd name="connsiteY3" fmla="*/ 2553483 h 2737024"/>
              <a:gd name="connsiteX4" fmla="*/ 2472243 w 2655784"/>
              <a:gd name="connsiteY4" fmla="*/ 2737024 h 2737024"/>
              <a:gd name="connsiteX5" fmla="*/ 183541 w 2655784"/>
              <a:gd name="connsiteY5" fmla="*/ 2737024 h 2737024"/>
              <a:gd name="connsiteX6" fmla="*/ 0 w 2655784"/>
              <a:gd name="connsiteY6" fmla="*/ 2553483 h 2737024"/>
              <a:gd name="connsiteX7" fmla="*/ 0 w 2655784"/>
              <a:gd name="connsiteY7" fmla="*/ 183541 h 2737024"/>
              <a:gd name="connsiteX8" fmla="*/ 183541 w 2655784"/>
              <a:gd name="connsiteY8" fmla="*/ 0 h 2737024"/>
              <a:gd name="connsiteX9" fmla="*/ 607812 w 2655784"/>
              <a:gd name="connsiteY9" fmla="*/ 0 h 273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7" name="圆角矩形 6"/>
          <p:cNvSpPr/>
          <p:nvPr/>
        </p:nvSpPr>
        <p:spPr>
          <a:xfrm>
            <a:off x="499740" y="1990006"/>
            <a:ext cx="2303463" cy="1439862"/>
          </a:xfrm>
          <a:prstGeom prst="roundRect">
            <a:avLst>
              <a:gd name="adj" fmla="val 10671"/>
            </a:avLst>
          </a:prstGeom>
          <a:blipFill>
            <a:blip r:embed="rId2" cstate="screen">
              <a:extLst>
                <a:ext uri="{28A0092B-C50C-407E-A947-70E740481C1C}">
                  <a14:useLocalDpi xmlns:a14="http://schemas.microsoft.com/office/drawing/2010/main"/>
                </a:ext>
              </a:extLst>
            </a:blip>
            <a:stretch>
              <a:fillRect/>
            </a:stretch>
          </a:blipFill>
          <a:ln w="9525">
            <a:solidFill>
              <a:srgbClr val="FDFDFD"/>
            </a:solidFill>
            <a:round/>
            <a:headEnd/>
            <a:tailEnd/>
          </a:ln>
          <a:effectLst>
            <a:outerShdw blurRad="114300" dist="38100" dir="5400000" algn="t" rotWithShape="0">
              <a:prstClr val="black">
                <a:alpha val="25000"/>
              </a:prstClr>
            </a:outerShdw>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8" name="文本框 18"/>
          <p:cNvSpPr txBox="1"/>
          <p:nvPr/>
        </p:nvSpPr>
        <p:spPr>
          <a:xfrm>
            <a:off x="931540" y="1491630"/>
            <a:ext cx="1439863" cy="338138"/>
          </a:xfrm>
          <a:prstGeom prst="rect">
            <a:avLst/>
          </a:prstGeom>
          <a:noFill/>
        </p:spPr>
        <p:txBody>
          <a:bodyPr>
            <a:spAutoFit/>
          </a:bodyPr>
          <a:lstStyle/>
          <a:p>
            <a:pPr fontAlgn="auto">
              <a:spcBef>
                <a:spcPts val="0"/>
              </a:spcBef>
              <a:spcAft>
                <a:spcPts val="0"/>
              </a:spcAft>
              <a:defRPr/>
            </a:pPr>
            <a:r>
              <a:rPr lang="zh-CN" altLang="en-US" sz="1600" dirty="0" smtClean="0">
                <a:solidFill>
                  <a:schemeClr val="bg1"/>
                </a:solidFill>
                <a:latin typeface="微软雅黑" panose="020B0503020204020204" pitchFamily="34" charset="-122"/>
                <a:ea typeface="微软雅黑" panose="020B0503020204020204" pitchFamily="34" charset="-122"/>
              </a:rPr>
              <a:t>请输入子标题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 name="文本框 22"/>
          <p:cNvSpPr txBox="1"/>
          <p:nvPr/>
        </p:nvSpPr>
        <p:spPr>
          <a:xfrm>
            <a:off x="734690" y="3556868"/>
            <a:ext cx="1831975" cy="757130"/>
          </a:xfrm>
          <a:prstGeom prst="rect">
            <a:avLst/>
          </a:prstGeom>
          <a:noFill/>
        </p:spPr>
        <p:txBody>
          <a:bodyPr>
            <a:spAutoFit/>
          </a:bodyPr>
          <a:lstStyle/>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请输入文本请输入文本请输入文本请输入文本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a:t>
            </a:r>
          </a:p>
        </p:txBody>
      </p:sp>
      <p:sp>
        <p:nvSpPr>
          <p:cNvPr id="10" name="任意多边形 9"/>
          <p:cNvSpPr/>
          <p:nvPr/>
        </p:nvSpPr>
        <p:spPr>
          <a:xfrm>
            <a:off x="3233415" y="1685206"/>
            <a:ext cx="2654300"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12" fmla="*/ 699252 w 2655784"/>
              <a:gd name="connsiteY12" fmla="*/ 243319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0" fmla="*/ 2047972 w 2655784"/>
              <a:gd name="connsiteY0" fmla="*/ 151879 h 2737024"/>
              <a:gd name="connsiteX1" fmla="*/ 2047972 w 2655784"/>
              <a:gd name="connsiteY1" fmla="*/ 0 h 2737024"/>
              <a:gd name="connsiteX2" fmla="*/ 2472243 w 2655784"/>
              <a:gd name="connsiteY2" fmla="*/ 0 h 2737024"/>
              <a:gd name="connsiteX3" fmla="*/ 2655784 w 2655784"/>
              <a:gd name="connsiteY3" fmla="*/ 183541 h 2737024"/>
              <a:gd name="connsiteX4" fmla="*/ 2655784 w 2655784"/>
              <a:gd name="connsiteY4" fmla="*/ 2553483 h 2737024"/>
              <a:gd name="connsiteX5" fmla="*/ 2472243 w 2655784"/>
              <a:gd name="connsiteY5" fmla="*/ 2737024 h 2737024"/>
              <a:gd name="connsiteX6" fmla="*/ 183541 w 2655784"/>
              <a:gd name="connsiteY6" fmla="*/ 2737024 h 2737024"/>
              <a:gd name="connsiteX7" fmla="*/ 0 w 2655784"/>
              <a:gd name="connsiteY7" fmla="*/ 2553483 h 2737024"/>
              <a:gd name="connsiteX8" fmla="*/ 0 w 2655784"/>
              <a:gd name="connsiteY8" fmla="*/ 183541 h 2737024"/>
              <a:gd name="connsiteX9" fmla="*/ 183541 w 2655784"/>
              <a:gd name="connsiteY9" fmla="*/ 0 h 2737024"/>
              <a:gd name="connsiteX10" fmla="*/ 607812 w 2655784"/>
              <a:gd name="connsiteY10" fmla="*/ 0 h 2737024"/>
              <a:gd name="connsiteX0" fmla="*/ 2047972 w 2655784"/>
              <a:gd name="connsiteY0" fmla="*/ 0 h 2737024"/>
              <a:gd name="connsiteX1" fmla="*/ 2472243 w 2655784"/>
              <a:gd name="connsiteY1" fmla="*/ 0 h 2737024"/>
              <a:gd name="connsiteX2" fmla="*/ 2655784 w 2655784"/>
              <a:gd name="connsiteY2" fmla="*/ 183541 h 2737024"/>
              <a:gd name="connsiteX3" fmla="*/ 2655784 w 2655784"/>
              <a:gd name="connsiteY3" fmla="*/ 2553483 h 2737024"/>
              <a:gd name="connsiteX4" fmla="*/ 2472243 w 2655784"/>
              <a:gd name="connsiteY4" fmla="*/ 2737024 h 2737024"/>
              <a:gd name="connsiteX5" fmla="*/ 183541 w 2655784"/>
              <a:gd name="connsiteY5" fmla="*/ 2737024 h 2737024"/>
              <a:gd name="connsiteX6" fmla="*/ 0 w 2655784"/>
              <a:gd name="connsiteY6" fmla="*/ 2553483 h 2737024"/>
              <a:gd name="connsiteX7" fmla="*/ 0 w 2655784"/>
              <a:gd name="connsiteY7" fmla="*/ 183541 h 2737024"/>
              <a:gd name="connsiteX8" fmla="*/ 183541 w 2655784"/>
              <a:gd name="connsiteY8" fmla="*/ 0 h 2737024"/>
              <a:gd name="connsiteX9" fmla="*/ 607812 w 2655784"/>
              <a:gd name="connsiteY9" fmla="*/ 0 h 273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3408040" y="1990006"/>
            <a:ext cx="2305050" cy="1439862"/>
          </a:xfrm>
          <a:prstGeom prst="roundRect">
            <a:avLst>
              <a:gd name="adj" fmla="val 10671"/>
            </a:avLst>
          </a:prstGeom>
          <a:blipFill>
            <a:blip r:embed="rId3" cstate="screen">
              <a:extLst>
                <a:ext uri="{28A0092B-C50C-407E-A947-70E740481C1C}">
                  <a14:useLocalDpi xmlns:a14="http://schemas.microsoft.com/office/drawing/2010/main"/>
                </a:ext>
              </a:extLst>
            </a:blip>
            <a:stretch>
              <a:fillRect/>
            </a:stretch>
          </a:blipFill>
          <a:ln w="9525">
            <a:solidFill>
              <a:srgbClr val="FDFDFD"/>
            </a:solidFill>
            <a:round/>
            <a:headEnd/>
            <a:tailEnd/>
          </a:ln>
          <a:effectLst>
            <a:outerShdw blurRad="114300" dist="38100" dir="5400000" algn="t" rotWithShape="0">
              <a:prstClr val="black">
                <a:alpha val="25000"/>
              </a:prstClr>
            </a:outerShdw>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2" name="文本框 37"/>
          <p:cNvSpPr txBox="1"/>
          <p:nvPr/>
        </p:nvSpPr>
        <p:spPr>
          <a:xfrm>
            <a:off x="3839840" y="1491630"/>
            <a:ext cx="1441450" cy="338138"/>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请输入子标题</a:t>
            </a:r>
          </a:p>
        </p:txBody>
      </p:sp>
      <p:sp>
        <p:nvSpPr>
          <p:cNvPr id="13" name="文本框 38"/>
          <p:cNvSpPr txBox="1"/>
          <p:nvPr/>
        </p:nvSpPr>
        <p:spPr>
          <a:xfrm>
            <a:off x="3644578" y="3556868"/>
            <a:ext cx="1831975" cy="757130"/>
          </a:xfrm>
          <a:prstGeom prst="rect">
            <a:avLst/>
          </a:prstGeom>
          <a:noFill/>
        </p:spPr>
        <p:txBody>
          <a:bodyPr>
            <a:spAutoFit/>
          </a:bodyPr>
          <a:lstStyle/>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请输入文本请输入文本请输入文本请输入文本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a:t>
            </a:r>
          </a:p>
        </p:txBody>
      </p:sp>
      <p:sp>
        <p:nvSpPr>
          <p:cNvPr id="14" name="任意多边形 13"/>
          <p:cNvSpPr/>
          <p:nvPr/>
        </p:nvSpPr>
        <p:spPr>
          <a:xfrm>
            <a:off x="6141715" y="1685206"/>
            <a:ext cx="2655888"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12" fmla="*/ 699252 w 2655784"/>
              <a:gd name="connsiteY12" fmla="*/ 243319 h 2737024"/>
              <a:gd name="connsiteX0" fmla="*/ 607812 w 2655784"/>
              <a:gd name="connsiteY0" fmla="*/ 151879 h 2737024"/>
              <a:gd name="connsiteX1" fmla="*/ 2047972 w 2655784"/>
              <a:gd name="connsiteY1" fmla="*/ 151879 h 2737024"/>
              <a:gd name="connsiteX2" fmla="*/ 2047972 w 2655784"/>
              <a:gd name="connsiteY2" fmla="*/ 0 h 2737024"/>
              <a:gd name="connsiteX3" fmla="*/ 2472243 w 2655784"/>
              <a:gd name="connsiteY3" fmla="*/ 0 h 2737024"/>
              <a:gd name="connsiteX4" fmla="*/ 2655784 w 2655784"/>
              <a:gd name="connsiteY4" fmla="*/ 183541 h 2737024"/>
              <a:gd name="connsiteX5" fmla="*/ 2655784 w 2655784"/>
              <a:gd name="connsiteY5" fmla="*/ 2553483 h 2737024"/>
              <a:gd name="connsiteX6" fmla="*/ 2472243 w 2655784"/>
              <a:gd name="connsiteY6" fmla="*/ 2737024 h 2737024"/>
              <a:gd name="connsiteX7" fmla="*/ 183541 w 2655784"/>
              <a:gd name="connsiteY7" fmla="*/ 2737024 h 2737024"/>
              <a:gd name="connsiteX8" fmla="*/ 0 w 2655784"/>
              <a:gd name="connsiteY8" fmla="*/ 2553483 h 2737024"/>
              <a:gd name="connsiteX9" fmla="*/ 0 w 2655784"/>
              <a:gd name="connsiteY9" fmla="*/ 183541 h 2737024"/>
              <a:gd name="connsiteX10" fmla="*/ 183541 w 2655784"/>
              <a:gd name="connsiteY10" fmla="*/ 0 h 2737024"/>
              <a:gd name="connsiteX11" fmla="*/ 607812 w 2655784"/>
              <a:gd name="connsiteY11" fmla="*/ 0 h 2737024"/>
              <a:gd name="connsiteX0" fmla="*/ 2047972 w 2655784"/>
              <a:gd name="connsiteY0" fmla="*/ 151879 h 2737024"/>
              <a:gd name="connsiteX1" fmla="*/ 2047972 w 2655784"/>
              <a:gd name="connsiteY1" fmla="*/ 0 h 2737024"/>
              <a:gd name="connsiteX2" fmla="*/ 2472243 w 2655784"/>
              <a:gd name="connsiteY2" fmla="*/ 0 h 2737024"/>
              <a:gd name="connsiteX3" fmla="*/ 2655784 w 2655784"/>
              <a:gd name="connsiteY3" fmla="*/ 183541 h 2737024"/>
              <a:gd name="connsiteX4" fmla="*/ 2655784 w 2655784"/>
              <a:gd name="connsiteY4" fmla="*/ 2553483 h 2737024"/>
              <a:gd name="connsiteX5" fmla="*/ 2472243 w 2655784"/>
              <a:gd name="connsiteY5" fmla="*/ 2737024 h 2737024"/>
              <a:gd name="connsiteX6" fmla="*/ 183541 w 2655784"/>
              <a:gd name="connsiteY6" fmla="*/ 2737024 h 2737024"/>
              <a:gd name="connsiteX7" fmla="*/ 0 w 2655784"/>
              <a:gd name="connsiteY7" fmla="*/ 2553483 h 2737024"/>
              <a:gd name="connsiteX8" fmla="*/ 0 w 2655784"/>
              <a:gd name="connsiteY8" fmla="*/ 183541 h 2737024"/>
              <a:gd name="connsiteX9" fmla="*/ 183541 w 2655784"/>
              <a:gd name="connsiteY9" fmla="*/ 0 h 2737024"/>
              <a:gd name="connsiteX10" fmla="*/ 607812 w 2655784"/>
              <a:gd name="connsiteY10" fmla="*/ 0 h 2737024"/>
              <a:gd name="connsiteX0" fmla="*/ 2047972 w 2655784"/>
              <a:gd name="connsiteY0" fmla="*/ 0 h 2737024"/>
              <a:gd name="connsiteX1" fmla="*/ 2472243 w 2655784"/>
              <a:gd name="connsiteY1" fmla="*/ 0 h 2737024"/>
              <a:gd name="connsiteX2" fmla="*/ 2655784 w 2655784"/>
              <a:gd name="connsiteY2" fmla="*/ 183541 h 2737024"/>
              <a:gd name="connsiteX3" fmla="*/ 2655784 w 2655784"/>
              <a:gd name="connsiteY3" fmla="*/ 2553483 h 2737024"/>
              <a:gd name="connsiteX4" fmla="*/ 2472243 w 2655784"/>
              <a:gd name="connsiteY4" fmla="*/ 2737024 h 2737024"/>
              <a:gd name="connsiteX5" fmla="*/ 183541 w 2655784"/>
              <a:gd name="connsiteY5" fmla="*/ 2737024 h 2737024"/>
              <a:gd name="connsiteX6" fmla="*/ 0 w 2655784"/>
              <a:gd name="connsiteY6" fmla="*/ 2553483 h 2737024"/>
              <a:gd name="connsiteX7" fmla="*/ 0 w 2655784"/>
              <a:gd name="connsiteY7" fmla="*/ 183541 h 2737024"/>
              <a:gd name="connsiteX8" fmla="*/ 183541 w 2655784"/>
              <a:gd name="connsiteY8" fmla="*/ 0 h 2737024"/>
              <a:gd name="connsiteX9" fmla="*/ 607812 w 2655784"/>
              <a:gd name="connsiteY9" fmla="*/ 0 h 273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6317928" y="1990006"/>
            <a:ext cx="2303462" cy="1439862"/>
          </a:xfrm>
          <a:prstGeom prst="roundRect">
            <a:avLst>
              <a:gd name="adj" fmla="val 10671"/>
            </a:avLst>
          </a:prstGeom>
          <a:blipFill>
            <a:blip r:embed="rId4" cstate="screen">
              <a:extLst>
                <a:ext uri="{28A0092B-C50C-407E-A947-70E740481C1C}">
                  <a14:useLocalDpi xmlns:a14="http://schemas.microsoft.com/office/drawing/2010/main"/>
                </a:ext>
              </a:extLst>
            </a:blip>
            <a:stretch>
              <a:fillRect/>
            </a:stretch>
          </a:blipFill>
          <a:ln w="9525">
            <a:solidFill>
              <a:srgbClr val="FDFDFD"/>
            </a:solidFill>
            <a:round/>
            <a:headEnd/>
            <a:tailEnd/>
          </a:ln>
          <a:effectLst>
            <a:outerShdw blurRad="114300" dist="38100" dir="5400000" algn="t" rotWithShape="0">
              <a:prstClr val="black">
                <a:alpha val="25000"/>
              </a:prstClr>
            </a:outerShdw>
          </a:effec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6" name="文本框 42"/>
          <p:cNvSpPr txBox="1"/>
          <p:nvPr/>
        </p:nvSpPr>
        <p:spPr>
          <a:xfrm>
            <a:off x="6749728" y="1491630"/>
            <a:ext cx="1439862" cy="338138"/>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请输入子标题</a:t>
            </a:r>
          </a:p>
        </p:txBody>
      </p:sp>
      <p:sp>
        <p:nvSpPr>
          <p:cNvPr id="17" name="文本框 43"/>
          <p:cNvSpPr txBox="1"/>
          <p:nvPr/>
        </p:nvSpPr>
        <p:spPr>
          <a:xfrm>
            <a:off x="6554465" y="3556868"/>
            <a:ext cx="1831975" cy="757130"/>
          </a:xfrm>
          <a:prstGeom prst="rect">
            <a:avLst/>
          </a:prstGeom>
          <a:noFill/>
        </p:spPr>
        <p:txBody>
          <a:bodyPr>
            <a:spAutoFit/>
          </a:bodyPr>
          <a:lstStyle/>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请输入文本请输入文本请输入文本请输入文本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dist" fontAlgn="auto">
              <a:lnSpc>
                <a:spcPct val="12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请输入文本请输入文本</a:t>
            </a:r>
          </a:p>
        </p:txBody>
      </p:sp>
    </p:spTree>
    <p:extLst>
      <p:ext uri="{BB962C8B-B14F-4D97-AF65-F5344CB8AC3E}">
        <p14:creationId xmlns:p14="http://schemas.microsoft.com/office/powerpoint/2010/main" val="22148814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21" presetClass="entr" presetSubtype="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heel(1)">
                                      <p:cBhvr>
                                        <p:cTn id="26" dur="2000"/>
                                        <p:tgtEl>
                                          <p:spTgt spid="10"/>
                                        </p:tgtEl>
                                      </p:cBhvr>
                                    </p:animEffect>
                                  </p:childTnLst>
                                </p:cTn>
                              </p:par>
                            </p:childTnLst>
                          </p:cTn>
                        </p:par>
                        <p:par>
                          <p:cTn id="27" fill="hold">
                            <p:stCondLst>
                              <p:cond delay="55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60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7000"/>
                            </p:stCondLst>
                            <p:childTnLst>
                              <p:par>
                                <p:cTn id="43" presetID="21" presetClass="entr" presetSubtype="1"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heel(1)">
                                      <p:cBhvr>
                                        <p:cTn id="45" dur="2000"/>
                                        <p:tgtEl>
                                          <p:spTgt spid="14"/>
                                        </p:tgtEl>
                                      </p:cBhvr>
                                    </p:animEffect>
                                  </p:childTnLst>
                                </p:cTn>
                              </p:par>
                            </p:childTnLst>
                          </p:cTn>
                        </p:par>
                        <p:par>
                          <p:cTn id="46" fill="hold">
                            <p:stCondLst>
                              <p:cond delay="9000"/>
                            </p:stCondLst>
                            <p:childTnLst>
                              <p:par>
                                <p:cTn id="47" presetID="22" presetClass="entr" presetSubtype="8"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9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2" grpId="0"/>
      <p:bldP spid="13" grpId="0"/>
      <p:bldP spid="14" grpId="0" animBg="1"/>
      <p:bldP spid="15" grpId="0" animBg="1"/>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AutoShape 84"/>
          <p:cNvSpPr>
            <a:spLocks noChangeAspect="1" noChangeArrowheads="1" noTextEdit="1"/>
          </p:cNvSpPr>
          <p:nvPr/>
        </p:nvSpPr>
        <p:spPr bwMode="auto">
          <a:xfrm>
            <a:off x="971600" y="1510951"/>
            <a:ext cx="3667762" cy="29536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nvGrpSpPr>
          <p:cNvPr id="7" name="组合 6"/>
          <p:cNvGrpSpPr/>
          <p:nvPr/>
        </p:nvGrpSpPr>
        <p:grpSpPr>
          <a:xfrm>
            <a:off x="1759137" y="3407011"/>
            <a:ext cx="685919" cy="1052837"/>
            <a:chOff x="1759137" y="3407011"/>
            <a:chExt cx="685919" cy="1052837"/>
          </a:xfrm>
        </p:grpSpPr>
        <p:sp>
          <p:nvSpPr>
            <p:cNvPr id="8" name="Rectangle 87"/>
            <p:cNvSpPr>
              <a:spLocks noChangeArrowheads="1"/>
            </p:cNvSpPr>
            <p:nvPr/>
          </p:nvSpPr>
          <p:spPr bwMode="auto">
            <a:xfrm>
              <a:off x="1759137" y="4162894"/>
              <a:ext cx="685919" cy="296954"/>
            </a:xfrm>
            <a:prstGeom prst="rect">
              <a:avLst/>
            </a:prstGeom>
            <a:no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9" name="Freeform 92"/>
            <p:cNvSpPr>
              <a:spLocks/>
            </p:cNvSpPr>
            <p:nvPr/>
          </p:nvSpPr>
          <p:spPr bwMode="auto">
            <a:xfrm>
              <a:off x="1976662" y="3407011"/>
              <a:ext cx="249281" cy="246138"/>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0" name="Freeform 93"/>
            <p:cNvSpPr>
              <a:spLocks/>
            </p:cNvSpPr>
            <p:nvPr/>
          </p:nvSpPr>
          <p:spPr bwMode="auto">
            <a:xfrm>
              <a:off x="2187836" y="4032679"/>
              <a:ext cx="127022" cy="330302"/>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1" name="Freeform 94"/>
            <p:cNvSpPr>
              <a:spLocks/>
            </p:cNvSpPr>
            <p:nvPr/>
          </p:nvSpPr>
          <p:spPr bwMode="auto">
            <a:xfrm>
              <a:off x="1875044" y="4040619"/>
              <a:ext cx="133373" cy="322362"/>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2" name="Freeform 95"/>
            <p:cNvSpPr>
              <a:spLocks/>
            </p:cNvSpPr>
            <p:nvPr/>
          </p:nvSpPr>
          <p:spPr bwMode="auto">
            <a:xfrm>
              <a:off x="1775015" y="3530874"/>
              <a:ext cx="654164" cy="617728"/>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13" name="组合 12"/>
          <p:cNvGrpSpPr/>
          <p:nvPr/>
        </p:nvGrpSpPr>
        <p:grpSpPr>
          <a:xfrm>
            <a:off x="2440293" y="2371641"/>
            <a:ext cx="682744" cy="2088207"/>
            <a:chOff x="2440293" y="2371641"/>
            <a:chExt cx="682744" cy="2088207"/>
          </a:xfrm>
        </p:grpSpPr>
        <p:sp>
          <p:nvSpPr>
            <p:cNvPr id="14" name="Rectangle 88"/>
            <p:cNvSpPr>
              <a:spLocks noChangeArrowheads="1"/>
            </p:cNvSpPr>
            <p:nvPr/>
          </p:nvSpPr>
          <p:spPr bwMode="auto">
            <a:xfrm>
              <a:off x="2440293" y="3931047"/>
              <a:ext cx="682744" cy="528801"/>
            </a:xfrm>
            <a:prstGeom prst="rect">
              <a:avLst/>
            </a:prstGeom>
            <a:no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5" name="Freeform 96"/>
            <p:cNvSpPr>
              <a:spLocks/>
            </p:cNvSpPr>
            <p:nvPr/>
          </p:nvSpPr>
          <p:spPr bwMode="auto">
            <a:xfrm>
              <a:off x="2454583" y="2371641"/>
              <a:ext cx="668454" cy="1545114"/>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dirty="0">
                <a:solidFill>
                  <a:srgbClr val="FFFFFF"/>
                </a:solidFill>
              </a:endParaRPr>
            </a:p>
          </p:txBody>
        </p:sp>
        <p:sp>
          <p:nvSpPr>
            <p:cNvPr id="16" name="Oval 97"/>
            <p:cNvSpPr>
              <a:spLocks noChangeArrowheads="1"/>
            </p:cNvSpPr>
            <p:nvPr/>
          </p:nvSpPr>
          <p:spPr bwMode="auto">
            <a:xfrm>
              <a:off x="2667345" y="2503445"/>
              <a:ext cx="250869" cy="247726"/>
            </a:xfrm>
            <a:prstGeom prst="ellipse">
              <a:avLst/>
            </a:pr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17" name="组合 16"/>
          <p:cNvGrpSpPr/>
          <p:nvPr/>
        </p:nvGrpSpPr>
        <p:grpSpPr>
          <a:xfrm>
            <a:off x="3062701" y="2635248"/>
            <a:ext cx="755781" cy="1824600"/>
            <a:chOff x="3062701" y="2635248"/>
            <a:chExt cx="755781" cy="1824600"/>
          </a:xfrm>
        </p:grpSpPr>
        <p:sp>
          <p:nvSpPr>
            <p:cNvPr id="18" name="Rectangle 89"/>
            <p:cNvSpPr>
              <a:spLocks noChangeArrowheads="1"/>
            </p:cNvSpPr>
            <p:nvPr/>
          </p:nvSpPr>
          <p:spPr bwMode="auto">
            <a:xfrm>
              <a:off x="3123036" y="4080318"/>
              <a:ext cx="681156" cy="379530"/>
            </a:xfrm>
            <a:prstGeom prst="rect">
              <a:avLst/>
            </a:prstGeom>
            <a:no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9" name="Freeform 98"/>
            <p:cNvSpPr>
              <a:spLocks/>
            </p:cNvSpPr>
            <p:nvPr/>
          </p:nvSpPr>
          <p:spPr bwMode="auto">
            <a:xfrm>
              <a:off x="3062701" y="2929026"/>
              <a:ext cx="755781" cy="1124297"/>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20" name="Freeform 99"/>
            <p:cNvSpPr>
              <a:spLocks/>
            </p:cNvSpPr>
            <p:nvPr/>
          </p:nvSpPr>
          <p:spPr bwMode="auto">
            <a:xfrm>
              <a:off x="3313569" y="2635248"/>
              <a:ext cx="254044" cy="254078"/>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21" name="Group 45"/>
          <p:cNvGrpSpPr/>
          <p:nvPr/>
        </p:nvGrpSpPr>
        <p:grpSpPr>
          <a:xfrm>
            <a:off x="1165143" y="2515663"/>
            <a:ext cx="886003" cy="1006011"/>
            <a:chOff x="1031709" y="2356953"/>
            <a:chExt cx="885849" cy="1005700"/>
          </a:xfrm>
        </p:grpSpPr>
        <p:sp>
          <p:nvSpPr>
            <p:cNvPr id="22" name="Title 1"/>
            <p:cNvSpPr txBox="1">
              <a:spLocks/>
            </p:cNvSpPr>
            <p:nvPr/>
          </p:nvSpPr>
          <p:spPr>
            <a:xfrm>
              <a:off x="1066800" y="2570190"/>
              <a:ext cx="685800" cy="369218"/>
            </a:xfrm>
            <a:prstGeom prst="rect">
              <a:avLst/>
            </a:prstGeom>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en-US" sz="1800" dirty="0">
                  <a:solidFill>
                    <a:srgbClr val="FFFFFF"/>
                  </a:solidFill>
                </a:rPr>
                <a:t>5</a:t>
              </a:r>
              <a:r>
                <a:rPr lang="zh-CN" altLang="en-US" sz="1800" dirty="0">
                  <a:solidFill>
                    <a:srgbClr val="FFFFFF"/>
                  </a:solidFill>
                  <a:latin typeface="微软雅黑" panose="020B0503020204020204" pitchFamily="34" charset="-122"/>
                  <a:ea typeface="微软雅黑" panose="020B0503020204020204" pitchFamily="34" charset="-122"/>
                </a:rPr>
                <a:t>万</a:t>
              </a:r>
              <a:endParaRPr lang="en-US" sz="1800" dirty="0">
                <a:solidFill>
                  <a:srgbClr val="FFFFFF"/>
                </a:solidFill>
              </a:endParaRPr>
            </a:p>
          </p:txBody>
        </p:sp>
        <p:sp>
          <p:nvSpPr>
            <p:cNvPr id="23" name="Content Placeholder 2"/>
            <p:cNvSpPr txBox="1">
              <a:spLocks/>
            </p:cNvSpPr>
            <p:nvPr/>
          </p:nvSpPr>
          <p:spPr>
            <a:xfrm>
              <a:off x="1088834" y="2820767"/>
              <a:ext cx="640037" cy="208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700" dirty="0">
                  <a:solidFill>
                    <a:srgbClr val="FFFFFF"/>
                  </a:solidFill>
                  <a:latin typeface="微软雅黑" panose="020B0503020204020204" pitchFamily="34" charset="-122"/>
                  <a:ea typeface="微软雅黑" panose="020B0503020204020204" pitchFamily="34" charset="-122"/>
                </a:rPr>
                <a:t>年销售额</a:t>
              </a:r>
              <a:endParaRPr lang="en-US" sz="700" dirty="0">
                <a:solidFill>
                  <a:srgbClr val="FFFFFF"/>
                </a:solidFill>
              </a:endParaRPr>
            </a:p>
          </p:txBody>
        </p:sp>
        <p:sp>
          <p:nvSpPr>
            <p:cNvPr id="24" name="Freeform 1304"/>
            <p:cNvSpPr>
              <a:spLocks/>
            </p:cNvSpPr>
            <p:nvPr/>
          </p:nvSpPr>
          <p:spPr bwMode="auto">
            <a:xfrm rot="19310162">
              <a:off x="1031709" y="2356953"/>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25" name="Group 47"/>
          <p:cNvGrpSpPr/>
          <p:nvPr/>
        </p:nvGrpSpPr>
        <p:grpSpPr>
          <a:xfrm>
            <a:off x="3527111" y="1786741"/>
            <a:ext cx="886003" cy="1006011"/>
            <a:chOff x="3393267" y="1628255"/>
            <a:chExt cx="885849" cy="1005700"/>
          </a:xfrm>
        </p:grpSpPr>
        <p:sp>
          <p:nvSpPr>
            <p:cNvPr id="26" name="Title 1"/>
            <p:cNvSpPr txBox="1">
              <a:spLocks/>
            </p:cNvSpPr>
            <p:nvPr/>
          </p:nvSpPr>
          <p:spPr>
            <a:xfrm>
              <a:off x="3581400" y="1819207"/>
              <a:ext cx="685800" cy="369218"/>
            </a:xfrm>
            <a:prstGeom prst="rect">
              <a:avLst/>
            </a:prstGeom>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id-ID" sz="1800" dirty="0">
                  <a:solidFill>
                    <a:srgbClr val="FFFFFF"/>
                  </a:solidFill>
                </a:rPr>
                <a:t>12</a:t>
              </a:r>
              <a:r>
                <a:rPr lang="zh-CN" altLang="en-US" sz="1800" dirty="0">
                  <a:solidFill>
                    <a:srgbClr val="FFFFFF"/>
                  </a:solidFill>
                  <a:latin typeface="微软雅黑" panose="020B0503020204020204" pitchFamily="34" charset="-122"/>
                  <a:ea typeface="微软雅黑" panose="020B0503020204020204" pitchFamily="34" charset="-122"/>
                </a:rPr>
                <a:t>万</a:t>
              </a:r>
              <a:endParaRPr lang="en-US" sz="1800" dirty="0">
                <a:solidFill>
                  <a:srgbClr val="FFFFFF"/>
                </a:solidFill>
              </a:endParaRPr>
            </a:p>
          </p:txBody>
        </p:sp>
        <p:sp>
          <p:nvSpPr>
            <p:cNvPr id="27" name="Content Placeholder 2"/>
            <p:cNvSpPr txBox="1">
              <a:spLocks/>
            </p:cNvSpPr>
            <p:nvPr/>
          </p:nvSpPr>
          <p:spPr>
            <a:xfrm>
              <a:off x="3603434" y="2069784"/>
              <a:ext cx="640037" cy="208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700" dirty="0">
                  <a:solidFill>
                    <a:srgbClr val="FFFFFF"/>
                  </a:solidFill>
                  <a:latin typeface="微软雅黑" panose="020B0503020204020204" pitchFamily="34" charset="-122"/>
                  <a:ea typeface="微软雅黑" panose="020B0503020204020204" pitchFamily="34" charset="-122"/>
                </a:rPr>
                <a:t>年销售额</a:t>
              </a:r>
              <a:endParaRPr lang="en-US" sz="700" dirty="0">
                <a:solidFill>
                  <a:srgbClr val="FFFFFF"/>
                </a:solidFill>
              </a:endParaRPr>
            </a:p>
          </p:txBody>
        </p:sp>
        <p:sp>
          <p:nvSpPr>
            <p:cNvPr id="28" name="Freeform 1304"/>
            <p:cNvSpPr>
              <a:spLocks/>
            </p:cNvSpPr>
            <p:nvPr/>
          </p:nvSpPr>
          <p:spPr bwMode="auto">
            <a:xfrm rot="2308264">
              <a:off x="3393267" y="1628255"/>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29" name="Group 46"/>
          <p:cNvGrpSpPr/>
          <p:nvPr/>
        </p:nvGrpSpPr>
        <p:grpSpPr>
          <a:xfrm>
            <a:off x="2371994" y="1419622"/>
            <a:ext cx="886003" cy="1006011"/>
            <a:chOff x="2238351" y="1261250"/>
            <a:chExt cx="885849" cy="1005700"/>
          </a:xfrm>
        </p:grpSpPr>
        <p:sp>
          <p:nvSpPr>
            <p:cNvPr id="30" name="Title 1"/>
            <p:cNvSpPr txBox="1">
              <a:spLocks/>
            </p:cNvSpPr>
            <p:nvPr/>
          </p:nvSpPr>
          <p:spPr>
            <a:xfrm>
              <a:off x="2340166" y="1450840"/>
              <a:ext cx="685800" cy="369218"/>
            </a:xfrm>
            <a:prstGeom prst="rect">
              <a:avLst/>
            </a:prstGeom>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id-ID" sz="1800" dirty="0">
                  <a:solidFill>
                    <a:srgbClr val="FFFFFF"/>
                  </a:solidFill>
                </a:rPr>
                <a:t>1</a:t>
              </a:r>
              <a:r>
                <a:rPr lang="en-US" sz="1800" dirty="0">
                  <a:solidFill>
                    <a:srgbClr val="FFFFFF"/>
                  </a:solidFill>
                </a:rPr>
                <a:t>5</a:t>
              </a:r>
              <a:r>
                <a:rPr lang="zh-CN" altLang="en-US" sz="1800" dirty="0">
                  <a:solidFill>
                    <a:srgbClr val="FFFFFF"/>
                  </a:solidFill>
                  <a:latin typeface="微软雅黑" panose="020B0503020204020204" pitchFamily="34" charset="-122"/>
                  <a:ea typeface="微软雅黑" panose="020B0503020204020204" pitchFamily="34" charset="-122"/>
                </a:rPr>
                <a:t>万</a:t>
              </a:r>
              <a:endParaRPr lang="en-US" sz="1800" dirty="0">
                <a:solidFill>
                  <a:srgbClr val="FFFFFF"/>
                </a:solidFill>
              </a:endParaRPr>
            </a:p>
          </p:txBody>
        </p:sp>
        <p:sp>
          <p:nvSpPr>
            <p:cNvPr id="31" name="Content Placeholder 2"/>
            <p:cNvSpPr txBox="1">
              <a:spLocks/>
            </p:cNvSpPr>
            <p:nvPr/>
          </p:nvSpPr>
          <p:spPr>
            <a:xfrm>
              <a:off x="2362200" y="1701418"/>
              <a:ext cx="640037" cy="208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700" dirty="0">
                  <a:solidFill>
                    <a:srgbClr val="FFFFFF"/>
                  </a:solidFill>
                  <a:latin typeface="微软雅黑" panose="020B0503020204020204" pitchFamily="34" charset="-122"/>
                  <a:ea typeface="微软雅黑" panose="020B0503020204020204" pitchFamily="34" charset="-122"/>
                </a:rPr>
                <a:t>年销售额</a:t>
              </a:r>
              <a:endParaRPr lang="en-US" sz="700" dirty="0">
                <a:solidFill>
                  <a:srgbClr val="FFFFFF"/>
                </a:solidFill>
              </a:endParaRPr>
            </a:p>
          </p:txBody>
        </p:sp>
        <p:sp>
          <p:nvSpPr>
            <p:cNvPr id="32" name="Freeform 1304"/>
            <p:cNvSpPr>
              <a:spLocks/>
            </p:cNvSpPr>
            <p:nvPr/>
          </p:nvSpPr>
          <p:spPr bwMode="auto">
            <a:xfrm>
              <a:off x="2238351" y="12612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33" name="Group 72"/>
          <p:cNvGrpSpPr/>
          <p:nvPr/>
        </p:nvGrpSpPr>
        <p:grpSpPr>
          <a:xfrm>
            <a:off x="4934688" y="1546376"/>
            <a:ext cx="3429595" cy="1066340"/>
            <a:chOff x="533400" y="1276351"/>
            <a:chExt cx="3429000" cy="1066011"/>
          </a:xfrm>
        </p:grpSpPr>
        <p:sp>
          <p:nvSpPr>
            <p:cNvPr id="34" name="TextBox 27"/>
            <p:cNvSpPr txBox="1"/>
            <p:nvPr/>
          </p:nvSpPr>
          <p:spPr>
            <a:xfrm>
              <a:off x="533400" y="1276351"/>
              <a:ext cx="762000" cy="1015663"/>
            </a:xfrm>
            <a:prstGeom prst="rect">
              <a:avLst/>
            </a:prstGeom>
            <a:noFill/>
          </p:spPr>
          <p:txBody>
            <a:bodyPr wrap="square" rtlCol="0">
              <a:spAutoFit/>
            </a:bodyPr>
            <a:lstStyle/>
            <a:p>
              <a:pPr defTabSz="934242"/>
              <a:r>
                <a:rPr lang="id-ID" sz="6000" spc="-300" dirty="0">
                  <a:solidFill>
                    <a:srgbClr val="FFFFFF"/>
                  </a:solidFill>
                  <a:latin typeface="Agency FB" panose="020B0503020202020204" pitchFamily="34" charset="0"/>
                </a:rPr>
                <a:t>01</a:t>
              </a:r>
              <a:endParaRPr lang="en-US" sz="6000" spc="-300" dirty="0">
                <a:solidFill>
                  <a:srgbClr val="FFFFFF"/>
                </a:solidFill>
                <a:latin typeface="Agency FB" panose="020B0503020202020204" pitchFamily="34" charset="0"/>
              </a:endParaRPr>
            </a:p>
          </p:txBody>
        </p:sp>
        <p:sp>
          <p:nvSpPr>
            <p:cNvPr id="35" name="Content Placeholder 2"/>
            <p:cNvSpPr txBox="1">
              <a:spLocks/>
            </p:cNvSpPr>
            <p:nvPr/>
          </p:nvSpPr>
          <p:spPr>
            <a:xfrm>
              <a:off x="1238672" y="1448491"/>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rgbClr val="FFFFFF"/>
                  </a:solidFill>
                  <a:latin typeface="微软雅黑" panose="020B0503020204020204" pitchFamily="34" charset="-122"/>
                  <a:ea typeface="微软雅黑" panose="020B0503020204020204" pitchFamily="34" charset="-122"/>
                </a:rPr>
                <a:t>标题一</a:t>
              </a:r>
              <a:r>
                <a:rPr lang="zh-CN" altLang="en-US" sz="1200" b="1" dirty="0" smtClean="0">
                  <a:solidFill>
                    <a:srgbClr val="FFFFFF"/>
                  </a:solidFill>
                  <a:latin typeface="微软雅黑" panose="020B0503020204020204" pitchFamily="34" charset="-122"/>
                  <a:ea typeface="微软雅黑" panose="020B0503020204020204" pitchFamily="34" charset="-122"/>
                </a:rPr>
                <a:t>文字</a:t>
              </a:r>
              <a:r>
                <a:rPr lang="en-US" sz="1200" b="1" dirty="0">
                  <a:solidFill>
                    <a:srgbClr val="FFFFFF"/>
                  </a:solidFill>
                </a:rPr>
                <a:t/>
              </a:r>
              <a:br>
                <a:rPr lang="en-US" sz="1200" b="1" dirty="0">
                  <a:solidFill>
                    <a:srgbClr val="FFFFFF"/>
                  </a:solidFill>
                </a:rPr>
              </a:b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900" dirty="0">
                  <a:solidFill>
                    <a:srgbClr val="FFFFFF"/>
                  </a:solidFill>
                  <a:latin typeface="微软雅黑" panose="020B0503020204020204" pitchFamily="34" charset="-122"/>
                  <a:ea typeface="微软雅黑" panose="020B0503020204020204" pitchFamily="34" charset="-122"/>
                </a:rPr>
                <a:t>200</a:t>
              </a:r>
              <a:r>
                <a:rPr lang="zh-CN" altLang="en-US" sz="900" dirty="0">
                  <a:solidFill>
                    <a:srgbClr val="FFFFFF"/>
                  </a:solidFill>
                  <a:latin typeface="微软雅黑" panose="020B0503020204020204" pitchFamily="34" charset="-122"/>
                  <a:ea typeface="微软雅黑" panose="020B0503020204020204" pitchFamily="34" charset="-122"/>
                </a:rPr>
                <a:t>字以内</a:t>
              </a:r>
              <a:endParaRPr lang="en-US" altLang="zh-CN" sz="900" dirty="0">
                <a:solidFill>
                  <a:srgbClr val="FFFFFF"/>
                </a:solidFill>
                <a:latin typeface="微软雅黑" panose="020B0503020204020204" pitchFamily="34" charset="-122"/>
                <a:ea typeface="微软雅黑" panose="020B0503020204020204" pitchFamily="34" charset="-122"/>
              </a:endParaRPr>
            </a:p>
          </p:txBody>
        </p:sp>
      </p:grpSp>
      <p:grpSp>
        <p:nvGrpSpPr>
          <p:cNvPr id="36" name="Group 73"/>
          <p:cNvGrpSpPr/>
          <p:nvPr/>
        </p:nvGrpSpPr>
        <p:grpSpPr>
          <a:xfrm>
            <a:off x="4934688" y="2512209"/>
            <a:ext cx="3429595" cy="1076098"/>
            <a:chOff x="533400" y="1276351"/>
            <a:chExt cx="3429000" cy="1075766"/>
          </a:xfrm>
        </p:grpSpPr>
        <p:sp>
          <p:nvSpPr>
            <p:cNvPr id="37" name="TextBox 30"/>
            <p:cNvSpPr txBox="1"/>
            <p:nvPr/>
          </p:nvSpPr>
          <p:spPr>
            <a:xfrm>
              <a:off x="533400" y="1276351"/>
              <a:ext cx="762000" cy="1015663"/>
            </a:xfrm>
            <a:prstGeom prst="rect">
              <a:avLst/>
            </a:prstGeom>
            <a:noFill/>
          </p:spPr>
          <p:txBody>
            <a:bodyPr wrap="square" rtlCol="0">
              <a:spAutoFit/>
            </a:bodyPr>
            <a:lstStyle/>
            <a:p>
              <a:pPr defTabSz="934242"/>
              <a:r>
                <a:rPr lang="id-ID" sz="6000" spc="-300" dirty="0">
                  <a:solidFill>
                    <a:srgbClr val="FFFFFF"/>
                  </a:solidFill>
                  <a:latin typeface="Agency FB" panose="020B0503020202020204" pitchFamily="34" charset="0"/>
                </a:rPr>
                <a:t>02</a:t>
              </a:r>
              <a:endParaRPr lang="en-US" sz="6000" spc="-300" dirty="0">
                <a:solidFill>
                  <a:srgbClr val="FFFFFF"/>
                </a:solidFill>
                <a:latin typeface="Agency FB" panose="020B0503020202020204" pitchFamily="34" charset="0"/>
              </a:endParaRPr>
            </a:p>
          </p:txBody>
        </p:sp>
        <p:sp>
          <p:nvSpPr>
            <p:cNvPr id="38" name="Content Placeholder 2"/>
            <p:cNvSpPr txBox="1">
              <a:spLocks/>
            </p:cNvSpPr>
            <p:nvPr/>
          </p:nvSpPr>
          <p:spPr>
            <a:xfrm>
              <a:off x="1238672" y="1458246"/>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smtClean="0">
                  <a:solidFill>
                    <a:srgbClr val="FFFFFF"/>
                  </a:solidFill>
                  <a:latin typeface="微软雅黑" panose="020B0503020204020204" pitchFamily="34" charset="-122"/>
                  <a:ea typeface="微软雅黑" panose="020B0503020204020204" pitchFamily="34" charset="-122"/>
                </a:rPr>
                <a:t>标题二文字</a:t>
              </a:r>
              <a:r>
                <a:rPr lang="en-US" sz="1200" b="1" dirty="0">
                  <a:solidFill>
                    <a:srgbClr val="FFFFFF"/>
                  </a:solidFill>
                </a:rPr>
                <a:t/>
              </a:r>
              <a:br>
                <a:rPr lang="en-US" sz="1200" b="1" dirty="0">
                  <a:solidFill>
                    <a:srgbClr val="FFFFFF"/>
                  </a:solidFill>
                </a:rPr>
              </a:b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900" dirty="0">
                  <a:solidFill>
                    <a:srgbClr val="FFFFFF"/>
                  </a:solidFill>
                  <a:latin typeface="微软雅黑" panose="020B0503020204020204" pitchFamily="34" charset="-122"/>
                  <a:ea typeface="微软雅黑" panose="020B0503020204020204" pitchFamily="34" charset="-122"/>
                </a:rPr>
                <a:t>200</a:t>
              </a:r>
              <a:r>
                <a:rPr lang="zh-CN" altLang="en-US" sz="900" dirty="0">
                  <a:solidFill>
                    <a:srgbClr val="FFFFFF"/>
                  </a:solidFill>
                  <a:latin typeface="微软雅黑" panose="020B0503020204020204" pitchFamily="34" charset="-122"/>
                  <a:ea typeface="微软雅黑" panose="020B0503020204020204" pitchFamily="34" charset="-122"/>
                </a:rPr>
                <a:t>字以内</a:t>
              </a:r>
              <a:endParaRPr lang="en-US" sz="900" dirty="0">
                <a:solidFill>
                  <a:srgbClr val="FFFFFF"/>
                </a:solidFill>
              </a:endParaRPr>
            </a:p>
          </p:txBody>
        </p:sp>
      </p:grpSp>
      <p:grpSp>
        <p:nvGrpSpPr>
          <p:cNvPr id="39" name="Group 76"/>
          <p:cNvGrpSpPr/>
          <p:nvPr/>
        </p:nvGrpSpPr>
        <p:grpSpPr>
          <a:xfrm>
            <a:off x="4934688" y="3503117"/>
            <a:ext cx="3429595" cy="1075975"/>
            <a:chOff x="533400" y="1276351"/>
            <a:chExt cx="3429000" cy="1075643"/>
          </a:xfrm>
        </p:grpSpPr>
        <p:sp>
          <p:nvSpPr>
            <p:cNvPr id="40" name="TextBox 33"/>
            <p:cNvSpPr txBox="1"/>
            <p:nvPr/>
          </p:nvSpPr>
          <p:spPr>
            <a:xfrm>
              <a:off x="533400" y="1276351"/>
              <a:ext cx="762000" cy="1015663"/>
            </a:xfrm>
            <a:prstGeom prst="rect">
              <a:avLst/>
            </a:prstGeom>
            <a:noFill/>
          </p:spPr>
          <p:txBody>
            <a:bodyPr wrap="square" rtlCol="0">
              <a:spAutoFit/>
            </a:bodyPr>
            <a:lstStyle/>
            <a:p>
              <a:pPr defTabSz="934242"/>
              <a:r>
                <a:rPr lang="id-ID" sz="6000" spc="-300" dirty="0">
                  <a:solidFill>
                    <a:srgbClr val="FFFFFF"/>
                  </a:solidFill>
                  <a:latin typeface="Agency FB" panose="020B0503020202020204" pitchFamily="34" charset="0"/>
                </a:rPr>
                <a:t>03</a:t>
              </a:r>
              <a:endParaRPr lang="en-US" sz="6000" spc="-300" dirty="0">
                <a:solidFill>
                  <a:srgbClr val="FFFFFF"/>
                </a:solidFill>
                <a:latin typeface="Agency FB" panose="020B0503020202020204" pitchFamily="34" charset="0"/>
              </a:endParaRPr>
            </a:p>
          </p:txBody>
        </p:sp>
        <p:sp>
          <p:nvSpPr>
            <p:cNvPr id="41" name="Content Placeholder 2"/>
            <p:cNvSpPr txBox="1">
              <a:spLocks/>
            </p:cNvSpPr>
            <p:nvPr/>
          </p:nvSpPr>
          <p:spPr>
            <a:xfrm>
              <a:off x="1238672" y="1458123"/>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smtClean="0">
                  <a:solidFill>
                    <a:srgbClr val="FFFFFF"/>
                  </a:solidFill>
                  <a:latin typeface="微软雅黑" panose="020B0503020204020204" pitchFamily="34" charset="-122"/>
                  <a:ea typeface="微软雅黑" panose="020B0503020204020204" pitchFamily="34" charset="-122"/>
                </a:rPr>
                <a:t>标题三文字</a:t>
              </a:r>
              <a:r>
                <a:rPr lang="en-US" sz="1200" b="1" dirty="0">
                  <a:solidFill>
                    <a:srgbClr val="FFFFFF"/>
                  </a:solidFill>
                </a:rPr>
                <a:t/>
              </a:r>
              <a:br>
                <a:rPr lang="en-US" sz="1200" b="1" dirty="0">
                  <a:solidFill>
                    <a:srgbClr val="FFFFFF"/>
                  </a:solidFill>
                </a:rPr>
              </a:b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900" dirty="0">
                  <a:solidFill>
                    <a:srgbClr val="FFFFFF"/>
                  </a:solidFill>
                  <a:latin typeface="微软雅黑" panose="020B0503020204020204" pitchFamily="34" charset="-122"/>
                  <a:ea typeface="微软雅黑" panose="020B0503020204020204" pitchFamily="34" charset="-122"/>
                </a:rPr>
                <a:t>200</a:t>
              </a:r>
              <a:r>
                <a:rPr lang="zh-CN" altLang="en-US" sz="900" dirty="0">
                  <a:solidFill>
                    <a:srgbClr val="FFFFFF"/>
                  </a:solidFill>
                  <a:latin typeface="微软雅黑" panose="020B0503020204020204" pitchFamily="34" charset="-122"/>
                  <a:ea typeface="微软雅黑" panose="020B0503020204020204" pitchFamily="34" charset="-122"/>
                </a:rPr>
                <a:t>字以内</a:t>
              </a:r>
              <a:endParaRPr lang="en-US" sz="900" dirty="0">
                <a:solidFill>
                  <a:srgbClr val="FFFFFF"/>
                </a:solidFill>
              </a:endParaRPr>
            </a:p>
          </p:txBody>
        </p:sp>
      </p:grpSp>
    </p:spTree>
    <p:extLst>
      <p:ext uri="{BB962C8B-B14F-4D97-AF65-F5344CB8AC3E}">
        <p14:creationId xmlns:p14="http://schemas.microsoft.com/office/powerpoint/2010/main" val="179343243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16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nodeType="withEffect">
                                  <p:stCondLst>
                                    <p:cond delay="3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nodeType="withEffect">
                                  <p:stCondLst>
                                    <p:cond delay="60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par>
                          <p:cTn id="30" fill="hold">
                            <p:stCondLst>
                              <p:cond delay="2700"/>
                            </p:stCondLst>
                            <p:childTnLst>
                              <p:par>
                                <p:cTn id="31" presetID="2" presetClass="entr" presetSubtype="2"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40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1+#ppt_w/2"/>
                                          </p:val>
                                        </p:tav>
                                        <p:tav tm="100000">
                                          <p:val>
                                            <p:strVal val="#ppt_x"/>
                                          </p:val>
                                        </p:tav>
                                      </p:tavLst>
                                    </p:anim>
                                    <p:anim calcmode="lin" valueType="num">
                                      <p:cBhvr additive="base">
                                        <p:cTn id="38" dur="500" fill="hold"/>
                                        <p:tgtEl>
                                          <p:spTgt spid="36"/>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80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1+#ppt_w/2"/>
                                          </p:val>
                                        </p:tav>
                                        <p:tav tm="100000">
                                          <p:val>
                                            <p:strVal val="#ppt_x"/>
                                          </p:val>
                                        </p:tav>
                                      </p:tavLst>
                                    </p:anim>
                                    <p:anim calcmode="lin" valueType="num">
                                      <p:cBhvr additive="base">
                                        <p:cTn id="42"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Shape 4096"/>
          <p:cNvSpPr/>
          <p:nvPr/>
        </p:nvSpPr>
        <p:spPr>
          <a:xfrm>
            <a:off x="3327092"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7" name="Shape 4113"/>
          <p:cNvSpPr/>
          <p:nvPr/>
        </p:nvSpPr>
        <p:spPr>
          <a:xfrm>
            <a:off x="1616662"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8" name="Shape 4114"/>
          <p:cNvSpPr/>
          <p:nvPr/>
        </p:nvSpPr>
        <p:spPr>
          <a:xfrm>
            <a:off x="6704188"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9" name="Shape 4115"/>
          <p:cNvSpPr/>
          <p:nvPr/>
        </p:nvSpPr>
        <p:spPr>
          <a:xfrm>
            <a:off x="5005461"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alpha val="50000"/>
            </a:scheme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10" name="TextBox 6"/>
          <p:cNvSpPr txBox="1"/>
          <p:nvPr/>
        </p:nvSpPr>
        <p:spPr>
          <a:xfrm>
            <a:off x="1912860"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 name="TextBox 7"/>
          <p:cNvSpPr txBox="1"/>
          <p:nvPr/>
        </p:nvSpPr>
        <p:spPr>
          <a:xfrm>
            <a:off x="3623266"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TextBox 9"/>
          <p:cNvSpPr txBox="1"/>
          <p:nvPr/>
        </p:nvSpPr>
        <p:spPr>
          <a:xfrm>
            <a:off x="5295796"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TextBox 10"/>
          <p:cNvSpPr txBox="1"/>
          <p:nvPr/>
        </p:nvSpPr>
        <p:spPr>
          <a:xfrm>
            <a:off x="7006202"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4" name="Text Placeholder 2"/>
          <p:cNvSpPr txBox="1">
            <a:spLocks/>
          </p:cNvSpPr>
          <p:nvPr/>
        </p:nvSpPr>
        <p:spPr>
          <a:xfrm>
            <a:off x="1479191"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2013</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5" name="TextBox 12"/>
          <p:cNvSpPr txBox="1"/>
          <p:nvPr/>
        </p:nvSpPr>
        <p:spPr>
          <a:xfrm>
            <a:off x="1479191" y="3669325"/>
            <a:ext cx="1510095" cy="738664"/>
          </a:xfrm>
          <a:prstGeom prst="rect">
            <a:avLst/>
          </a:prstGeom>
          <a:noFill/>
        </p:spPr>
        <p:txBody>
          <a:bodyPr wrap="square" lIns="0" tIns="0" rIns="0" bIns="0" rtlCol="0">
            <a:spAutoFit/>
          </a:bodyPr>
          <a:lstStyle/>
          <a:p>
            <a:pPr algn="ctr" defTabSz="914400"/>
            <a:r>
              <a:rPr lang="zh-CN" altLang="en-US" sz="1200" kern="0" dirty="0" smtClean="0">
                <a:solidFill>
                  <a:schemeClr val="bg1"/>
                </a:solidFill>
                <a:latin typeface="微软雅黑" pitchFamily="34" charset="-122"/>
                <a:ea typeface="微软雅黑" pitchFamily="34" charset="-122"/>
              </a:rPr>
              <a:t>单击添加文本内容</a:t>
            </a:r>
            <a:endParaRPr lang="en-US" altLang="zh-CN" sz="1200" kern="0" dirty="0" smtClean="0">
              <a:solidFill>
                <a:schemeClr val="bg1"/>
              </a:solidFill>
              <a:latin typeface="微软雅黑" pitchFamily="34" charset="-122"/>
              <a:ea typeface="微软雅黑" pitchFamily="34" charset="-122"/>
            </a:endParaRPr>
          </a:p>
          <a:p>
            <a:pPr algn="ctr" defTabSz="914400"/>
            <a:r>
              <a:rPr lang="zh-CN" altLang="en-US" sz="1200" kern="0" dirty="0" smtClean="0">
                <a:solidFill>
                  <a:schemeClr val="bg1"/>
                </a:solidFill>
                <a:latin typeface="微软雅黑" pitchFamily="34" charset="-122"/>
                <a:ea typeface="微软雅黑" pitchFamily="34" charset="-122"/>
              </a:rPr>
              <a:t>单击</a:t>
            </a:r>
            <a:r>
              <a:rPr lang="zh-CN" altLang="en-US" sz="1200" kern="0" dirty="0">
                <a:solidFill>
                  <a:schemeClr val="bg1"/>
                </a:solidFill>
                <a:latin typeface="微软雅黑" pitchFamily="34" charset="-122"/>
                <a:ea typeface="微软雅黑" pitchFamily="34" charset="-122"/>
              </a:rPr>
              <a:t>添加文本内容</a:t>
            </a:r>
            <a:endParaRPr lang="nl-NL" altLang="zh-CN" sz="1200" kern="0" dirty="0">
              <a:solidFill>
                <a:schemeClr val="bg1"/>
              </a:solidFill>
              <a:latin typeface="微软雅黑" pitchFamily="34" charset="-122"/>
              <a:ea typeface="微软雅黑" pitchFamily="34" charset="-122"/>
            </a:endParaRPr>
          </a:p>
          <a:p>
            <a:pPr algn="ctr" defTabSz="914400"/>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nl-NL" altLang="zh-CN" sz="1200" kern="0" dirty="0">
              <a:solidFill>
                <a:schemeClr val="bg1"/>
              </a:solidFill>
              <a:latin typeface="微软雅黑" pitchFamily="34" charset="-122"/>
              <a:ea typeface="微软雅黑" pitchFamily="34" charset="-122"/>
            </a:endParaRPr>
          </a:p>
        </p:txBody>
      </p:sp>
      <p:sp>
        <p:nvSpPr>
          <p:cNvPr id="16" name="Text Placeholder 2"/>
          <p:cNvSpPr txBox="1">
            <a:spLocks/>
          </p:cNvSpPr>
          <p:nvPr/>
        </p:nvSpPr>
        <p:spPr>
          <a:xfrm>
            <a:off x="3209218"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2014</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7" name="TextBox 14"/>
          <p:cNvSpPr txBox="1"/>
          <p:nvPr/>
        </p:nvSpPr>
        <p:spPr>
          <a:xfrm>
            <a:off x="3209218"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en-US" altLang="zh-CN" sz="1200" kern="0" dirty="0" smtClean="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nl-NL" altLang="zh-CN" sz="1200" kern="0" dirty="0">
              <a:solidFill>
                <a:schemeClr val="bg1"/>
              </a:solidFill>
              <a:latin typeface="微软雅黑" pitchFamily="34" charset="-122"/>
              <a:ea typeface="微软雅黑" pitchFamily="34" charset="-122"/>
            </a:endParaRPr>
          </a:p>
        </p:txBody>
      </p:sp>
      <p:sp>
        <p:nvSpPr>
          <p:cNvPr id="18" name="Text Placeholder 2"/>
          <p:cNvSpPr txBox="1">
            <a:spLocks/>
          </p:cNvSpPr>
          <p:nvPr/>
        </p:nvSpPr>
        <p:spPr>
          <a:xfrm>
            <a:off x="4876869"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2015</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9" name="TextBox 16"/>
          <p:cNvSpPr txBox="1"/>
          <p:nvPr/>
        </p:nvSpPr>
        <p:spPr>
          <a:xfrm>
            <a:off x="4876869"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en-US"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p:txBody>
      </p:sp>
      <p:sp>
        <p:nvSpPr>
          <p:cNvPr id="20" name="Text Placeholder 2"/>
          <p:cNvSpPr txBox="1">
            <a:spLocks/>
          </p:cNvSpPr>
          <p:nvPr/>
        </p:nvSpPr>
        <p:spPr>
          <a:xfrm>
            <a:off x="6606896" y="3017247"/>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2016</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1" name="TextBox 18"/>
          <p:cNvSpPr txBox="1"/>
          <p:nvPr/>
        </p:nvSpPr>
        <p:spPr>
          <a:xfrm>
            <a:off x="6606896"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en-US"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p:txBody>
      </p:sp>
      <p:sp>
        <p:nvSpPr>
          <p:cNvPr id="22" name="TextBox 19"/>
          <p:cNvSpPr txBox="1"/>
          <p:nvPr/>
        </p:nvSpPr>
        <p:spPr>
          <a:xfrm>
            <a:off x="1735321" y="3290440"/>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添加标题</a:t>
            </a:r>
            <a:endParaRPr kumimoji="0" lang="en-GB"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3" name="TextBox 20"/>
          <p:cNvSpPr txBox="1"/>
          <p:nvPr/>
        </p:nvSpPr>
        <p:spPr>
          <a:xfrm>
            <a:off x="3462486" y="3290440"/>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
        <p:nvSpPr>
          <p:cNvPr id="24" name="TextBox 21"/>
          <p:cNvSpPr txBox="1"/>
          <p:nvPr/>
        </p:nvSpPr>
        <p:spPr>
          <a:xfrm>
            <a:off x="5121458" y="3290440"/>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
        <p:nvSpPr>
          <p:cNvPr id="25" name="TextBox 22"/>
          <p:cNvSpPr txBox="1"/>
          <p:nvPr/>
        </p:nvSpPr>
        <p:spPr>
          <a:xfrm>
            <a:off x="6848623" y="3290440"/>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92489499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xEl>
                                              <p:pRg st="0" end="0"/>
                                            </p:txEl>
                                          </p:spTgt>
                                        </p:tgtEl>
                                        <p:attrNameLst>
                                          <p:attrName>style.visibility</p:attrName>
                                        </p:attrNameLst>
                                      </p:cBhvr>
                                      <p:to>
                                        <p:strVal val="visible"/>
                                      </p:to>
                                    </p:set>
                                    <p:animEffect transition="in" filter="fade">
                                      <p:cBhvr>
                                        <p:cTn id="14" dur="500"/>
                                        <p:tgtEl>
                                          <p:spTgt spid="14">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6">
                                            <p:txEl>
                                              <p:pRg st="0" end="0"/>
                                            </p:txEl>
                                          </p:spTgt>
                                        </p:tgtEl>
                                        <p:attrNameLst>
                                          <p:attrName>style.visibility</p:attrName>
                                        </p:attrNameLst>
                                      </p:cBhvr>
                                      <p:to>
                                        <p:strVal val="visible"/>
                                      </p:to>
                                    </p:set>
                                    <p:animEffect transition="in" filter="fade">
                                      <p:cBhvr>
                                        <p:cTn id="32" dur="500"/>
                                        <p:tgtEl>
                                          <p:spTgt spid="16">
                                            <p:txEl>
                                              <p:pRg st="0" end="0"/>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fade">
                                      <p:cBhvr>
                                        <p:cTn id="50" dur="500"/>
                                        <p:tgtEl>
                                          <p:spTgt spid="18">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up)">
                                      <p:cBhvr>
                                        <p:cTn id="57" dur="500"/>
                                        <p:tgtEl>
                                          <p:spTgt spid="19"/>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00"/>
                                        <p:tgtEl>
                                          <p:spTgt spid="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20">
                                            <p:txEl>
                                              <p:pRg st="0" end="0"/>
                                            </p:txEl>
                                          </p:spTgt>
                                        </p:tgtEl>
                                        <p:attrNameLst>
                                          <p:attrName>style.visibility</p:attrName>
                                        </p:attrNameLst>
                                      </p:cBhvr>
                                      <p:to>
                                        <p:strVal val="visible"/>
                                      </p:to>
                                    </p:set>
                                    <p:animEffect transition="in" filter="fade">
                                      <p:cBhvr>
                                        <p:cTn id="68" dur="500"/>
                                        <p:tgtEl>
                                          <p:spTgt spid="20">
                                            <p:txEl>
                                              <p:pRg st="0" end="0"/>
                                            </p:txEl>
                                          </p:spTgt>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build="p"/>
      <p:bldP spid="15" grpId="0"/>
      <p:bldP spid="16" grpId="0" build="p"/>
      <p:bldP spid="17" grpId="0"/>
      <p:bldP spid="18" grpId="0" build="p"/>
      <p:bldP spid="19" grpId="0"/>
      <p:bldP spid="20" grpId="0" build="p"/>
      <p:bldP spid="21" grpId="0"/>
      <p:bldP spid="22" grpId="0"/>
      <p:bldP spid="23" grpId="0"/>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Oval 98"/>
          <p:cNvSpPr>
            <a:spLocks noChangeArrowheads="1"/>
          </p:cNvSpPr>
          <p:nvPr/>
        </p:nvSpPr>
        <p:spPr bwMode="auto">
          <a:xfrm>
            <a:off x="2874790" y="1325252"/>
            <a:ext cx="1700212" cy="1689100"/>
          </a:xfrm>
          <a:prstGeom prst="ellipse">
            <a:avLst/>
          </a:prstGeom>
          <a:solidFill>
            <a:schemeClr val="bg1">
              <a:alpha val="50000"/>
            </a:schemeClr>
          </a:solidFill>
          <a:ln w="25400" cmpd="sng">
            <a:solidFill>
              <a:schemeClr val="bg1">
                <a:alpha val="50000"/>
              </a:scheme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7" name="Oval 100"/>
          <p:cNvSpPr>
            <a:spLocks noChangeArrowheads="1"/>
          </p:cNvSpPr>
          <p:nvPr/>
        </p:nvSpPr>
        <p:spPr bwMode="auto">
          <a:xfrm>
            <a:off x="4140027" y="1239527"/>
            <a:ext cx="2111375" cy="2101850"/>
          </a:xfrm>
          <a:prstGeom prst="ellipse">
            <a:avLst/>
          </a:prstGeom>
          <a:solidFill>
            <a:schemeClr val="bg1">
              <a:alpha val="50000"/>
            </a:schemeClr>
          </a:solidFill>
          <a:ln w="19050" cmpd="sng">
            <a:solidFill>
              <a:schemeClr val="bg1">
                <a:alpha val="50000"/>
              </a:scheme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8" name="Oval 101"/>
          <p:cNvSpPr>
            <a:spLocks noChangeArrowheads="1"/>
          </p:cNvSpPr>
          <p:nvPr/>
        </p:nvSpPr>
        <p:spPr bwMode="auto">
          <a:xfrm>
            <a:off x="3406602" y="2360302"/>
            <a:ext cx="1768475" cy="1776413"/>
          </a:xfrm>
          <a:prstGeom prst="ellipse">
            <a:avLst/>
          </a:prstGeom>
          <a:solidFill>
            <a:schemeClr val="bg1">
              <a:alpha val="50000"/>
            </a:schemeClr>
          </a:solidFill>
          <a:ln w="19050" cmpd="sng">
            <a:solidFill>
              <a:schemeClr val="bg1">
                <a:alpha val="50000"/>
              </a:schemeClr>
            </a:solidFill>
            <a:bevel/>
            <a:headEnd/>
            <a:tailEnd/>
          </a:ln>
        </p:spPr>
        <p:txBody>
          <a:bodyPr/>
          <a:lstStyle/>
          <a:p>
            <a:endParaRPr lang="zh-CN" altLang="zh-CN">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9" name="直接箭头连接符 20"/>
          <p:cNvSpPr>
            <a:spLocks noChangeShapeType="1"/>
          </p:cNvSpPr>
          <p:nvPr/>
        </p:nvSpPr>
        <p:spPr bwMode="auto">
          <a:xfrm>
            <a:off x="6251402" y="2036452"/>
            <a:ext cx="1627188" cy="0"/>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0" name="TextBox 21"/>
          <p:cNvSpPr>
            <a:spLocks noChangeArrowheads="1"/>
          </p:cNvSpPr>
          <p:nvPr/>
        </p:nvSpPr>
        <p:spPr bwMode="auto">
          <a:xfrm>
            <a:off x="6337127" y="1112527"/>
            <a:ext cx="1541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1" name="TextBox 23"/>
          <p:cNvSpPr>
            <a:spLocks noChangeArrowheads="1"/>
          </p:cNvSpPr>
          <p:nvPr/>
        </p:nvSpPr>
        <p:spPr bwMode="auto">
          <a:xfrm>
            <a:off x="4411490" y="4136715"/>
            <a:ext cx="1803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endParaRPr 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2" name="直接箭头连接符 24"/>
          <p:cNvSpPr>
            <a:spLocks noChangeShapeType="1"/>
          </p:cNvSpPr>
          <p:nvPr/>
        </p:nvSpPr>
        <p:spPr bwMode="auto">
          <a:xfrm flipH="1">
            <a:off x="1098377" y="2228540"/>
            <a:ext cx="1776413" cy="1587"/>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3" name="TextBox 25"/>
          <p:cNvSpPr>
            <a:spLocks noChangeArrowheads="1"/>
          </p:cNvSpPr>
          <p:nvPr/>
        </p:nvSpPr>
        <p:spPr bwMode="auto">
          <a:xfrm>
            <a:off x="1295227" y="1293502"/>
            <a:ext cx="1541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4" name="TextBox 27"/>
          <p:cNvSpPr>
            <a:spLocks noChangeArrowheads="1"/>
          </p:cNvSpPr>
          <p:nvPr/>
        </p:nvSpPr>
        <p:spPr bwMode="auto">
          <a:xfrm>
            <a:off x="3233565" y="1847540"/>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28"/>
          <p:cNvSpPr>
            <a:spLocks noChangeArrowheads="1"/>
          </p:cNvSpPr>
          <p:nvPr/>
        </p:nvSpPr>
        <p:spPr bwMode="auto">
          <a:xfrm>
            <a:off x="4843290" y="1969777"/>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29"/>
          <p:cNvSpPr>
            <a:spLocks noChangeArrowheads="1"/>
          </p:cNvSpPr>
          <p:nvPr/>
        </p:nvSpPr>
        <p:spPr bwMode="auto">
          <a:xfrm>
            <a:off x="3863802" y="3046102"/>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右弧形箭头 16"/>
          <p:cNvSpPr>
            <a:spLocks noChangeArrowheads="1"/>
          </p:cNvSpPr>
          <p:nvPr/>
        </p:nvSpPr>
        <p:spPr bwMode="auto">
          <a:xfrm rot="9229340">
            <a:off x="2716040" y="2833377"/>
            <a:ext cx="503237" cy="947738"/>
          </a:xfrm>
          <a:prstGeom prst="curvedLeftArrow">
            <a:avLst>
              <a:gd name="adj1" fmla="val 25041"/>
              <a:gd name="adj2" fmla="val 50081"/>
              <a:gd name="adj3" fmla="val 25000"/>
            </a:avLst>
          </a:prstGeom>
          <a:solidFill>
            <a:schemeClr val="bg1">
              <a:alpha val="50000"/>
            </a:schemeClr>
          </a:solidFill>
          <a:ln>
            <a:noFill/>
          </a:ln>
        </p:spPr>
        <p:txBody>
          <a:bodyPr/>
          <a:lstStyle/>
          <a:p>
            <a:endParaRPr lang="zh-CN" altLang="zh-CN">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 name="TextBox 31"/>
          <p:cNvSpPr>
            <a:spLocks noChangeArrowheads="1"/>
          </p:cNvSpPr>
          <p:nvPr/>
        </p:nvSpPr>
        <p:spPr bwMode="auto">
          <a:xfrm>
            <a:off x="1458740" y="3347727"/>
            <a:ext cx="1354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chemeClr val="bg1"/>
                </a:solidFill>
                <a:latin typeface="Broadway BT" charset="0"/>
                <a:ea typeface="微软雅黑" panose="020B0503020204020204" pitchFamily="34" charset="-122"/>
                <a:sym typeface="Broadway BT" charset="0"/>
              </a:rPr>
              <a:t>补充性文字</a:t>
            </a:r>
          </a:p>
        </p:txBody>
      </p:sp>
    </p:spTree>
    <p:extLst>
      <p:ext uri="{BB962C8B-B14F-4D97-AF65-F5344CB8AC3E}">
        <p14:creationId xmlns:p14="http://schemas.microsoft.com/office/powerpoint/2010/main" val="249032451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strVal val="4*#ppt_w"/>
                                          </p:val>
                                        </p:tav>
                                        <p:tav tm="100000">
                                          <p:val>
                                            <p:strVal val="#ppt_w"/>
                                          </p:val>
                                        </p:tav>
                                      </p:tavLst>
                                    </p:anim>
                                    <p:anim calcmode="lin" valueType="num">
                                      <p:cBhvr>
                                        <p:cTn id="12" dur="500" fill="hold"/>
                                        <p:tgtEl>
                                          <p:spTgt spid="6"/>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strVal val="4*#ppt_w"/>
                                          </p:val>
                                        </p:tav>
                                        <p:tav tm="100000">
                                          <p:val>
                                            <p:strVal val="#ppt_w"/>
                                          </p:val>
                                        </p:tav>
                                      </p:tavLst>
                                    </p:anim>
                                    <p:anim calcmode="lin" valueType="num">
                                      <p:cBhvr>
                                        <p:cTn id="16" dur="250" fill="hold"/>
                                        <p:tgtEl>
                                          <p:spTgt spid="8"/>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 calcmode="lin" valueType="num">
                                      <p:cBhvr>
                                        <p:cTn id="22" dur="500" fill="hold"/>
                                        <p:tgtEl>
                                          <p:spTgt spid="14"/>
                                        </p:tgtEl>
                                        <p:attrNameLst>
                                          <p:attrName>style.rotation</p:attrName>
                                        </p:attrNameLst>
                                      </p:cBhvr>
                                      <p:tavLst>
                                        <p:tav tm="0">
                                          <p:val>
                                            <p:fltVal val="360"/>
                                          </p:val>
                                        </p:tav>
                                        <p:tav tm="100000">
                                          <p:val>
                                            <p:fltVal val="0"/>
                                          </p:val>
                                        </p:tav>
                                      </p:tavLst>
                                    </p:anim>
                                    <p:animEffect>
                                      <p:cBhvr>
                                        <p:cTn id="23" dur="500"/>
                                        <p:tgtEl>
                                          <p:spTgt spid="14"/>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 calcmode="lin" valueType="num">
                                      <p:cBhvr>
                                        <p:cTn id="28" dur="500" fill="hold"/>
                                        <p:tgtEl>
                                          <p:spTgt spid="16"/>
                                        </p:tgtEl>
                                        <p:attrNameLst>
                                          <p:attrName>style.rotation</p:attrName>
                                        </p:attrNameLst>
                                      </p:cBhvr>
                                      <p:tavLst>
                                        <p:tav tm="0">
                                          <p:val>
                                            <p:fltVal val="360"/>
                                          </p:val>
                                        </p:tav>
                                        <p:tav tm="100000">
                                          <p:val>
                                            <p:fltVal val="0"/>
                                          </p:val>
                                        </p:tav>
                                      </p:tavLst>
                                    </p:anim>
                                    <p:animEffect>
                                      <p:cBhvr>
                                        <p:cTn id="29" dur="500"/>
                                        <p:tgtEl>
                                          <p:spTgt spid="16"/>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 calcmode="lin" valueType="num">
                                      <p:cBhvr>
                                        <p:cTn id="34" dur="500" fill="hold"/>
                                        <p:tgtEl>
                                          <p:spTgt spid="15"/>
                                        </p:tgtEl>
                                        <p:attrNameLst>
                                          <p:attrName>style.rotation</p:attrName>
                                        </p:attrNameLst>
                                      </p:cBhvr>
                                      <p:tavLst>
                                        <p:tav tm="0">
                                          <p:val>
                                            <p:fltVal val="360"/>
                                          </p:val>
                                        </p:tav>
                                        <p:tav tm="100000">
                                          <p:val>
                                            <p:fltVal val="0"/>
                                          </p:val>
                                        </p:tav>
                                      </p:tavLst>
                                    </p:anim>
                                    <p:animEffect>
                                      <p:cBhvr>
                                        <p:cTn id="35" dur="500"/>
                                        <p:tgtEl>
                                          <p:spTgt spid="15"/>
                                        </p:tgtEl>
                                      </p:cBhvr>
                                    </p:animEffect>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p:cBhvr>
                                        <p:cTn id="39" dur="500"/>
                                        <p:tgtEl>
                                          <p:spTgt spid="9"/>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p:cBhvr>
                                        <p:cTn id="42" dur="500"/>
                                        <p:tgtEl>
                                          <p:spTgt spid="12"/>
                                        </p:tgtEl>
                                      </p:cBhvr>
                                    </p:animEffect>
                                  </p:childTnLst>
                                </p:cTn>
                              </p:par>
                            </p:childTnLst>
                          </p:cTn>
                        </p:par>
                        <p:par>
                          <p:cTn id="43" fill="hold">
                            <p:stCondLst>
                              <p:cond delay="1750"/>
                            </p:stCondLst>
                            <p:childTnLst>
                              <p:par>
                                <p:cTn id="44" presetID="22" presetClass="entr" presetSubtype="2"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p:cBhvr>
                                        <p:cTn id="46" dur="500"/>
                                        <p:tgtEl>
                                          <p:spTgt spid="13"/>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p:cBhvr>
                                        <p:cTn id="49" dur="500"/>
                                        <p:tgtEl>
                                          <p:spTgt spid="11"/>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500"/>
                                        <p:tgtEl>
                                          <p:spTgt spid="10"/>
                                        </p:tgtEl>
                                      </p:cBhvr>
                                    </p:animEffect>
                                  </p:childTnLst>
                                </p:cTn>
                              </p:par>
                            </p:childTnLst>
                          </p:cTn>
                        </p:par>
                        <p:par>
                          <p:cTn id="53" fill="hold">
                            <p:stCondLst>
                              <p:cond delay="2250"/>
                            </p:stCondLst>
                            <p:childTnLst>
                              <p:par>
                                <p:cTn id="54" presetID="22" presetClass="entr" presetSubtype="4"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p:cBhvr>
                                        <p:cTn id="56" dur="500"/>
                                        <p:tgtEl>
                                          <p:spTgt spid="17"/>
                                        </p:tgtEl>
                                      </p:cBhvr>
                                    </p:animEffect>
                                  </p:childTnLst>
                                </p:cTn>
                              </p:par>
                            </p:childTnLst>
                          </p:cTn>
                        </p:par>
                        <p:par>
                          <p:cTn id="57" fill="hold">
                            <p:stCondLst>
                              <p:cond delay="2750"/>
                            </p:stCondLst>
                            <p:childTnLst>
                              <p:par>
                                <p:cTn id="58" presetID="16" presetClass="entr" presetSubtype="37"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nimBg="1" autoUpdateAnimBg="0"/>
      <p:bldP spid="8" grpId="0" bldLvl="0" animBg="1" autoUpdateAnimBg="0"/>
      <p:bldP spid="9" grpId="0" animBg="1"/>
      <p:bldP spid="10" grpId="0" bldLvl="0" autoUpdateAnimBg="0"/>
      <p:bldP spid="11" grpId="0" bldLvl="0" autoUpdateAnimBg="0"/>
      <p:bldP spid="12" grpId="0" animBg="1"/>
      <p:bldP spid="13" grpId="0" bldLvl="0" autoUpdateAnimBg="0"/>
      <p:bldP spid="14" grpId="0" bldLvl="0" autoUpdateAnimBg="0"/>
      <p:bldP spid="15" grpId="0" bldLvl="0" autoUpdateAnimBg="0"/>
      <p:bldP spid="16" grpId="0" bldLvl="0" autoUpdateAnimBg="0"/>
      <p:bldP spid="17" grpId="0" bldLvl="0" animBg="1" autoUpdateAnimBg="0"/>
      <p:bldP spid="1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3203848" y="339502"/>
            <a:ext cx="2980482" cy="2983718"/>
          </a:xfrm>
          <a:prstGeom prst="rect">
            <a:avLst/>
          </a:prstGeom>
        </p:spPr>
      </p:pic>
      <p:pic>
        <p:nvPicPr>
          <p:cNvPr id="6" name="图片 5"/>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3203848" y="339502"/>
            <a:ext cx="2980482" cy="2983718"/>
          </a:xfrm>
          <a:prstGeom prst="rect">
            <a:avLst/>
          </a:prstGeom>
        </p:spPr>
      </p:pic>
      <p:sp>
        <p:nvSpPr>
          <p:cNvPr id="7" name="椭圆 6"/>
          <p:cNvSpPr/>
          <p:nvPr/>
        </p:nvSpPr>
        <p:spPr>
          <a:xfrm>
            <a:off x="5698827" y="3044272"/>
            <a:ext cx="159842" cy="159842"/>
          </a:xfrm>
          <a:prstGeom prst="ellipse">
            <a:avLst/>
          </a:prstGeom>
          <a:gradFill flip="none" rotWithShape="1">
            <a:gsLst>
              <a:gs pos="0">
                <a:srgbClr val="4DC9FE"/>
              </a:gs>
              <a:gs pos="54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椭圆 7"/>
          <p:cNvSpPr/>
          <p:nvPr/>
        </p:nvSpPr>
        <p:spPr>
          <a:xfrm>
            <a:off x="6291595" y="3044272"/>
            <a:ext cx="123825" cy="123825"/>
          </a:xfrm>
          <a:prstGeom prst="ellipse">
            <a:avLst/>
          </a:prstGeom>
          <a:gradFill flip="none" rotWithShape="1">
            <a:gsLst>
              <a:gs pos="0">
                <a:srgbClr val="4DC9FE">
                  <a:alpha val="43000"/>
                </a:srgbClr>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椭圆 8"/>
          <p:cNvSpPr/>
          <p:nvPr/>
        </p:nvSpPr>
        <p:spPr>
          <a:xfrm>
            <a:off x="5173281" y="3191118"/>
            <a:ext cx="164078" cy="164078"/>
          </a:xfrm>
          <a:prstGeom prst="ellipse">
            <a:avLst/>
          </a:prstGeom>
          <a:gradFill flip="none" rotWithShape="1">
            <a:gsLst>
              <a:gs pos="0">
                <a:srgbClr val="4DC9FE"/>
              </a:gs>
              <a:gs pos="8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椭圆 9"/>
          <p:cNvSpPr/>
          <p:nvPr/>
        </p:nvSpPr>
        <p:spPr>
          <a:xfrm>
            <a:off x="8422789" y="3626197"/>
            <a:ext cx="116880" cy="116880"/>
          </a:xfrm>
          <a:prstGeom prst="ellipse">
            <a:avLst/>
          </a:prstGeom>
          <a:gradFill flip="none" rotWithShape="1">
            <a:gsLst>
              <a:gs pos="0">
                <a:srgbClr val="4DC9FE"/>
              </a:gs>
              <a:gs pos="54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椭圆 10"/>
          <p:cNvSpPr/>
          <p:nvPr/>
        </p:nvSpPr>
        <p:spPr>
          <a:xfrm>
            <a:off x="8725495" y="3578081"/>
            <a:ext cx="90488" cy="90488"/>
          </a:xfrm>
          <a:prstGeom prst="ellipse">
            <a:avLst/>
          </a:prstGeom>
          <a:gradFill flip="none" rotWithShape="1">
            <a:gsLst>
              <a:gs pos="0">
                <a:srgbClr val="4DC9FE"/>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p:nvPr/>
        </p:nvSpPr>
        <p:spPr>
          <a:xfrm>
            <a:off x="8698606" y="3007738"/>
            <a:ext cx="65462" cy="65462"/>
          </a:xfrm>
          <a:prstGeom prst="ellipse">
            <a:avLst/>
          </a:prstGeom>
          <a:gradFill flip="none" rotWithShape="1">
            <a:gsLst>
              <a:gs pos="0">
                <a:srgbClr val="4DC9FE"/>
              </a:gs>
              <a:gs pos="8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椭圆 12"/>
          <p:cNvSpPr/>
          <p:nvPr/>
        </p:nvSpPr>
        <p:spPr>
          <a:xfrm>
            <a:off x="8100392" y="3087544"/>
            <a:ext cx="58738" cy="58737"/>
          </a:xfrm>
          <a:prstGeom prst="ellipse">
            <a:avLst/>
          </a:prstGeom>
          <a:gradFill flip="none" rotWithShape="1">
            <a:gsLst>
              <a:gs pos="0">
                <a:srgbClr val="4DC9FE"/>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2370211" y="3699650"/>
            <a:ext cx="159842" cy="159842"/>
          </a:xfrm>
          <a:prstGeom prst="ellipse">
            <a:avLst/>
          </a:prstGeom>
          <a:gradFill flip="none" rotWithShape="1">
            <a:gsLst>
              <a:gs pos="0">
                <a:srgbClr val="4DC9FE"/>
              </a:gs>
              <a:gs pos="54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ffectLst>
                <a:outerShdw blurRad="38100" dist="38100" dir="2700000" algn="tl">
                  <a:srgbClr val="000000">
                    <a:alpha val="43137"/>
                  </a:srgbClr>
                </a:outerShdw>
              </a:effectLst>
            </a:endParaRPr>
          </a:p>
        </p:txBody>
      </p:sp>
      <p:sp>
        <p:nvSpPr>
          <p:cNvPr id="15" name="椭圆 14"/>
          <p:cNvSpPr/>
          <p:nvPr/>
        </p:nvSpPr>
        <p:spPr>
          <a:xfrm>
            <a:off x="2913037" y="3674919"/>
            <a:ext cx="122238" cy="122237"/>
          </a:xfrm>
          <a:prstGeom prst="ellipse">
            <a:avLst/>
          </a:prstGeom>
          <a:gradFill flip="none" rotWithShape="1">
            <a:gsLst>
              <a:gs pos="0">
                <a:srgbClr val="4DC9FE">
                  <a:alpha val="47000"/>
                </a:srgbClr>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effectLst>
                <a:outerShdw blurRad="38100" dist="38100" dir="2700000" algn="tl">
                  <a:srgbClr val="000000">
                    <a:alpha val="43137"/>
                  </a:srgbClr>
                </a:outerShdw>
              </a:effectLst>
            </a:endParaRPr>
          </a:p>
        </p:txBody>
      </p:sp>
      <p:sp>
        <p:nvSpPr>
          <p:cNvPr id="16" name="椭圆 15"/>
          <p:cNvSpPr/>
          <p:nvPr/>
        </p:nvSpPr>
        <p:spPr>
          <a:xfrm>
            <a:off x="4535339" y="3308206"/>
            <a:ext cx="80963" cy="80963"/>
          </a:xfrm>
          <a:prstGeom prst="ellipse">
            <a:avLst/>
          </a:prstGeom>
          <a:gradFill flip="none" rotWithShape="1">
            <a:gsLst>
              <a:gs pos="0">
                <a:srgbClr val="4DC9FE">
                  <a:alpha val="69000"/>
                </a:srgbClr>
              </a:gs>
              <a:gs pos="10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1993868" y="2920352"/>
            <a:ext cx="164078" cy="164078"/>
          </a:xfrm>
          <a:prstGeom prst="ellipse">
            <a:avLst/>
          </a:prstGeom>
          <a:gradFill flip="none" rotWithShape="1">
            <a:gsLst>
              <a:gs pos="0">
                <a:srgbClr val="4DC9FE"/>
              </a:gs>
              <a:gs pos="80000">
                <a:srgbClr val="022838">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Freeform 21"/>
          <p:cNvSpPr>
            <a:spLocks/>
          </p:cNvSpPr>
          <p:nvPr/>
        </p:nvSpPr>
        <p:spPr bwMode="auto">
          <a:xfrm>
            <a:off x="3967014" y="1872697"/>
            <a:ext cx="87313" cy="123825"/>
          </a:xfrm>
          <a:custGeom>
            <a:avLst/>
            <a:gdLst>
              <a:gd name="T0" fmla="*/ 0 w 23"/>
              <a:gd name="T1" fmla="*/ 0 h 33"/>
              <a:gd name="T2" fmla="*/ 23 w 23"/>
              <a:gd name="T3" fmla="*/ 33 h 33"/>
              <a:gd name="T4" fmla="*/ 0 w 23"/>
              <a:gd name="T5" fmla="*/ 0 h 33"/>
            </a:gdLst>
            <a:ahLst/>
            <a:cxnLst>
              <a:cxn ang="0">
                <a:pos x="T0" y="T1"/>
              </a:cxn>
              <a:cxn ang="0">
                <a:pos x="T2" y="T3"/>
              </a:cxn>
              <a:cxn ang="0">
                <a:pos x="T4" y="T5"/>
              </a:cxn>
            </a:cxnLst>
            <a:rect l="0" t="0" r="r" b="b"/>
            <a:pathLst>
              <a:path w="23" h="33">
                <a:moveTo>
                  <a:pt x="0" y="0"/>
                </a:moveTo>
                <a:cubicBezTo>
                  <a:pt x="7" y="12"/>
                  <a:pt x="14" y="23"/>
                  <a:pt x="23" y="33"/>
                </a:cubicBezTo>
                <a:lnTo>
                  <a:pt x="0" y="0"/>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
          <p:cNvSpPr>
            <a:spLocks/>
          </p:cNvSpPr>
          <p:nvPr/>
        </p:nvSpPr>
        <p:spPr bwMode="auto">
          <a:xfrm>
            <a:off x="1884695" y="1719119"/>
            <a:ext cx="87313" cy="123825"/>
          </a:xfrm>
          <a:custGeom>
            <a:avLst/>
            <a:gdLst>
              <a:gd name="T0" fmla="*/ 0 w 23"/>
              <a:gd name="T1" fmla="*/ 33 h 33"/>
              <a:gd name="T2" fmla="*/ 23 w 23"/>
              <a:gd name="T3" fmla="*/ 0 h 33"/>
              <a:gd name="T4" fmla="*/ 0 w 23"/>
              <a:gd name="T5" fmla="*/ 33 h 33"/>
            </a:gdLst>
            <a:ahLst/>
            <a:cxnLst>
              <a:cxn ang="0">
                <a:pos x="T0" y="T1"/>
              </a:cxn>
              <a:cxn ang="0">
                <a:pos x="T2" y="T3"/>
              </a:cxn>
              <a:cxn ang="0">
                <a:pos x="T4" y="T5"/>
              </a:cxn>
            </a:cxnLst>
            <a:rect l="0" t="0" r="r" b="b"/>
            <a:pathLst>
              <a:path w="23" h="33">
                <a:moveTo>
                  <a:pt x="0" y="33"/>
                </a:moveTo>
                <a:cubicBezTo>
                  <a:pt x="9" y="23"/>
                  <a:pt x="16" y="12"/>
                  <a:pt x="23" y="0"/>
                </a:cubicBezTo>
                <a:lnTo>
                  <a:pt x="0" y="33"/>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4"/>
          <p:cNvSpPr>
            <a:spLocks/>
          </p:cNvSpPr>
          <p:nvPr/>
        </p:nvSpPr>
        <p:spPr bwMode="auto">
          <a:xfrm>
            <a:off x="3923794" y="3582844"/>
            <a:ext cx="87313" cy="123825"/>
          </a:xfrm>
          <a:custGeom>
            <a:avLst/>
            <a:gdLst>
              <a:gd name="T0" fmla="*/ 23 w 23"/>
              <a:gd name="T1" fmla="*/ 0 h 33"/>
              <a:gd name="T2" fmla="*/ 0 w 23"/>
              <a:gd name="T3" fmla="*/ 33 h 33"/>
              <a:gd name="T4" fmla="*/ 23 w 23"/>
              <a:gd name="T5" fmla="*/ 0 h 33"/>
            </a:gdLst>
            <a:ahLst/>
            <a:cxnLst>
              <a:cxn ang="0">
                <a:pos x="T0" y="T1"/>
              </a:cxn>
              <a:cxn ang="0">
                <a:pos x="T2" y="T3"/>
              </a:cxn>
              <a:cxn ang="0">
                <a:pos x="T4" y="T5"/>
              </a:cxn>
            </a:cxnLst>
            <a:rect l="0" t="0" r="r" b="b"/>
            <a:pathLst>
              <a:path w="23" h="33">
                <a:moveTo>
                  <a:pt x="23" y="0"/>
                </a:moveTo>
                <a:cubicBezTo>
                  <a:pt x="14" y="11"/>
                  <a:pt x="7" y="21"/>
                  <a:pt x="0" y="33"/>
                </a:cubicBezTo>
                <a:lnTo>
                  <a:pt x="23" y="0"/>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ffectLst>
                <a:outerShdw blurRad="38100" dist="38100" dir="2700000" algn="tl">
                  <a:srgbClr val="000000">
                    <a:alpha val="43137"/>
                  </a:srgbClr>
                </a:outerShdw>
              </a:effectLst>
            </a:endParaRPr>
          </a:p>
        </p:txBody>
      </p:sp>
      <p:sp>
        <p:nvSpPr>
          <p:cNvPr id="21" name="Freeform 25"/>
          <p:cNvSpPr>
            <a:spLocks/>
          </p:cNvSpPr>
          <p:nvPr/>
        </p:nvSpPr>
        <p:spPr bwMode="auto">
          <a:xfrm>
            <a:off x="1841475" y="3582844"/>
            <a:ext cx="87313" cy="123825"/>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16" y="21"/>
                  <a:pt x="9" y="11"/>
                  <a:pt x="0" y="0"/>
                </a:cubicBezTo>
                <a:lnTo>
                  <a:pt x="23" y="33"/>
                </a:lnTo>
                <a:close/>
              </a:path>
            </a:pathLst>
          </a:custGeom>
          <a:solidFill>
            <a:srgbClr val="5D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ffectLst>
                <a:outerShdw blurRad="38100" dist="38100" dir="2700000" algn="tl">
                  <a:srgbClr val="000000">
                    <a:alpha val="43137"/>
                  </a:srgbClr>
                </a:outerShdw>
              </a:effectLst>
            </a:endParaRPr>
          </a:p>
        </p:txBody>
      </p:sp>
      <p:sp>
        <p:nvSpPr>
          <p:cNvPr id="22" name="文本框 21"/>
          <p:cNvSpPr txBox="1"/>
          <p:nvPr/>
        </p:nvSpPr>
        <p:spPr bwMode="auto">
          <a:xfrm>
            <a:off x="2454980" y="510498"/>
            <a:ext cx="4233851" cy="2646878"/>
          </a:xfrm>
          <a:prstGeom prst="rect">
            <a:avLst/>
          </a:prstGeom>
          <a:noFill/>
        </p:spPr>
        <p:txBody>
          <a:bodyPr wrap="none">
            <a:spAutoFit/>
          </a:bodyPr>
          <a:lstStyle/>
          <a:p>
            <a:pPr>
              <a:defRPr/>
            </a:pPr>
            <a:r>
              <a:rPr lang="en-US" altLang="zh-CN" sz="16600" dirty="0" smtClean="0">
                <a:ln w="19050">
                  <a:solidFill>
                    <a:schemeClr val="bg1"/>
                  </a:solidFill>
                </a:ln>
                <a:solidFill>
                  <a:schemeClr val="bg1"/>
                </a:solidFill>
                <a:latin typeface="Impact" panose="020B0806030902050204" pitchFamily="34" charset="0"/>
                <a:ea typeface="微软雅黑" panose="020B0503020204020204" pitchFamily="34" charset="-122"/>
              </a:rPr>
              <a:t>201X</a:t>
            </a:r>
            <a:endParaRPr lang="zh-CN" altLang="en-US" sz="16600" dirty="0">
              <a:ln w="19050">
                <a:solidFill>
                  <a:schemeClr val="bg1"/>
                </a:solidFill>
              </a:ln>
              <a:solidFill>
                <a:schemeClr val="bg1"/>
              </a:solidFill>
              <a:latin typeface="Impact" panose="020B0806030902050204" pitchFamily="34" charset="0"/>
              <a:ea typeface="微软雅黑" panose="020B0503020204020204" pitchFamily="34" charset="-122"/>
            </a:endParaRPr>
          </a:p>
        </p:txBody>
      </p:sp>
      <p:sp>
        <p:nvSpPr>
          <p:cNvPr id="23" name="文本框 22"/>
          <p:cNvSpPr txBox="1"/>
          <p:nvPr/>
        </p:nvSpPr>
        <p:spPr>
          <a:xfrm>
            <a:off x="2075907" y="3448951"/>
            <a:ext cx="5262979" cy="646331"/>
          </a:xfrm>
          <a:prstGeom prst="rect">
            <a:avLst/>
          </a:prstGeom>
          <a:noFill/>
        </p:spPr>
        <p:txBody>
          <a:bodyPr wrap="none">
            <a:spAutoFit/>
          </a:bodyPr>
          <a:lstStyle/>
          <a:p>
            <a:pPr>
              <a:defRPr/>
            </a:pPr>
            <a:r>
              <a:rPr lang="zh-CN" altLang="en-US" sz="3600" b="1" dirty="0" smtClean="0">
                <a:ln w="38100">
                  <a:no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演示完毕，感谢您的聆听</a:t>
            </a:r>
            <a:endParaRPr lang="zh-CN" altLang="en-US" sz="3600" b="1" dirty="0">
              <a:ln w="38100">
                <a:no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文本框 66"/>
          <p:cNvSpPr txBox="1">
            <a:spLocks noChangeArrowheads="1"/>
          </p:cNvSpPr>
          <p:nvPr/>
        </p:nvSpPr>
        <p:spPr bwMode="auto">
          <a:xfrm>
            <a:off x="2368540" y="4348727"/>
            <a:ext cx="472374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ts val="900"/>
              </a:lnSpc>
            </a:pPr>
            <a:r>
              <a:rPr lang="en-US" altLang="zh-CN" sz="6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Here to add a brief introduction to the company. Here to add a brief introduction to the company. Here to add a brief introduction to the company. Here to add a brief introduction to the company. Here to add a brief </a:t>
            </a:r>
            <a:r>
              <a:rPr lang="en-US" altLang="zh-CN" sz="600"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rPr>
              <a:t>introduction.</a:t>
            </a:r>
            <a:endParaRPr lang="zh-CN" altLang="en-US" sz="6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endParaRPr>
          </a:p>
        </p:txBody>
      </p:sp>
      <p:sp>
        <p:nvSpPr>
          <p:cNvPr id="25" name="TextBox 25"/>
          <p:cNvSpPr txBox="1"/>
          <p:nvPr/>
        </p:nvSpPr>
        <p:spPr>
          <a:xfrm>
            <a:off x="3069549" y="4029333"/>
            <a:ext cx="3321723" cy="307768"/>
          </a:xfrm>
          <a:prstGeom prst="rect">
            <a:avLst/>
          </a:prstGeom>
          <a:noFill/>
        </p:spPr>
        <p:txBody>
          <a:bodyPr wrap="none" lIns="91430" tIns="45716" rIns="91430" bIns="45716" rtlCol="0">
            <a:spAutoFit/>
          </a:bodyPr>
          <a:lstStyle/>
          <a:p>
            <a:r>
              <a:rPr lang="zh-CN" altLang="en-US" sz="14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年终总结  新年计划 述职报告  工作汇报</a:t>
            </a:r>
          </a:p>
        </p:txBody>
      </p:sp>
    </p:spTree>
    <p:extLst>
      <p:ext uri="{BB962C8B-B14F-4D97-AF65-F5344CB8AC3E}">
        <p14:creationId xmlns:p14="http://schemas.microsoft.com/office/powerpoint/2010/main" val="124527797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1900"/>
                                        <p:tgtEl>
                                          <p:spTgt spid="22"/>
                                        </p:tgtEl>
                                      </p:cBhvr>
                                    </p:animEffect>
                                  </p:childTnLst>
                                </p:cTn>
                              </p:par>
                              <p:par>
                                <p:cTn id="8" presetID="53" presetClass="entr" presetSubtype="528" fill="hold" grpId="0" nodeType="withEffect">
                                  <p:stCondLst>
                                    <p:cond delay="2000"/>
                                  </p:stCondLst>
                                  <p:iterate type="lt">
                                    <p:tmPct val="10000"/>
                                  </p:iterate>
                                  <p:childTnLst>
                                    <p:set>
                                      <p:cBhvr>
                                        <p:cTn id="9" dur="1" fill="hold">
                                          <p:stCondLst>
                                            <p:cond delay="0"/>
                                          </p:stCondLst>
                                        </p:cTn>
                                        <p:tgtEl>
                                          <p:spTgt spid="23"/>
                                        </p:tgtEl>
                                        <p:attrNameLst>
                                          <p:attrName>style.visibility</p:attrName>
                                        </p:attrNameLst>
                                      </p:cBhvr>
                                      <p:to>
                                        <p:strVal val="visible"/>
                                      </p:to>
                                    </p:set>
                                    <p:anim calcmode="lin" valueType="num">
                                      <p:cBhvr>
                                        <p:cTn id="10" dur="2000" fill="hold"/>
                                        <p:tgtEl>
                                          <p:spTgt spid="23"/>
                                        </p:tgtEl>
                                        <p:attrNameLst>
                                          <p:attrName>ppt_w</p:attrName>
                                        </p:attrNameLst>
                                      </p:cBhvr>
                                      <p:tavLst>
                                        <p:tav tm="0">
                                          <p:val>
                                            <p:fltVal val="0"/>
                                          </p:val>
                                        </p:tav>
                                        <p:tav tm="100000">
                                          <p:val>
                                            <p:strVal val="#ppt_w"/>
                                          </p:val>
                                        </p:tav>
                                      </p:tavLst>
                                    </p:anim>
                                    <p:anim calcmode="lin" valueType="num">
                                      <p:cBhvr>
                                        <p:cTn id="11" dur="2000" fill="hold"/>
                                        <p:tgtEl>
                                          <p:spTgt spid="23"/>
                                        </p:tgtEl>
                                        <p:attrNameLst>
                                          <p:attrName>ppt_h</p:attrName>
                                        </p:attrNameLst>
                                      </p:cBhvr>
                                      <p:tavLst>
                                        <p:tav tm="0">
                                          <p:val>
                                            <p:fltVal val="0"/>
                                          </p:val>
                                        </p:tav>
                                        <p:tav tm="100000">
                                          <p:val>
                                            <p:strVal val="#ppt_h"/>
                                          </p:val>
                                        </p:tav>
                                      </p:tavLst>
                                    </p:anim>
                                    <p:animEffect transition="in" filter="fade">
                                      <p:cBhvr>
                                        <p:cTn id="12" dur="2000"/>
                                        <p:tgtEl>
                                          <p:spTgt spid="23"/>
                                        </p:tgtEl>
                                      </p:cBhvr>
                                    </p:animEffect>
                                    <p:anim calcmode="lin" valueType="num">
                                      <p:cBhvr>
                                        <p:cTn id="13" dur="2000" fill="hold"/>
                                        <p:tgtEl>
                                          <p:spTgt spid="23"/>
                                        </p:tgtEl>
                                        <p:attrNameLst>
                                          <p:attrName>ppt_x</p:attrName>
                                        </p:attrNameLst>
                                      </p:cBhvr>
                                      <p:tavLst>
                                        <p:tav tm="0">
                                          <p:val>
                                            <p:fltVal val="0.5"/>
                                          </p:val>
                                        </p:tav>
                                        <p:tav tm="100000">
                                          <p:val>
                                            <p:strVal val="#ppt_x"/>
                                          </p:val>
                                        </p:tav>
                                      </p:tavLst>
                                    </p:anim>
                                    <p:anim calcmode="lin" valueType="num">
                                      <p:cBhvr>
                                        <p:cTn id="14" dur="2000" fill="hold"/>
                                        <p:tgtEl>
                                          <p:spTgt spid="23"/>
                                        </p:tgtEl>
                                        <p:attrNameLst>
                                          <p:attrName>ppt_y</p:attrName>
                                        </p:attrNameLst>
                                      </p:cBhvr>
                                      <p:tavLst>
                                        <p:tav tm="0">
                                          <p:val>
                                            <p:fltVal val="0.5"/>
                                          </p:val>
                                        </p:tav>
                                        <p:tav tm="100000">
                                          <p:val>
                                            <p:strVal val="#ppt_y"/>
                                          </p:val>
                                        </p:tav>
                                      </p:tavLst>
                                    </p:anim>
                                  </p:childTnLst>
                                </p:cTn>
                              </p:par>
                              <p:par>
                                <p:cTn id="15" presetID="42" presetClass="entr" presetSubtype="0" fill="hold" grpId="0" nodeType="withEffect">
                                  <p:stCondLst>
                                    <p:cond delay="54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700"/>
                                        <p:tgtEl>
                                          <p:spTgt spid="25"/>
                                        </p:tgtEl>
                                      </p:cBhvr>
                                    </p:animEffect>
                                    <p:anim calcmode="lin" valueType="num">
                                      <p:cBhvr>
                                        <p:cTn id="18" dur="1700" fill="hold"/>
                                        <p:tgtEl>
                                          <p:spTgt spid="25"/>
                                        </p:tgtEl>
                                        <p:attrNameLst>
                                          <p:attrName>ppt_x</p:attrName>
                                        </p:attrNameLst>
                                      </p:cBhvr>
                                      <p:tavLst>
                                        <p:tav tm="0">
                                          <p:val>
                                            <p:strVal val="#ppt_x"/>
                                          </p:val>
                                        </p:tav>
                                        <p:tav tm="100000">
                                          <p:val>
                                            <p:strVal val="#ppt_x"/>
                                          </p:val>
                                        </p:tav>
                                      </p:tavLst>
                                    </p:anim>
                                    <p:anim calcmode="lin" valueType="num">
                                      <p:cBhvr>
                                        <p:cTn id="19" dur="1700" fill="hold"/>
                                        <p:tgtEl>
                                          <p:spTgt spid="25"/>
                                        </p:tgtEl>
                                        <p:attrNameLst>
                                          <p:attrName>ppt_y</p:attrName>
                                        </p:attrNameLst>
                                      </p:cBhvr>
                                      <p:tavLst>
                                        <p:tav tm="0">
                                          <p:val>
                                            <p:strVal val="#ppt_y+.1"/>
                                          </p:val>
                                        </p:tav>
                                        <p:tav tm="100000">
                                          <p:val>
                                            <p:strVal val="#ppt_y"/>
                                          </p:val>
                                        </p:tav>
                                      </p:tavLst>
                                    </p:anim>
                                  </p:childTnLst>
                                </p:cTn>
                              </p:par>
                              <p:par>
                                <p:cTn id="20" presetID="55" presetClass="entr" presetSubtype="0" fill="hold" grpId="0" nodeType="withEffect">
                                  <p:stCondLst>
                                    <p:cond delay="7200"/>
                                  </p:stCondLst>
                                  <p:childTnLst>
                                    <p:set>
                                      <p:cBhvr>
                                        <p:cTn id="21" dur="1" fill="hold">
                                          <p:stCondLst>
                                            <p:cond delay="0"/>
                                          </p:stCondLst>
                                        </p:cTn>
                                        <p:tgtEl>
                                          <p:spTgt spid="24"/>
                                        </p:tgtEl>
                                        <p:attrNameLst>
                                          <p:attrName>style.visibility</p:attrName>
                                        </p:attrNameLst>
                                      </p:cBhvr>
                                      <p:to>
                                        <p:strVal val="visible"/>
                                      </p:to>
                                    </p:set>
                                    <p:anim calcmode="lin" valueType="num">
                                      <p:cBhvr>
                                        <p:cTn id="22" dur="1500" fill="hold"/>
                                        <p:tgtEl>
                                          <p:spTgt spid="24"/>
                                        </p:tgtEl>
                                        <p:attrNameLst>
                                          <p:attrName>ppt_w</p:attrName>
                                        </p:attrNameLst>
                                      </p:cBhvr>
                                      <p:tavLst>
                                        <p:tav tm="0">
                                          <p:val>
                                            <p:strVal val="#ppt_w*0.70"/>
                                          </p:val>
                                        </p:tav>
                                        <p:tav tm="100000">
                                          <p:val>
                                            <p:strVal val="#ppt_w"/>
                                          </p:val>
                                        </p:tav>
                                      </p:tavLst>
                                    </p:anim>
                                    <p:anim calcmode="lin" valueType="num">
                                      <p:cBhvr>
                                        <p:cTn id="23" dur="1500" fill="hold"/>
                                        <p:tgtEl>
                                          <p:spTgt spid="24"/>
                                        </p:tgtEl>
                                        <p:attrNameLst>
                                          <p:attrName>ppt_h</p:attrName>
                                        </p:attrNameLst>
                                      </p:cBhvr>
                                      <p:tavLst>
                                        <p:tav tm="0">
                                          <p:val>
                                            <p:strVal val="#ppt_h"/>
                                          </p:val>
                                        </p:tav>
                                        <p:tav tm="100000">
                                          <p:val>
                                            <p:strVal val="#ppt_h"/>
                                          </p:val>
                                        </p:tav>
                                      </p:tavLst>
                                    </p:anim>
                                    <p:animEffect transition="in" filter="fade">
                                      <p:cBhvr>
                                        <p:cTn id="24" dur="1500"/>
                                        <p:tgtEl>
                                          <p:spTgt spid="24"/>
                                        </p:tgtEl>
                                      </p:cBhvr>
                                    </p:animEffect>
                                  </p:childTnLst>
                                </p:cTn>
                              </p:par>
                              <p:par>
                                <p:cTn id="25" presetID="0" presetClass="path" presetSubtype="0" repeatCount="7000" fill="hold" nodeType="withEffect">
                                  <p:stCondLst>
                                    <p:cond delay="0"/>
                                  </p:stCondLst>
                                  <p:childTnLst>
                                    <p:animMotion origin="layout" path="M -0.00313 -0.00062 L -0.00313 1.35802E-6 C -0.00296 -0.09908 -0.00313 -0.19815 -0.00243 -0.29599 C -0.00226 -0.31266 0.00034 -0.325 0.0026 -0.34043 C 0.00382 -0.34908 0.0059 -0.36605 0.00763 -0.37531 C 0.01041 -0.39136 0.01284 -0.4034 0.01666 -0.41729 C 0.01892 -0.425 0.02066 -0.43333 0.02343 -0.43951 C 0.02482 -0.44259 0.02621 -0.44506 0.0276 -0.44877 C 0.02882 -0.45124 0.02951 -0.45525 0.0309 -0.45772 C 0.0335 -0.46327 0.03611 -0.46883 0.03923 -0.47222 C 0.04027 -0.47346 0.04149 -0.47438 0.04253 -0.47624 C 0.04461 -0.48025 0.04618 -0.48488 0.04826 -0.48889 C 0.05 -0.49198 0.05173 -0.49475 0.05329 -0.49784 C 0.05729 -0.50679 0.05312 -0.50031 0.0559 -0.50895 C 0.05642 -0.51142 0.05746 -0.51296 0.05833 -0.51512 C 0.06197 -0.53796 0.06128 -0.52932 0.0592 -0.57099 C 0.05902 -0.57346 0.05798 -0.575 0.05746 -0.57685 C 0.05729 -0.57901 0.05729 -0.58179 0.05659 -0.58395 C 0.05572 -0.58735 0.05451 -0.59012 0.05329 -0.59321 C 0.05121 -0.59846 0.04947 -0.60216 0.0467 -0.60617 C 0.04444 -0.60926 0.04218 -0.61204 0.0401 -0.61543 C 0.03888 -0.61698 0.03784 -0.61914 0.03663 -0.62068 C 0.03541 -0.62222 0.03385 -0.62315 0.03246 -0.62408 C 0.02534 -0.63179 0.03159 -0.62809 0.0243 -0.63148 C 0.0217 -0.63519 0.02135 -0.63611 0.0184 -0.63858 C 0.01753 -0.63951 0.01666 -0.63982 0.01597 -0.64074 C 0.01562 -0.64259 0.01458 -0.64445 0.0151 -0.64599 C 0.01579 -0.64815 0.01736 -0.64815 0.0184 -0.64969 C 0.01961 -0.65124 0.02066 -0.6534 0.0217 -0.65525 L 0.025 -0.66296 " pathEditMode="relative" rAng="0" ptsTypes="AAAAAAAAAAAAAAAAAAAAAAAAAAAAAA">
                                      <p:cBhvr>
                                        <p:cTn id="26" dur="2500" fill="hold"/>
                                        <p:tgtEl>
                                          <p:spTgt spid="7"/>
                                        </p:tgtEl>
                                        <p:attrNameLst>
                                          <p:attrName>ppt_x</p:attrName>
                                          <p:attrName>ppt_y</p:attrName>
                                        </p:attrNameLst>
                                      </p:cBhvr>
                                      <p:rCtr x="3247" y="-33086"/>
                                    </p:animMotion>
                                  </p:childTnLst>
                                </p:cTn>
                              </p:par>
                              <p:par>
                                <p:cTn id="27" presetID="0" presetClass="path" presetSubtype="0" repeatCount="7000" fill="hold" grpId="0" nodeType="withEffect">
                                  <p:stCondLst>
                                    <p:cond delay="200"/>
                                  </p:stCondLst>
                                  <p:childTnLst>
                                    <p:animMotion origin="layout" path="M -0.00312 -0.00061 L -0.00312 -3.58025E-6 C -0.00312 -0.09907 0.02604 -0.06327 0.02674 -0.16172 C 0.0276 -0.21635 -0.00174 -0.28734 -0.00451 -0.30247 C -0.00746 -0.31759 0.00174 -0.33302 0.0026 -0.34043 C 0.00382 -0.34907 0.0059 -0.36605 0.00764 -0.37531 C 0.01042 -0.39135 0.01285 -0.4037 0.01667 -0.41728 C 0.01892 -0.42531 0.02066 -0.43333 0.02344 -0.4395 C 0.02483 -0.44321 0.02622 -0.44506 0.0276 -0.44876 C 0.02882 -0.45123 0.02951 -0.45586 0.0309 -0.45771 C 0.03351 -0.46389 0.03611 -0.46913 0.03924 -0.47284 C 0.04028 -0.47376 0.04149 -0.47438 0.04254 -0.47623 C 0.04462 -0.48024 0.04618 -0.48518 0.04826 -0.48889 L 0.0533 -0.49784 C 0.05729 -0.50679 0.05313 -0.50061 0.0559 -0.50956 C 0.05642 -0.51142 0.05747 -0.51296 0.05833 -0.51512 C 0.06198 -0.53827 0.06129 -0.52932 0.0592 -0.57098 C 0.05903 -0.57345 0.05799 -0.57469 0.05747 -0.57623 C 0.05729 -0.57901 0.05729 -0.58179 0.0566 -0.58364 C 0.05573 -0.58703 0.05451 -0.58981 0.0533 -0.59321 C 0.05122 -0.59784 0.04948 -0.60216 0.0467 -0.60586 L 0.0401 -0.61481 C 0.03889 -0.61666 0.03785 -0.61913 0.03663 -0.62037 C 0.03542 -0.62191 0.03385 -0.62284 0.03247 -0.62376 C 0.02535 -0.63179 0.0316 -0.62808 0.02431 -0.63086 C 0.0217 -0.63456 0.02135 -0.63611 0.0184 -0.63827 C 0.01754 -0.63919 0.01667 -0.63981 0.01597 -0.64074 C 0.01563 -0.64259 0.01458 -0.64444 0.0151 -0.64598 C 0.0158 -0.64814 0.01736 -0.64814 0.0184 -0.64969 C 0.01962 -0.65061 0.02066 -0.65339 0.0217 -0.65524 L 0.025 -0.66296 " pathEditMode="relative" rAng="0" ptsTypes="AAAAAAAAAAAAAAAAAAAAAAAAAAAAAAA">
                                      <p:cBhvr>
                                        <p:cTn id="28" dur="2500" fill="hold"/>
                                        <p:tgtEl>
                                          <p:spTgt spid="8"/>
                                        </p:tgtEl>
                                        <p:attrNameLst>
                                          <p:attrName>ppt_x</p:attrName>
                                          <p:attrName>ppt_y</p:attrName>
                                        </p:attrNameLst>
                                      </p:cBhvr>
                                      <p:rCtr x="3038" y="-33086"/>
                                    </p:animMotion>
                                  </p:childTnLst>
                                </p:cTn>
                              </p:par>
                              <p:par>
                                <p:cTn id="29" presetID="0" presetClass="path" presetSubtype="0" repeatCount="7000" fill="hold" nodeType="withEffect">
                                  <p:stCondLst>
                                    <p:cond delay="1600"/>
                                  </p:stCondLst>
                                  <p:childTnLst>
                                    <p:animMotion origin="layout" path="M -0.00312 -0.00062 L -0.00312 7.40741E-7 C -0.00312 -0.09907 -0.00312 -0.19815 -0.0026 -0.2963 C -0.00243 -0.31266 0.00035 -0.325 0.00261 -0.34043 C 0.00382 -0.34907 -0.02118 -0.3642 -0.01944 -0.37346 C -0.01666 -0.38951 0.00955 -0.40648 0.01667 -0.41728 C 0.02379 -0.4284 0.02066 -0.43333 0.02344 -0.43951 C 0.02483 -0.44321 0.02622 -0.44506 0.02761 -0.44877 C 0.02882 -0.45124 0.02952 -0.45586 0.03091 -0.45772 C 0.03351 -0.46389 0.03612 -0.46914 0.03924 -0.47284 C 0.04028 -0.47377 0.0415 -0.47438 0.04254 -0.47624 C 0.04462 -0.48025 0.04618 -0.48519 0.04827 -0.48889 C 0.04983 -0.49228 0.03177 -0.49167 0.03351 -0.49414 C 0.0375 -0.50309 0.05313 -0.50062 0.05591 -0.50957 C 0.05643 -0.51142 0.03143 -0.53735 0.0323 -0.53889 C 0.03594 -0.56235 0.06129 -0.52932 0.05921 -0.5713 C 0.05903 -0.57407 0.05799 -0.57593 0.05747 -0.57747 C 0.0573 -0.57932 0.0573 -0.5821 0.0566 -0.58488 C 0.05573 -0.58766 0.05452 -0.59105 0.0533 -0.59383 C 0.05122 -0.59907 0.04948 -0.60278 0.04671 -0.60648 L 0.04011 -0.61482 C 0.03889 -0.61667 0.03785 -0.61914 0.03664 -0.62037 C 0.03542 -0.62191 0.03386 -0.62284 0.03247 -0.62377 C 0.02535 -0.63179 0.0316 -0.62809 0.02431 -0.63086 C 0.02171 -0.63457 0.02136 -0.63611 0.01841 -0.63827 C 0.01754 -0.6392 0.01667 -0.63982 0.01598 -0.64074 C 0.01563 -0.64259 0.01459 -0.64445 0.01511 -0.64599 C 0.0158 -0.64815 0.01737 -0.64815 0.01841 -0.64969 C 0.01962 -0.65062 0.02066 -0.6534 0.02171 -0.65525 L 0.025 -0.66296 " pathEditMode="relative" rAng="0" ptsTypes="AAAAAAAAAAAAAAAAAAAAAAAAAAAAAA">
                                      <p:cBhvr>
                                        <p:cTn id="30" dur="2500" fill="hold"/>
                                        <p:tgtEl>
                                          <p:spTgt spid="9"/>
                                        </p:tgtEl>
                                        <p:attrNameLst>
                                          <p:attrName>ppt_x</p:attrName>
                                          <p:attrName>ppt_y</p:attrName>
                                        </p:attrNameLst>
                                      </p:cBhvr>
                                      <p:rCtr x="2309" y="-33086"/>
                                    </p:animMotion>
                                  </p:childTnLst>
                                </p:cTn>
                              </p:par>
                              <p:par>
                                <p:cTn id="31" presetID="0" presetClass="path" presetSubtype="0" repeatCount="7000" fill="hold" grpId="0" nodeType="withEffect">
                                  <p:stCondLst>
                                    <p:cond delay="0"/>
                                  </p:stCondLst>
                                  <p:childTnLst>
                                    <p:animMotion origin="layout" path="M -0.00313 -0.00062 L -0.00313 4.5679E-6 C -0.0033 -0.09908 -0.00313 -0.19815 -0.00382 -0.29599 C -0.004 -0.31266 -0.00608 -0.325 -0.00782 -0.34044 C -0.00886 -0.34908 -0.01059 -0.36605 -0.01198 -0.37531 C -0.01424 -0.39136 -0.01615 -0.4034 -0.01928 -0.41729 C -0.02119 -0.425 -0.02257 -0.43334 -0.02483 -0.43951 C -0.02605 -0.4426 -0.02709 -0.44507 -0.0283 -0.44877 C -0.02917 -0.45124 -0.02987 -0.45525 -0.03091 -0.45772 C -0.03316 -0.46328 -0.03525 -0.46883 -0.03768 -0.47223 C -0.03855 -0.47346 -0.03959 -0.47439 -0.04046 -0.47624 C -0.04219 -0.48025 -0.04341 -0.48488 -0.04514 -0.48889 C -0.04653 -0.49198 -0.04792 -0.49476 -0.04914 -0.49784 C -0.05244 -0.50679 -0.04914 -0.50031 -0.05139 -0.50896 C -0.05174 -0.51142 -0.05261 -0.51297 -0.0533 -0.51513 C -0.05625 -0.53797 -0.05573 -0.52933 -0.054 -0.5713 C -0.05382 -0.57377 -0.05296 -0.57531 -0.05261 -0.57717 C -0.05244 -0.57933 -0.05244 -0.5821 -0.05191 -0.58426 C -0.05122 -0.58766 -0.05018 -0.59044 -0.04914 -0.59352 C -0.04757 -0.59877 -0.04619 -0.60247 -0.04375 -0.60649 C -0.04202 -0.60957 -0.04011 -0.61235 -0.03837 -0.61575 C -0.0375 -0.61729 -0.03664 -0.61945 -0.03559 -0.62099 C -0.03455 -0.62254 -0.03334 -0.62346 -0.0323 -0.62439 C -0.02639 -0.63179 -0.0316 -0.62809 -0.02553 -0.63149 C -0.02344 -0.63519 -0.02309 -0.63612 -0.02084 -0.63858 C -0.02014 -0.63951 -0.01928 -0.63982 -0.01875 -0.64075 C -0.01858 -0.6426 -0.01771 -0.64445 -0.01806 -0.64599 C -0.01858 -0.64815 -0.01997 -0.64815 -0.02084 -0.6497 C -0.02171 -0.65124 -0.02257 -0.6534 -0.02344 -0.65525 L -0.02622 -0.66297 " pathEditMode="relative" rAng="0" ptsTypes="AAAAAAAAAAAAAAAAAAAAAAAAAAAAAA">
                                      <p:cBhvr>
                                        <p:cTn id="32" dur="2500" fill="hold"/>
                                        <p:tgtEl>
                                          <p:spTgt spid="16"/>
                                        </p:tgtEl>
                                        <p:attrNameLst>
                                          <p:attrName>ppt_x</p:attrName>
                                          <p:attrName>ppt_y</p:attrName>
                                        </p:attrNameLst>
                                      </p:cBhvr>
                                      <p:rCtr x="-2656" y="-33086"/>
                                    </p:animMotion>
                                  </p:childTnLst>
                                </p:cTn>
                              </p:par>
                              <p:par>
                                <p:cTn id="33" presetID="0" presetClass="path" presetSubtype="0" repeatCount="7000" fill="hold" nodeType="withEffect">
                                  <p:stCondLst>
                                    <p:cond delay="300"/>
                                  </p:stCondLst>
                                  <p:childTnLst>
                                    <p:animMotion origin="layout" path="M -0.00312 -0.00062 L -0.00312 2.46914E-6 C -0.00295 -0.09908 -0.00312 -0.19815 -0.00243 -0.29599 C -0.00226 -0.31266 0.00035 -0.325 0.0026 -0.34043 C 0.00382 -0.34908 0.0059 -0.36605 0.00764 -0.37531 C 0.01042 -0.39136 0.01285 -0.4034 0.01667 -0.41729 C 0.01892 -0.425 0.02066 -0.43334 0.02344 -0.43951 C 0.02483 -0.4426 0.02622 -0.44506 0.0276 -0.44877 C 0.02882 -0.45124 0.02951 -0.45525 0.0309 -0.45772 C 0.03351 -0.46327 0.03611 -0.46883 0.03924 -0.47222 C 0.04028 -0.47346 0.04149 -0.47439 0.04253 -0.47624 C 0.04462 -0.48025 0.04618 -0.48488 0.04826 -0.48889 C 0.05 -0.49198 0.05174 -0.49476 0.0533 -0.49784 C 0.05729 -0.50679 0.05313 -0.50031 0.0559 -0.50895 C 0.05642 -0.51142 0.05747 -0.51297 0.05833 -0.51482 C 0.06198 -0.53797 0.06128 -0.52932 0.0592 -0.5713 C 0.05903 -0.57377 0.05799 -0.57531 0.05747 -0.57716 C 0.05729 -0.57932 0.05729 -0.5821 0.0566 -0.58426 C 0.05573 -0.58766 0.05451 -0.59043 0.0533 -0.59352 C 0.05122 -0.59877 0.04948 -0.60247 0.0467 -0.60648 C 0.04444 -0.60957 0.04219 -0.61235 0.0401 -0.61574 C 0.03889 -0.61729 0.03785 -0.61945 0.03663 -0.62099 C 0.03542 -0.62253 0.03385 -0.62346 0.03247 -0.62439 C 0.02535 -0.6321 0.0316 -0.6284 0.02431 -0.63179 C 0.0217 -0.6355 0.02135 -0.63642 0.0184 -0.63889 C 0.01753 -0.63982 0.01667 -0.64013 0.01597 -0.64105 C 0.01563 -0.6429 0.01458 -0.64476 0.0151 -0.6463 C 0.0158 -0.64846 0.01736 -0.64846 0.0184 -0.65 C 0.01962 -0.65155 0.02066 -0.65371 0.0217 -0.65556 L 0.025 -0.66297 " pathEditMode="relative" rAng="0" ptsTypes="AAAAAAAAAAAAAAAAAAAAAAAAAAAAAA">
                                      <p:cBhvr>
                                        <p:cTn id="34" dur="2500" fill="hold"/>
                                        <p:tgtEl>
                                          <p:spTgt spid="10"/>
                                        </p:tgtEl>
                                        <p:attrNameLst>
                                          <p:attrName>ppt_x</p:attrName>
                                          <p:attrName>ppt_y</p:attrName>
                                        </p:attrNameLst>
                                      </p:cBhvr>
                                      <p:rCtr x="3247" y="-33086"/>
                                    </p:animMotion>
                                  </p:childTnLst>
                                </p:cTn>
                              </p:par>
                              <p:par>
                                <p:cTn id="35" presetID="0" presetClass="path" presetSubtype="0" repeatCount="7000" fill="hold" grpId="0" nodeType="withEffect">
                                  <p:stCondLst>
                                    <p:cond delay="1000"/>
                                  </p:stCondLst>
                                  <p:childTnLst>
                                    <p:animMotion origin="layout" path="M -0.00313 -0.00062 L -0.00313 -4.93827E-7 C -0.00295 -0.09907 -0.00313 -0.19815 -0.00243 -0.29599 C -0.00226 -0.31265 0.00034 -0.325 0.0026 -0.34043 C 0.00382 -0.34907 0.0059 -0.36605 0.00764 -0.37531 C 0.01041 -0.39136 0.01284 -0.40339 0.01666 -0.41728 C 0.01892 -0.425 0.02066 -0.43333 0.02343 -0.43951 C 0.02482 -0.44259 0.02621 -0.44506 0.0276 -0.44876 C 0.02882 -0.45123 0.02951 -0.45525 0.0309 -0.45772 C 0.0335 -0.46327 0.03611 -0.46883 0.03923 -0.47222 C 0.04028 -0.47346 0.04149 -0.47438 0.04253 -0.47623 C 0.04462 -0.48025 0.04618 -0.48488 0.04826 -0.48889 C 0.05 -0.49197 0.05173 -0.49475 0.0533 -0.49784 C 0.05729 -0.50679 0.05312 -0.50031 0.0559 -0.50895 C 0.05642 -0.51142 0.05746 -0.51296 0.05833 -0.51481 C 0.06198 -0.53796 0.06128 -0.52932 0.0592 -0.5713 C 0.05903 -0.57376 0.05798 -0.57531 0.05746 -0.57716 C 0.05729 -0.57932 0.05729 -0.5821 0.05659 -0.58426 C 0.05573 -0.58765 0.05451 -0.59043 0.0533 -0.59352 C 0.05121 -0.59876 0.04948 -0.60247 0.0467 -0.60648 C 0.04444 -0.60957 0.04218 -0.61235 0.0401 -0.61574 C 0.03889 -0.61728 0.03784 -0.61944 0.03663 -0.62099 C 0.03541 -0.62253 0.03385 -0.62346 0.03246 -0.62438 C 0.02534 -0.6321 0.03159 -0.62839 0.0243 -0.63179 C 0.0217 -0.63549 0.02135 -0.63642 0.0184 -0.6392 C 0.01753 -0.63981 0.01666 -0.64012 0.01597 -0.64105 C 0.01562 -0.6429 0.01458 -0.64475 0.0151 -0.6463 C 0.0158 -0.64846 0.01736 -0.64846 0.0184 -0.65 C 0.01962 -0.65154 0.02066 -0.6537 0.0217 -0.65556 L 0.025 -0.66296 " pathEditMode="relative" rAng="0" ptsTypes="AAAAAAAAAAAAAAAAAAAAAAAAAAAAAA">
                                      <p:cBhvr>
                                        <p:cTn id="36" dur="2500" fill="hold"/>
                                        <p:tgtEl>
                                          <p:spTgt spid="11"/>
                                        </p:tgtEl>
                                        <p:attrNameLst>
                                          <p:attrName>ppt_x</p:attrName>
                                          <p:attrName>ppt_y</p:attrName>
                                        </p:attrNameLst>
                                      </p:cBhvr>
                                      <p:rCtr x="3247" y="-33086"/>
                                    </p:animMotion>
                                  </p:childTnLst>
                                </p:cTn>
                              </p:par>
                              <p:par>
                                <p:cTn id="37" presetID="0" presetClass="path" presetSubtype="0" repeatCount="7000" fill="hold" nodeType="withEffect">
                                  <p:stCondLst>
                                    <p:cond delay="0"/>
                                  </p:stCondLst>
                                  <p:childTnLst>
                                    <p:animMotion origin="layout" path="M -4.72222E-6 1.97531E-6 L -4.72222E-6 0.00062 C -4.72222E-6 -0.09846 0.01459 -0.13611 0.01528 -0.23457 C 0.01546 -0.25093 0.0033 -0.32438 0.00573 -0.33982 C 0.00695 -0.34846 0.00903 -0.36543 0.01077 -0.37469 C 0.01355 -0.39074 0.01598 -0.40309 0.0198 -0.41667 C 0.02205 -0.42469 0.02379 -0.43272 0.02657 -0.43889 C 0.02796 -0.44229 0.02935 -0.44445 0.03073 -0.44815 C 0.03195 -0.45062 0.03264 -0.45494 0.03403 -0.4571 C 0.03664 -0.46296 0.03924 -0.46852 0.04237 -0.47192 C 0.04341 -0.47315 0.04462 -0.47377 0.04566 -0.47562 C 0.04775 -0.47963 0.04931 -0.48457 0.05139 -0.48827 L 0.05643 -0.49722 C 0.06042 -0.50617 0.05625 -0.5 0.05903 -0.50864 C 0.05955 -0.5108 0.0606 -0.51235 0.06146 -0.51451 C 0.06511 -0.53766 0.06441 -0.52871 0.06233 -0.57037 C 0.06216 -0.57284 0.06112 -0.57408 0.0606 -0.57593 C 0.06042 -0.5784 0.06042 -0.58117 0.05973 -0.58303 C 0.05886 -0.58642 0.05764 -0.5892 0.05643 -0.59259 C 0.05435 -0.59753 0.05261 -0.60155 0.04983 -0.60525 L 0.04323 -0.61482 C 0.04202 -0.61605 0.04098 -0.61852 0.03976 -0.61976 C 0.03855 -0.6213 0.03698 -0.62222 0.0356 -0.62315 C 0.02848 -0.63117 0.03473 -0.62747 0.02744 -0.63056 C 0.02483 -0.63426 0.02448 -0.6355 0.02153 -0.63766 C 0.02066 -0.63858 0.0198 -0.6392 0.0191 -0.64013 C 0.01875 -0.64198 0.01771 -0.64383 0.01823 -0.64537 C 0.01893 -0.64753 0.02049 -0.64753 0.02153 -0.64908 C 0.02275 -0.65031 0.02379 -0.65278 0.02483 -0.65463 L 0.02813 -0.66235 " pathEditMode="relative" rAng="0" ptsTypes="AAAAAAAAAAAAAAAAAAAAAAAAAAAAAA">
                                      <p:cBhvr>
                                        <p:cTn id="38" dur="2500" fill="hold"/>
                                        <p:tgtEl>
                                          <p:spTgt spid="12"/>
                                        </p:tgtEl>
                                        <p:attrNameLst>
                                          <p:attrName>ppt_x</p:attrName>
                                          <p:attrName>ppt_y</p:attrName>
                                        </p:attrNameLst>
                                      </p:cBhvr>
                                      <p:rCtr x="3247" y="-33086"/>
                                    </p:animMotion>
                                  </p:childTnLst>
                                </p:cTn>
                              </p:par>
                              <p:par>
                                <p:cTn id="39" presetID="0" presetClass="path" presetSubtype="0" repeatCount="7000" fill="hold" grpId="0" nodeType="withEffect">
                                  <p:stCondLst>
                                    <p:cond delay="1300"/>
                                  </p:stCondLst>
                                  <p:childTnLst>
                                    <p:animMotion origin="layout" path="M -0.00312 -0.00061 L -0.00312 -3.7037E-6 C -0.00295 -0.09907 -0.00312 -0.19814 -0.00243 -0.29598 C -0.00225 -0.31265 0.00035 -0.325 0.00261 -0.34043 C 0.00382 -0.34907 0.00591 -0.36605 0.00764 -0.3753 C 0.01042 -0.39135 0.01285 -0.40339 0.01667 -0.41728 C 0.01893 -0.425 0.02066 -0.43333 0.02344 -0.4395 C 0.02483 -0.44259 0.02622 -0.44506 0.02761 -0.44876 C 0.02882 -0.45123 0.02952 -0.45524 0.03091 -0.45771 C 0.03351 -0.46327 0.03612 -0.46882 0.03924 -0.47222 C 0.04028 -0.47345 0.0415 -0.47438 0.04254 -0.47623 C 0.04462 -0.48024 0.04619 -0.48487 0.04827 -0.48889 C 0.05001 -0.49197 0.05174 -0.49475 0.0533 -0.49784 C 0.0573 -0.50679 0.05313 -0.5003 0.05591 -0.50895 C 0.05643 -0.51142 0.05747 -0.51296 0.05834 -0.51512 C 0.06198 -0.53796 0.06129 -0.52932 0.05921 -0.57129 C 0.05903 -0.57376 0.05799 -0.5753 0.05747 -0.57716 C 0.0573 -0.57901 0.0573 -0.58179 0.0566 -0.58395 C 0.05573 -0.58734 0.05452 -0.59012 0.0533 -0.59321 C 0.05122 -0.59845 0.04948 -0.60216 0.04671 -0.60617 C 0.04445 -0.60926 0.04219 -0.61203 0.04011 -0.61543 C 0.03889 -0.61697 0.03785 -0.61913 0.03664 -0.62068 C 0.03542 -0.62222 0.03386 -0.62314 0.03247 -0.62407 C 0.02535 -0.63179 0.0316 -0.62808 0.02431 -0.63148 C 0.02171 -0.63518 0.02136 -0.63611 0.01841 -0.63858 C 0.01754 -0.6395 0.01667 -0.63981 0.01598 -0.64074 C 0.01563 -0.64259 0.01459 -0.64444 0.01511 -0.64598 C 0.0158 -0.64814 0.01737 -0.64814 0.01841 -0.64969 C 0.01962 -0.65123 0.02066 -0.65339 0.02171 -0.65524 L 0.02501 -0.66296 " pathEditMode="relative" rAng="0" ptsTypes="AAAAAAAAAAAAAAAAAAAAAAAAAAAAAA">
                                      <p:cBhvr>
                                        <p:cTn id="40" dur="2500" fill="hold"/>
                                        <p:tgtEl>
                                          <p:spTgt spid="13"/>
                                        </p:tgtEl>
                                        <p:attrNameLst>
                                          <p:attrName>ppt_x</p:attrName>
                                          <p:attrName>ppt_y</p:attrName>
                                        </p:attrNameLst>
                                      </p:cBhvr>
                                      <p:rCtr x="3247" y="-33086"/>
                                    </p:animMotion>
                                  </p:childTnLst>
                                </p:cTn>
                              </p:par>
                              <p:par>
                                <p:cTn id="41" presetID="0" presetClass="path" presetSubtype="0" repeatCount="7000" fill="hold" nodeType="withEffect">
                                  <p:stCondLst>
                                    <p:cond delay="100"/>
                                  </p:stCondLst>
                                  <p:childTnLst>
                                    <p:animMotion origin="layout" path="M -0.00313 -0.00062 L -0.00313 3.95062E-6 C -0.00295 -0.09908 -0.00313 -0.19815 -0.00243 -0.29599 C -0.00226 -0.31266 0.00035 -0.325 0.0026 -0.34044 C 0.00382 -0.34908 0.0059 -0.36605 0.00764 -0.37531 C 0.01042 -0.39136 0.01285 -0.4034 0.01667 -0.41729 C 0.01892 -0.425 0.02066 -0.43334 0.02344 -0.43951 C 0.02482 -0.4426 0.02621 -0.44507 0.0276 -0.44877 C 0.02882 -0.45124 0.02951 -0.45525 0.0309 -0.45772 C 0.03351 -0.46328 0.03611 -0.46883 0.03923 -0.47223 C 0.04028 -0.47346 0.04149 -0.47439 0.04253 -0.47624 C 0.04462 -0.48025 0.04618 -0.48488 0.04826 -0.48889 C 0.05 -0.49198 0.05173 -0.49476 0.0533 -0.49784 C 0.05729 -0.50679 0.05312 -0.50031 0.0559 -0.50895 C 0.05642 -0.51142 0.05746 -0.51297 0.05833 -0.51482 C 0.06198 -0.53797 0.06128 -0.52932 0.0592 -0.5713 C 0.05903 -0.57377 0.05798 -0.57531 0.05746 -0.57716 C 0.05729 -0.57932 0.05729 -0.5821 0.0566 -0.58426 C 0.05573 -0.58766 0.05451 -0.59044 0.0533 -0.59352 C 0.05121 -0.59877 0.04948 -0.60247 0.0467 -0.60649 C 0.04444 -0.60957 0.04219 -0.61235 0.0401 -0.61574 C 0.03889 -0.61729 0.03785 -0.61945 0.03663 -0.62099 C 0.03542 -0.62253 0.03385 -0.62346 0.03246 -0.62439 C 0.02535 -0.6321 0.0316 -0.6284 0.0243 -0.63179 C 0.0217 -0.6355 0.02135 -0.63642 0.0184 -0.63889 C 0.01753 -0.63982 0.01667 -0.64013 0.01597 -0.64105 C 0.01562 -0.64291 0.01458 -0.64476 0.0151 -0.6463 C 0.0158 -0.64846 0.01736 -0.64846 0.0184 -0.65 C 0.01962 -0.65155 0.02066 -0.65371 0.0217 -0.65556 L 0.025 -0.66297 " pathEditMode="relative" rAng="0" ptsTypes="AAAAAAAAAAAAAAAAAAAAAAAAAAAAAA">
                                      <p:cBhvr>
                                        <p:cTn id="42" dur="2500" fill="hold"/>
                                        <p:tgtEl>
                                          <p:spTgt spid="14"/>
                                        </p:tgtEl>
                                        <p:attrNameLst>
                                          <p:attrName>ppt_x</p:attrName>
                                          <p:attrName>ppt_y</p:attrName>
                                        </p:attrNameLst>
                                      </p:cBhvr>
                                      <p:rCtr x="3247" y="-33086"/>
                                    </p:animMotion>
                                  </p:childTnLst>
                                </p:cTn>
                              </p:par>
                              <p:par>
                                <p:cTn id="43" presetID="0" presetClass="path" presetSubtype="0" repeatCount="7000" fill="hold" grpId="0" nodeType="withEffect">
                                  <p:stCondLst>
                                    <p:cond delay="1000"/>
                                  </p:stCondLst>
                                  <p:childTnLst>
                                    <p:animMotion origin="layout" path="M -0.00312 -0.00061 L -0.00312 -4.07407E-6 C -0.00295 -0.09907 -0.00312 -0.19814 -0.00243 -0.29598 C -0.00226 -0.31265 0.00035 -0.325 0.0026 -0.34043 C 0.00382 -0.34907 0.0059 -0.36605 0.00764 -0.3753 C 0.01042 -0.39135 0.01285 -0.40339 0.01667 -0.41728 C 0.01892 -0.425 0.02066 -0.43333 0.02344 -0.4395 C 0.02483 -0.44259 0.02622 -0.44506 0.0276 -0.44876 C 0.02882 -0.45123 0.02951 -0.45524 0.0309 -0.45771 C 0.03351 -0.46327 0.03611 -0.46882 0.03924 -0.47222 C 0.04028 -0.47345 0.04149 -0.47438 0.04253 -0.47623 C 0.04462 -0.48024 0.04618 -0.48487 0.04826 -0.48888 C 0.05 -0.49197 0.05174 -0.49475 0.0533 -0.49784 C 0.05729 -0.50679 0.05313 -0.5003 0.0559 -0.50895 C 0.05642 -0.51142 0.05747 -0.51296 0.05833 -0.51481 C 0.06198 -0.53796 0.06128 -0.52932 0.0592 -0.57129 C 0.05903 -0.57376 0.05799 -0.5753 0.05747 -0.57716 C 0.05729 -0.57932 0.05729 -0.58209 0.0566 -0.58426 C 0.05573 -0.58765 0.05451 -0.59043 0.0533 -0.59351 C 0.05122 -0.59876 0.04948 -0.60247 0.0467 -0.60648 C 0.04444 -0.60956 0.04219 -0.61234 0.0401 -0.61574 C 0.03889 -0.61728 0.03785 -0.61944 0.03663 -0.62098 C 0.03542 -0.62253 0.03385 -0.62345 0.03247 -0.62438 C 0.02535 -0.63209 0.0316 -0.62839 0.02431 -0.63179 C 0.0217 -0.63549 0.02135 -0.63642 0.0184 -0.63888 C 0.01753 -0.63981 0.01667 -0.64012 0.01597 -0.64105 C 0.01563 -0.6429 0.01458 -0.64475 0.0151 -0.64629 C 0.0158 -0.64845 0.01736 -0.64845 0.0184 -0.65 C 0.01962 -0.65154 0.02066 -0.6537 0.0217 -0.65555 L 0.025 -0.66296 " pathEditMode="relative" rAng="0" ptsTypes="AAAAAAAAAAAAAAAAAAAAAAAAAAAAAA">
                                      <p:cBhvr>
                                        <p:cTn id="44" dur="2500" fill="hold"/>
                                        <p:tgtEl>
                                          <p:spTgt spid="15"/>
                                        </p:tgtEl>
                                        <p:attrNameLst>
                                          <p:attrName>ppt_x</p:attrName>
                                          <p:attrName>ppt_y</p:attrName>
                                        </p:attrNameLst>
                                      </p:cBhvr>
                                      <p:rCtr x="3247" y="-33086"/>
                                    </p:animMotion>
                                  </p:childTnLst>
                                </p:cTn>
                              </p:par>
                              <p:par>
                                <p:cTn id="45" presetID="0" presetClass="path" presetSubtype="0" repeatCount="7000" fill="hold" nodeType="withEffect">
                                  <p:stCondLst>
                                    <p:cond delay="100"/>
                                  </p:stCondLst>
                                  <p:childTnLst>
                                    <p:animMotion origin="layout" path="M -0.00313 -0.00062 L -0.00313 -1.48148E-6 C -0.00295 -0.09907 -0.01042 -0.06512 -0.00972 -0.16296 C -0.00955 -0.17963 0.0191 -0.26049 0.02135 -0.27592 C 0.02257 -0.28457 -0.03577 -0.34784 -0.03403 -0.35741 C -0.03125 -0.37315 0.00712 -0.4037 0.01667 -0.41728 C 0.02621 -0.43148 0.02066 -0.43333 0.02344 -0.4395 C 0.02483 -0.44321 0.02621 -0.44506 0.0276 -0.44876 C 0.02882 -0.45123 0.02951 -0.45586 0.0309 -0.45771 C 0.03351 -0.46389 0.03611 -0.46913 0.03923 -0.47284 C 0.04028 -0.47376 0.04149 -0.47438 0.04253 -0.47623 C 0.04462 -0.48025 0.04618 -0.48518 0.04826 -0.48889 L 0.0533 -0.49784 C 0.05729 -0.50679 0.05312 -0.50062 0.0559 -0.50957 C 0.05642 -0.51142 0.05746 -0.51296 0.05833 -0.51512 C 0.06198 -0.53827 0.06128 -0.52932 0.0592 -0.57099 C 0.05903 -0.57346 0.05798 -0.57469 0.05746 -0.57623 C 0.05729 -0.57901 0.05729 -0.58179 0.0566 -0.58364 C 0.05573 -0.58704 0.05451 -0.58981 0.0533 -0.59321 C 0.05121 -0.59784 0.04948 -0.60216 0.0467 -0.60586 L 0.0401 -0.61481 C 0.03889 -0.61667 0.03785 -0.61913 0.03663 -0.62037 C 0.03542 -0.62191 0.03385 -0.62284 0.03246 -0.62376 C 0.02535 -0.63179 0.0316 -0.62808 0.0243 -0.63086 C 0.0217 -0.63457 0.02135 -0.63611 0.0184 -0.63827 C 0.01753 -0.6392 0.01667 -0.63981 0.01597 -0.64074 C 0.01562 -0.64259 0.01458 -0.64444 0.0151 -0.64599 C 0.0158 -0.64815 0.01736 -0.64815 0.0184 -0.64969 C 0.01962 -0.65062 0.02066 -0.65339 0.0217 -0.65525 L 0.025 -0.66296 " pathEditMode="relative" rAng="0" ptsTypes="AAAAAAAAAAAAAAAAAAAAAAAAAAAAAA">
                                      <p:cBhvr>
                                        <p:cTn id="46" dur="2500" fill="hold"/>
                                        <p:tgtEl>
                                          <p:spTgt spid="17"/>
                                        </p:tgtEl>
                                        <p:attrNameLst>
                                          <p:attrName>ppt_x</p:attrName>
                                          <p:attrName>ppt_y</p:attrName>
                                        </p:attrNameLst>
                                      </p:cBhvr>
                                      <p:rCtr x="1615" y="-33086"/>
                                    </p:animMotion>
                                  </p:childTnLst>
                                </p:cTn>
                              </p:par>
                              <p:par>
                                <p:cTn id="47" presetID="23" presetClass="entr" presetSubtype="16"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0" fill="hold"/>
                                        <p:tgtEl>
                                          <p:spTgt spid="5"/>
                                        </p:tgtEl>
                                        <p:attrNameLst>
                                          <p:attrName>ppt_w</p:attrName>
                                        </p:attrNameLst>
                                      </p:cBhvr>
                                      <p:tavLst>
                                        <p:tav tm="0">
                                          <p:val>
                                            <p:fltVal val="0"/>
                                          </p:val>
                                        </p:tav>
                                        <p:tav tm="100000">
                                          <p:val>
                                            <p:strVal val="#ppt_w"/>
                                          </p:val>
                                        </p:tav>
                                      </p:tavLst>
                                    </p:anim>
                                    <p:anim calcmode="lin" valueType="num">
                                      <p:cBhvr>
                                        <p:cTn id="50" dur="1000" fill="hold"/>
                                        <p:tgtEl>
                                          <p:spTgt spid="5"/>
                                        </p:tgtEl>
                                        <p:attrNameLst>
                                          <p:attrName>ppt_h</p:attrName>
                                        </p:attrNameLst>
                                      </p:cBhvr>
                                      <p:tavLst>
                                        <p:tav tm="0">
                                          <p:val>
                                            <p:fltVal val="0"/>
                                          </p:val>
                                        </p:tav>
                                        <p:tav tm="100000">
                                          <p:val>
                                            <p:strVal val="#ppt_h"/>
                                          </p:val>
                                        </p:tav>
                                      </p:tavLst>
                                    </p:anim>
                                  </p:childTnLst>
                                </p:cTn>
                              </p:par>
                              <p:par>
                                <p:cTn id="51" presetID="23" presetClass="entr" presetSubtype="16"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1000" fill="hold"/>
                                        <p:tgtEl>
                                          <p:spTgt spid="6"/>
                                        </p:tgtEl>
                                        <p:attrNameLst>
                                          <p:attrName>ppt_w</p:attrName>
                                        </p:attrNameLst>
                                      </p:cBhvr>
                                      <p:tavLst>
                                        <p:tav tm="0">
                                          <p:val>
                                            <p:fltVal val="0"/>
                                          </p:val>
                                        </p:tav>
                                        <p:tav tm="100000">
                                          <p:val>
                                            <p:strVal val="#ppt_w"/>
                                          </p:val>
                                        </p:tav>
                                      </p:tavLst>
                                    </p:anim>
                                    <p:anim calcmode="lin" valueType="num">
                                      <p:cBhvr>
                                        <p:cTn id="54" dur="1000" fill="hold"/>
                                        <p:tgtEl>
                                          <p:spTgt spid="6"/>
                                        </p:tgtEl>
                                        <p:attrNameLst>
                                          <p:attrName>ppt_h</p:attrName>
                                        </p:attrNameLst>
                                      </p:cBhvr>
                                      <p:tavLst>
                                        <p:tav tm="0">
                                          <p:val>
                                            <p:fltVal val="0"/>
                                          </p:val>
                                        </p:tav>
                                        <p:tav tm="100000">
                                          <p:val>
                                            <p:strVal val="#ppt_h"/>
                                          </p:val>
                                        </p:tav>
                                      </p:tavLst>
                                    </p:anim>
                                  </p:childTnLst>
                                </p:cTn>
                              </p:par>
                              <p:par>
                                <p:cTn id="55" presetID="8" presetClass="emph" presetSubtype="0" fill="hold" nodeType="withEffect">
                                  <p:stCondLst>
                                    <p:cond delay="0"/>
                                  </p:stCondLst>
                                  <p:childTnLst>
                                    <p:animRot by="21600000">
                                      <p:cBhvr>
                                        <p:cTn id="56" dur="10500" fill="hold"/>
                                        <p:tgtEl>
                                          <p:spTgt spid="5"/>
                                        </p:tgtEl>
                                        <p:attrNameLst>
                                          <p:attrName>r</p:attrName>
                                        </p:attrNameLst>
                                      </p:cBhvr>
                                    </p:animRot>
                                  </p:childTnLst>
                                </p:cTn>
                              </p:par>
                              <p:par>
                                <p:cTn id="57" presetID="8" presetClass="emph" presetSubtype="0" fill="hold" nodeType="withEffect">
                                  <p:stCondLst>
                                    <p:cond delay="0"/>
                                  </p:stCondLst>
                                  <p:childTnLst>
                                    <p:animRot by="-21600000">
                                      <p:cBhvr>
                                        <p:cTn id="58" dur="105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3" grpId="0" animBg="1"/>
      <p:bldP spid="15" grpId="0" animBg="1"/>
      <p:bldP spid="16" grpId="0" animBg="1"/>
      <p:bldP spid="22" grpId="0"/>
      <p:bldP spid="23" grpId="0"/>
      <p:bldP spid="24"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0685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845221" y="1671650"/>
            <a:ext cx="5616624" cy="468052"/>
          </a:xfrm>
          <a:prstGeom prst="round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sp>
        <p:nvSpPr>
          <p:cNvPr id="3" name="TextBox 3"/>
          <p:cNvSpPr txBox="1"/>
          <p:nvPr/>
        </p:nvSpPr>
        <p:spPr>
          <a:xfrm>
            <a:off x="2915491" y="699542"/>
            <a:ext cx="3188052" cy="553998"/>
          </a:xfrm>
          <a:prstGeom prst="rect">
            <a:avLst/>
          </a:prstGeom>
          <a:noFill/>
        </p:spPr>
        <p:txBody>
          <a:bodyPr wrap="none" rtlCol="0">
            <a:spAutoFit/>
          </a:bodyPr>
          <a:lstStyle/>
          <a:p>
            <a:r>
              <a:rPr lang="zh-CN" altLang="en-US" sz="3000" dirty="0" smtClean="0">
                <a:solidFill>
                  <a:schemeClr val="bg1"/>
                </a:solidFill>
                <a:latin typeface="微软雅黑" pitchFamily="34" charset="-122"/>
                <a:ea typeface="微软雅黑" pitchFamily="34" charset="-122"/>
              </a:rPr>
              <a:t>目录</a:t>
            </a:r>
            <a:r>
              <a:rPr lang="en-US" altLang="zh-CN" sz="3000" dirty="0" smtClean="0">
                <a:solidFill>
                  <a:schemeClr val="bg1"/>
                </a:solidFill>
                <a:latin typeface="微软雅黑" pitchFamily="34" charset="-122"/>
                <a:ea typeface="微软雅黑" pitchFamily="34" charset="-122"/>
              </a:rPr>
              <a:t>/CONTENTS</a:t>
            </a:r>
            <a:endParaRPr lang="zh-CN" altLang="en-US" sz="3000" dirty="0">
              <a:solidFill>
                <a:schemeClr val="bg1"/>
              </a:solidFill>
              <a:latin typeface="微软雅黑" pitchFamily="34" charset="-122"/>
              <a:ea typeface="微软雅黑" pitchFamily="34" charset="-122"/>
            </a:endParaRPr>
          </a:p>
        </p:txBody>
      </p:sp>
      <p:sp>
        <p:nvSpPr>
          <p:cNvPr id="4"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bg1"/>
                </a:solidFill>
                <a:latin typeface="微软雅黑" pitchFamily="34" charset="-122"/>
                <a:ea typeface="微软雅黑" pitchFamily="34" charset="-122"/>
              </a:rPr>
              <a:t>添加目录一标题 </a:t>
            </a:r>
            <a:r>
              <a:rPr lang="en-US" altLang="zh-CN" sz="1100" dirty="0" smtClean="0">
                <a:solidFill>
                  <a:schemeClr val="bg1"/>
                </a:solidFill>
                <a:latin typeface="微软雅黑" pitchFamily="34" charset="-122"/>
                <a:ea typeface="微软雅黑" pitchFamily="34" charset="-122"/>
              </a:rPr>
              <a:t>ADD DIRECTORY ONE TITLES</a:t>
            </a:r>
            <a:endParaRPr lang="zh-CN" altLang="en-US" sz="1100" dirty="0">
              <a:solidFill>
                <a:schemeClr val="bg1"/>
              </a:solidFill>
              <a:latin typeface="微软雅黑" pitchFamily="34" charset="-122"/>
              <a:ea typeface="微软雅黑" pitchFamily="34" charset="-122"/>
            </a:endParaRPr>
          </a:p>
        </p:txBody>
      </p:sp>
      <p:sp>
        <p:nvSpPr>
          <p:cNvPr id="5" name="圆角矩形 4"/>
          <p:cNvSpPr/>
          <p:nvPr/>
        </p:nvSpPr>
        <p:spPr>
          <a:xfrm>
            <a:off x="1845221" y="2391730"/>
            <a:ext cx="5616624" cy="468052"/>
          </a:xfrm>
          <a:prstGeom prst="round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sp>
        <p:nvSpPr>
          <p:cNvPr id="6" name="TextBox 6"/>
          <p:cNvSpPr txBox="1"/>
          <p:nvPr/>
        </p:nvSpPr>
        <p:spPr>
          <a:xfrm>
            <a:off x="2595617" y="2450765"/>
            <a:ext cx="3677610"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添加</a:t>
            </a:r>
            <a:r>
              <a:rPr lang="zh-CN" altLang="en-US" sz="1600" dirty="0" smtClean="0">
                <a:solidFill>
                  <a:schemeClr val="bg1"/>
                </a:solidFill>
                <a:latin typeface="微软雅黑" pitchFamily="34" charset="-122"/>
                <a:ea typeface="微软雅黑" pitchFamily="34" charset="-122"/>
              </a:rPr>
              <a:t>目录二标题 </a:t>
            </a:r>
            <a:r>
              <a:rPr lang="en-US" altLang="zh-CN" sz="1100" dirty="0" smtClean="0">
                <a:solidFill>
                  <a:schemeClr val="bg1"/>
                </a:solidFill>
                <a:latin typeface="微软雅黑" pitchFamily="34" charset="-122"/>
                <a:ea typeface="微软雅黑" pitchFamily="34" charset="-122"/>
              </a:rPr>
              <a:t>ADD DIRECTORY TWO TITLES</a:t>
            </a:r>
            <a:endParaRPr lang="zh-CN" altLang="en-US" sz="1100" dirty="0">
              <a:solidFill>
                <a:schemeClr val="bg1"/>
              </a:solidFill>
              <a:latin typeface="微软雅黑" pitchFamily="34" charset="-122"/>
              <a:ea typeface="微软雅黑" pitchFamily="34" charset="-122"/>
            </a:endParaRPr>
          </a:p>
        </p:txBody>
      </p:sp>
      <p:sp>
        <p:nvSpPr>
          <p:cNvPr id="7" name="圆角矩形 6"/>
          <p:cNvSpPr/>
          <p:nvPr/>
        </p:nvSpPr>
        <p:spPr>
          <a:xfrm>
            <a:off x="1845221" y="3111810"/>
            <a:ext cx="5616624" cy="468052"/>
          </a:xfrm>
          <a:prstGeom prst="round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sp>
        <p:nvSpPr>
          <p:cNvPr id="8" name="TextBox 8"/>
          <p:cNvSpPr txBox="1"/>
          <p:nvPr/>
        </p:nvSpPr>
        <p:spPr>
          <a:xfrm>
            <a:off x="2595617" y="3170845"/>
            <a:ext cx="3772186"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添加</a:t>
            </a:r>
            <a:r>
              <a:rPr lang="zh-CN" altLang="en-US" sz="1600" dirty="0" smtClean="0">
                <a:solidFill>
                  <a:schemeClr val="bg1"/>
                </a:solidFill>
                <a:latin typeface="微软雅黑" pitchFamily="34" charset="-122"/>
                <a:ea typeface="微软雅黑" pitchFamily="34" charset="-122"/>
              </a:rPr>
              <a:t>目录</a:t>
            </a:r>
            <a:r>
              <a:rPr lang="zh-CN" altLang="en-US" sz="1600" dirty="0">
                <a:solidFill>
                  <a:schemeClr val="bg1"/>
                </a:solidFill>
                <a:latin typeface="微软雅黑" pitchFamily="34" charset="-122"/>
                <a:ea typeface="微软雅黑" pitchFamily="34" charset="-122"/>
              </a:rPr>
              <a:t>三</a:t>
            </a:r>
            <a:r>
              <a:rPr lang="zh-CN" altLang="en-US" sz="1600" dirty="0" smtClean="0">
                <a:solidFill>
                  <a:schemeClr val="bg1"/>
                </a:solidFill>
                <a:latin typeface="微软雅黑" pitchFamily="34" charset="-122"/>
                <a:ea typeface="微软雅黑" pitchFamily="34" charset="-122"/>
              </a:rPr>
              <a:t>标题 </a:t>
            </a:r>
            <a:r>
              <a:rPr lang="en-US" altLang="zh-CN" sz="1100" dirty="0">
                <a:solidFill>
                  <a:schemeClr val="bg1"/>
                </a:solidFill>
                <a:latin typeface="微软雅黑" pitchFamily="34" charset="-122"/>
                <a:ea typeface="微软雅黑" pitchFamily="34" charset="-122"/>
              </a:rPr>
              <a:t>ADD DIRECTORY </a:t>
            </a:r>
            <a:r>
              <a:rPr lang="en-US" altLang="zh-CN" sz="1100" dirty="0" smtClean="0">
                <a:solidFill>
                  <a:schemeClr val="bg1"/>
                </a:solidFill>
                <a:latin typeface="微软雅黑" pitchFamily="34" charset="-122"/>
                <a:ea typeface="微软雅黑" pitchFamily="34" charset="-122"/>
              </a:rPr>
              <a:t>THREE </a:t>
            </a:r>
            <a:r>
              <a:rPr lang="en-US" altLang="zh-CN" sz="1100" dirty="0">
                <a:solidFill>
                  <a:schemeClr val="bg1"/>
                </a:solidFill>
                <a:latin typeface="微软雅黑" pitchFamily="34" charset="-122"/>
                <a:ea typeface="微软雅黑" pitchFamily="34" charset="-122"/>
              </a:rPr>
              <a:t>TITLES</a:t>
            </a:r>
            <a:endParaRPr lang="zh-CN" altLang="en-US" sz="1100" dirty="0">
              <a:solidFill>
                <a:schemeClr val="bg1"/>
              </a:solidFill>
              <a:latin typeface="微软雅黑" pitchFamily="34" charset="-122"/>
              <a:ea typeface="微软雅黑" pitchFamily="34" charset="-122"/>
            </a:endParaRPr>
          </a:p>
        </p:txBody>
      </p:sp>
      <p:sp>
        <p:nvSpPr>
          <p:cNvPr id="9" name="圆角矩形 8"/>
          <p:cNvSpPr/>
          <p:nvPr/>
        </p:nvSpPr>
        <p:spPr>
          <a:xfrm>
            <a:off x="1845221" y="3831890"/>
            <a:ext cx="5616624" cy="468052"/>
          </a:xfrm>
          <a:prstGeom prst="round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sp>
        <p:nvSpPr>
          <p:cNvPr id="10" name="TextBox 10"/>
          <p:cNvSpPr txBox="1"/>
          <p:nvPr/>
        </p:nvSpPr>
        <p:spPr>
          <a:xfrm>
            <a:off x="2595617" y="3890925"/>
            <a:ext cx="3725700"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添加</a:t>
            </a:r>
            <a:r>
              <a:rPr lang="zh-CN" altLang="en-US" sz="1600" dirty="0" smtClean="0">
                <a:solidFill>
                  <a:schemeClr val="bg1"/>
                </a:solidFill>
                <a:latin typeface="微软雅黑" pitchFamily="34" charset="-122"/>
                <a:ea typeface="微软雅黑" pitchFamily="34" charset="-122"/>
              </a:rPr>
              <a:t>目录四标题 </a:t>
            </a:r>
            <a:r>
              <a:rPr lang="en-US" altLang="zh-CN" sz="1100" dirty="0">
                <a:solidFill>
                  <a:schemeClr val="bg1"/>
                </a:solidFill>
                <a:latin typeface="微软雅黑" pitchFamily="34" charset="-122"/>
                <a:ea typeface="微软雅黑" pitchFamily="34" charset="-122"/>
              </a:rPr>
              <a:t>ADD DIRECTORY </a:t>
            </a:r>
            <a:r>
              <a:rPr lang="en-US" altLang="zh-CN" sz="1100" dirty="0" smtClean="0">
                <a:solidFill>
                  <a:schemeClr val="bg1"/>
                </a:solidFill>
                <a:latin typeface="微软雅黑" pitchFamily="34" charset="-122"/>
                <a:ea typeface="微软雅黑" pitchFamily="34" charset="-122"/>
              </a:rPr>
              <a:t>FOUR </a:t>
            </a:r>
            <a:r>
              <a:rPr lang="en-US" altLang="zh-CN" sz="1100" dirty="0">
                <a:solidFill>
                  <a:schemeClr val="bg1"/>
                </a:solidFill>
                <a:latin typeface="微软雅黑" pitchFamily="34" charset="-122"/>
                <a:ea typeface="微软雅黑" pitchFamily="34" charset="-122"/>
              </a:rPr>
              <a:t>TITLES</a:t>
            </a:r>
            <a:endParaRPr lang="zh-CN" altLang="en-US" sz="1100" dirty="0">
              <a:solidFill>
                <a:schemeClr val="bg1"/>
              </a:solidFill>
              <a:latin typeface="微软雅黑" pitchFamily="34" charset="-122"/>
              <a:ea typeface="微软雅黑" pitchFamily="34" charset="-122"/>
            </a:endParaRPr>
          </a:p>
        </p:txBody>
      </p:sp>
      <p:grpSp>
        <p:nvGrpSpPr>
          <p:cNvPr id="11" name="组合 10"/>
          <p:cNvGrpSpPr/>
          <p:nvPr/>
        </p:nvGrpSpPr>
        <p:grpSpPr>
          <a:xfrm>
            <a:off x="2195969" y="3161170"/>
            <a:ext cx="369332" cy="369332"/>
            <a:chOff x="2186444" y="3089162"/>
            <a:chExt cx="369332" cy="369332"/>
          </a:xfrm>
        </p:grpSpPr>
        <p:sp>
          <p:nvSpPr>
            <p:cNvPr id="12" name="椭圆 11"/>
            <p:cNvSpPr/>
            <p:nvPr/>
          </p:nvSpPr>
          <p:spPr>
            <a:xfrm>
              <a:off x="2186444" y="3089162"/>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3" name="Picture 2" descr="F:\1-原创素材\4_ks02\PPT\PPT-0_小图标\055.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233057" y="3139201"/>
              <a:ext cx="276809" cy="23447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组合 13"/>
          <p:cNvGrpSpPr/>
          <p:nvPr/>
        </p:nvGrpSpPr>
        <p:grpSpPr>
          <a:xfrm>
            <a:off x="2195969" y="2441090"/>
            <a:ext cx="369332" cy="369332"/>
            <a:chOff x="2186444" y="2369082"/>
            <a:chExt cx="369332" cy="369332"/>
          </a:xfrm>
        </p:grpSpPr>
        <p:sp>
          <p:nvSpPr>
            <p:cNvPr id="15" name="椭圆 14"/>
            <p:cNvSpPr/>
            <p:nvPr/>
          </p:nvSpPr>
          <p:spPr>
            <a:xfrm>
              <a:off x="2186444" y="2369082"/>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6" name="Picture 3" descr="F:\1-原创素材\4_ks02\PPT\PPT-0_小图标\026.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226002" y="2406976"/>
              <a:ext cx="277514" cy="3116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组合 16"/>
          <p:cNvGrpSpPr/>
          <p:nvPr/>
        </p:nvGrpSpPr>
        <p:grpSpPr>
          <a:xfrm>
            <a:off x="2195969" y="3886057"/>
            <a:ext cx="369332" cy="369332"/>
            <a:chOff x="2186444" y="3814049"/>
            <a:chExt cx="369332" cy="369332"/>
          </a:xfrm>
        </p:grpSpPr>
        <p:sp>
          <p:nvSpPr>
            <p:cNvPr id="18" name="椭圆 17"/>
            <p:cNvSpPr/>
            <p:nvPr/>
          </p:nvSpPr>
          <p:spPr>
            <a:xfrm>
              <a:off x="2186444" y="3814049"/>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9" name="Picture 4" descr="F:\1-原创素材\4_ks02\PPT\PPT-0_小图标\023.png"/>
            <p:cNvPicPr>
              <a:picLocks noChangeAspect="1" noChangeArrowheads="1"/>
            </p:cNvPicPr>
            <p:nvPr/>
          </p:nvPicPr>
          <p:blipFill rotWithShape="1">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p:blipFill>
          <p:spPr bwMode="auto">
            <a:xfrm>
              <a:off x="2272335" y="3867576"/>
              <a:ext cx="207688" cy="2957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组合 19"/>
          <p:cNvGrpSpPr/>
          <p:nvPr/>
        </p:nvGrpSpPr>
        <p:grpSpPr>
          <a:xfrm>
            <a:off x="2195969" y="1730685"/>
            <a:ext cx="369332" cy="369332"/>
            <a:chOff x="2186444" y="1658677"/>
            <a:chExt cx="369332" cy="369332"/>
          </a:xfrm>
        </p:grpSpPr>
        <p:sp>
          <p:nvSpPr>
            <p:cNvPr id="21" name="椭圆 20"/>
            <p:cNvSpPr/>
            <p:nvPr/>
          </p:nvSpPr>
          <p:spPr>
            <a:xfrm>
              <a:off x="2186444" y="1658677"/>
              <a:ext cx="369332" cy="3693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22" name="Picture 5" descr="F:\1-原创素材\4_ks02\PPT\PPT-0_小图标\021.png"/>
            <p:cNvPicPr>
              <a:picLocks noChangeAspect="1" noChangeArrowheads="1"/>
            </p:cNvPicPr>
            <p:nvPr/>
          </p:nvPicPr>
          <p:blipFill>
            <a:blip r:embed="rId9" cstate="screen">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233057" y="1714667"/>
              <a:ext cx="270459" cy="23313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5813116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dou.wav"/>
                                        </p:tgtEl>
                                      </p:cMediaNode>
                                    </p:audio>
                                  </p:subTnLst>
                                </p:cTn>
                              </p:par>
                              <p:par>
                                <p:cTn id="10" presetID="16" presetClass="entr" presetSubtype="37" fill="hold" grpId="0" nodeType="withEffect">
                                  <p:stCondLst>
                                    <p:cond delay="1000"/>
                                  </p:stCondLst>
                                  <p:childTnLst>
                                    <p:set>
                                      <p:cBhvr>
                                        <p:cTn id="11" dur="1" fill="hold">
                                          <p:stCondLst>
                                            <p:cond delay="0"/>
                                          </p:stCondLst>
                                        </p:cTn>
                                        <p:tgtEl>
                                          <p:spTgt spid="2"/>
                                        </p:tgtEl>
                                        <p:attrNameLst>
                                          <p:attrName>style.visibility</p:attrName>
                                        </p:attrNameLst>
                                      </p:cBhvr>
                                      <p:to>
                                        <p:strVal val="visible"/>
                                      </p:to>
                                    </p:set>
                                    <p:animEffect transition="in" filter="barn(outVertical)">
                                      <p:cBhvr>
                                        <p:cTn id="12" dur="500"/>
                                        <p:tgtEl>
                                          <p:spTgt spid="2"/>
                                        </p:tgtEl>
                                      </p:cBhvr>
                                    </p:animEffect>
                                  </p:childTnLst>
                                </p:cTn>
                              </p:par>
                              <p:par>
                                <p:cTn id="13" presetID="53" presetClass="entr" presetSubtype="16" fill="hold" nodeType="withEffect">
                                  <p:stCondLst>
                                    <p:cond delay="12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1000" fill="hold"/>
                                        <p:tgtEl>
                                          <p:spTgt spid="20"/>
                                        </p:tgtEl>
                                        <p:attrNameLst>
                                          <p:attrName>ppt_w</p:attrName>
                                        </p:attrNameLst>
                                      </p:cBhvr>
                                      <p:tavLst>
                                        <p:tav tm="0">
                                          <p:val>
                                            <p:fltVal val="0"/>
                                          </p:val>
                                        </p:tav>
                                        <p:tav tm="100000">
                                          <p:val>
                                            <p:strVal val="#ppt_w"/>
                                          </p:val>
                                        </p:tav>
                                      </p:tavLst>
                                    </p:anim>
                                    <p:anim calcmode="lin" valueType="num">
                                      <p:cBhvr>
                                        <p:cTn id="16" dur="1000" fill="hold"/>
                                        <p:tgtEl>
                                          <p:spTgt spid="20"/>
                                        </p:tgtEl>
                                        <p:attrNameLst>
                                          <p:attrName>ppt_h</p:attrName>
                                        </p:attrNameLst>
                                      </p:cBhvr>
                                      <p:tavLst>
                                        <p:tav tm="0">
                                          <p:val>
                                            <p:fltVal val="0"/>
                                          </p:val>
                                        </p:tav>
                                        <p:tav tm="100000">
                                          <p:val>
                                            <p:strVal val="#ppt_h"/>
                                          </p:val>
                                        </p:tav>
                                      </p:tavLst>
                                    </p:anim>
                                    <p:animEffect transition="in" filter="fade">
                                      <p:cBhvr>
                                        <p:cTn id="17" dur="1000"/>
                                        <p:tgtEl>
                                          <p:spTgt spid="20"/>
                                        </p:tgtEl>
                                      </p:cBhvr>
                                    </p:animEffect>
                                  </p:childTnLst>
                                </p:cTn>
                              </p:par>
                              <p:par>
                                <p:cTn id="18" presetID="22" presetClass="entr" presetSubtype="8" fill="hold" grpId="0" nodeType="withEffect">
                                  <p:stCondLst>
                                    <p:cond delay="150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16" presetClass="entr" presetSubtype="37" fill="hold" grpId="0" nodeType="withEffect">
                                  <p:stCondLst>
                                    <p:cond delay="1750"/>
                                  </p:stCondLst>
                                  <p:childTnLst>
                                    <p:set>
                                      <p:cBhvr>
                                        <p:cTn id="22" dur="1" fill="hold">
                                          <p:stCondLst>
                                            <p:cond delay="0"/>
                                          </p:stCondLst>
                                        </p:cTn>
                                        <p:tgtEl>
                                          <p:spTgt spid="5"/>
                                        </p:tgtEl>
                                        <p:attrNameLst>
                                          <p:attrName>style.visibility</p:attrName>
                                        </p:attrNameLst>
                                      </p:cBhvr>
                                      <p:to>
                                        <p:strVal val="visible"/>
                                      </p:to>
                                    </p:set>
                                    <p:animEffect transition="in" filter="barn(outVertical)">
                                      <p:cBhvr>
                                        <p:cTn id="23" dur="500"/>
                                        <p:tgtEl>
                                          <p:spTgt spid="5"/>
                                        </p:tgtEl>
                                      </p:cBhvr>
                                    </p:animEffect>
                                  </p:childTnLst>
                                </p:cTn>
                              </p:par>
                              <p:par>
                                <p:cTn id="24" presetID="53" presetClass="entr" presetSubtype="16" fill="hold" nodeType="withEffect">
                                  <p:stCondLst>
                                    <p:cond delay="20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fltVal val="0"/>
                                          </p:val>
                                        </p:tav>
                                        <p:tav tm="100000">
                                          <p:val>
                                            <p:strVal val="#ppt_w"/>
                                          </p:val>
                                        </p:tav>
                                      </p:tavLst>
                                    </p:anim>
                                    <p:anim calcmode="lin" valueType="num">
                                      <p:cBhvr>
                                        <p:cTn id="27" dur="1000" fill="hold"/>
                                        <p:tgtEl>
                                          <p:spTgt spid="14"/>
                                        </p:tgtEl>
                                        <p:attrNameLst>
                                          <p:attrName>ppt_h</p:attrName>
                                        </p:attrNameLst>
                                      </p:cBhvr>
                                      <p:tavLst>
                                        <p:tav tm="0">
                                          <p:val>
                                            <p:fltVal val="0"/>
                                          </p:val>
                                        </p:tav>
                                        <p:tav tm="100000">
                                          <p:val>
                                            <p:strVal val="#ppt_h"/>
                                          </p:val>
                                        </p:tav>
                                      </p:tavLst>
                                    </p:anim>
                                    <p:animEffect transition="in" filter="fade">
                                      <p:cBhvr>
                                        <p:cTn id="28" dur="1000"/>
                                        <p:tgtEl>
                                          <p:spTgt spid="14"/>
                                        </p:tgtEl>
                                      </p:cBhvr>
                                    </p:animEffect>
                                  </p:childTnLst>
                                </p:cTn>
                              </p:par>
                              <p:par>
                                <p:cTn id="29" presetID="22" presetClass="entr" presetSubtype="8" fill="hold" grpId="0" nodeType="withEffect">
                                  <p:stCondLst>
                                    <p:cond delay="225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par>
                                <p:cTn id="32" presetID="16" presetClass="entr" presetSubtype="37" fill="hold" grpId="0" nodeType="withEffect">
                                  <p:stCondLst>
                                    <p:cond delay="2500"/>
                                  </p:stCondLst>
                                  <p:childTnLst>
                                    <p:set>
                                      <p:cBhvr>
                                        <p:cTn id="33" dur="1" fill="hold">
                                          <p:stCondLst>
                                            <p:cond delay="0"/>
                                          </p:stCondLst>
                                        </p:cTn>
                                        <p:tgtEl>
                                          <p:spTgt spid="7"/>
                                        </p:tgtEl>
                                        <p:attrNameLst>
                                          <p:attrName>style.visibility</p:attrName>
                                        </p:attrNameLst>
                                      </p:cBhvr>
                                      <p:to>
                                        <p:strVal val="visible"/>
                                      </p:to>
                                    </p:set>
                                    <p:animEffect transition="in" filter="barn(outVertical)">
                                      <p:cBhvr>
                                        <p:cTn id="34" dur="500"/>
                                        <p:tgtEl>
                                          <p:spTgt spid="7"/>
                                        </p:tgtEl>
                                      </p:cBhvr>
                                    </p:animEffect>
                                  </p:childTnLst>
                                </p:cTn>
                              </p:par>
                              <p:par>
                                <p:cTn id="35" presetID="53" presetClass="entr" presetSubtype="16" fill="hold" nodeType="withEffect">
                                  <p:stCondLst>
                                    <p:cond delay="275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Effect transition="in" filter="fade">
                                      <p:cBhvr>
                                        <p:cTn id="39" dur="1000"/>
                                        <p:tgtEl>
                                          <p:spTgt spid="11"/>
                                        </p:tgtEl>
                                      </p:cBhvr>
                                    </p:animEffect>
                                  </p:childTnLst>
                                </p:cTn>
                              </p:par>
                              <p:par>
                                <p:cTn id="40" presetID="22" presetClass="entr" presetSubtype="8" fill="hold" grpId="0" nodeType="withEffect">
                                  <p:stCondLst>
                                    <p:cond delay="30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16" presetClass="entr" presetSubtype="37" fill="hold" grpId="0" nodeType="withEffect">
                                  <p:stCondLst>
                                    <p:cond delay="3250"/>
                                  </p:stCondLst>
                                  <p:childTnLst>
                                    <p:set>
                                      <p:cBhvr>
                                        <p:cTn id="44" dur="1" fill="hold">
                                          <p:stCondLst>
                                            <p:cond delay="0"/>
                                          </p:stCondLst>
                                        </p:cTn>
                                        <p:tgtEl>
                                          <p:spTgt spid="9"/>
                                        </p:tgtEl>
                                        <p:attrNameLst>
                                          <p:attrName>style.visibility</p:attrName>
                                        </p:attrNameLst>
                                      </p:cBhvr>
                                      <p:to>
                                        <p:strVal val="visible"/>
                                      </p:to>
                                    </p:set>
                                    <p:animEffect transition="in" filter="barn(outVertical)">
                                      <p:cBhvr>
                                        <p:cTn id="45" dur="500"/>
                                        <p:tgtEl>
                                          <p:spTgt spid="9"/>
                                        </p:tgtEl>
                                      </p:cBhvr>
                                    </p:animEffect>
                                  </p:childTnLst>
                                </p:cTn>
                              </p:par>
                              <p:par>
                                <p:cTn id="46" presetID="53" presetClass="entr" presetSubtype="16" fill="hold" nodeType="withEffect">
                                  <p:stCondLst>
                                    <p:cond delay="3500"/>
                                  </p:stCondLst>
                                  <p:childTnLst>
                                    <p:set>
                                      <p:cBhvr>
                                        <p:cTn id="47" dur="1" fill="hold">
                                          <p:stCondLst>
                                            <p:cond delay="0"/>
                                          </p:stCondLst>
                                        </p:cTn>
                                        <p:tgtEl>
                                          <p:spTgt spid="17"/>
                                        </p:tgtEl>
                                        <p:attrNameLst>
                                          <p:attrName>style.visibility</p:attrName>
                                        </p:attrNameLst>
                                      </p:cBhvr>
                                      <p:to>
                                        <p:strVal val="visible"/>
                                      </p:to>
                                    </p:set>
                                    <p:anim calcmode="lin" valueType="num">
                                      <p:cBhvr>
                                        <p:cTn id="48" dur="1000" fill="hold"/>
                                        <p:tgtEl>
                                          <p:spTgt spid="17"/>
                                        </p:tgtEl>
                                        <p:attrNameLst>
                                          <p:attrName>ppt_w</p:attrName>
                                        </p:attrNameLst>
                                      </p:cBhvr>
                                      <p:tavLst>
                                        <p:tav tm="0">
                                          <p:val>
                                            <p:fltVal val="0"/>
                                          </p:val>
                                        </p:tav>
                                        <p:tav tm="100000">
                                          <p:val>
                                            <p:strVal val="#ppt_w"/>
                                          </p:val>
                                        </p:tav>
                                      </p:tavLst>
                                    </p:anim>
                                    <p:anim calcmode="lin" valueType="num">
                                      <p:cBhvr>
                                        <p:cTn id="49" dur="1000" fill="hold"/>
                                        <p:tgtEl>
                                          <p:spTgt spid="17"/>
                                        </p:tgtEl>
                                        <p:attrNameLst>
                                          <p:attrName>ppt_h</p:attrName>
                                        </p:attrNameLst>
                                      </p:cBhvr>
                                      <p:tavLst>
                                        <p:tav tm="0">
                                          <p:val>
                                            <p:fltVal val="0"/>
                                          </p:val>
                                        </p:tav>
                                        <p:tav tm="100000">
                                          <p:val>
                                            <p:strVal val="#ppt_h"/>
                                          </p:val>
                                        </p:tav>
                                      </p:tavLst>
                                    </p:anim>
                                    <p:animEffect transition="in" filter="fade">
                                      <p:cBhvr>
                                        <p:cTn id="50" dur="1000"/>
                                        <p:tgtEl>
                                          <p:spTgt spid="17"/>
                                        </p:tgtEl>
                                      </p:cBhvr>
                                    </p:animEffect>
                                  </p:childTnLst>
                                </p:cTn>
                              </p:par>
                              <p:par>
                                <p:cTn id="51" presetID="22" presetClass="entr" presetSubtype="8" fill="hold" grpId="0" nodeType="withEffect">
                                  <p:stCondLst>
                                    <p:cond delay="375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500"/>
                                        <p:tgtEl>
                                          <p:spTgt spid="10"/>
                                        </p:tgtEl>
                                      </p:cBhvr>
                                    </p:animEffect>
                                  </p:childTnLst>
                                </p:cTn>
                              </p:par>
                              <p:par>
                                <p:cTn id="54" presetID="26" presetClass="emph" presetSubtype="0" fill="hold" grpId="1" nodeType="withEffect">
                                  <p:stCondLst>
                                    <p:cond delay="4500"/>
                                  </p:stCondLst>
                                  <p:childTnLst>
                                    <p:animEffect transition="out" filter="fade">
                                      <p:cBhvr>
                                        <p:cTn id="55" dur="500" tmFilter="0, 0; .2, .5; .8, .5; 1, 0"/>
                                        <p:tgtEl>
                                          <p:spTgt spid="2"/>
                                        </p:tgtEl>
                                      </p:cBhvr>
                                    </p:animEffect>
                                    <p:animScale>
                                      <p:cBhvr>
                                        <p:cTn id="56" dur="250" autoRev="1" fill="hold"/>
                                        <p:tgtEl>
                                          <p:spTgt spid="2"/>
                                        </p:tgtEl>
                                      </p:cBhvr>
                                      <p:by x="105000" y="105000"/>
                                    </p:animScale>
                                  </p:childTnLst>
                                </p:cTn>
                              </p:par>
                              <p:par>
                                <p:cTn id="57" presetID="26" presetClass="emph" presetSubtype="0" fill="hold" grpId="1" nodeType="withEffect">
                                  <p:stCondLst>
                                    <p:cond delay="5000"/>
                                  </p:stCondLst>
                                  <p:childTnLst>
                                    <p:animEffect transition="out" filter="fade">
                                      <p:cBhvr>
                                        <p:cTn id="58" dur="500" tmFilter="0, 0; .2, .5; .8, .5; 1, 0"/>
                                        <p:tgtEl>
                                          <p:spTgt spid="5"/>
                                        </p:tgtEl>
                                      </p:cBhvr>
                                    </p:animEffect>
                                    <p:animScale>
                                      <p:cBhvr>
                                        <p:cTn id="59" dur="250" autoRev="1" fill="hold"/>
                                        <p:tgtEl>
                                          <p:spTgt spid="5"/>
                                        </p:tgtEl>
                                      </p:cBhvr>
                                      <p:by x="105000" y="105000"/>
                                    </p:animScale>
                                  </p:childTnLst>
                                </p:cTn>
                              </p:par>
                              <p:par>
                                <p:cTn id="60" presetID="26" presetClass="emph" presetSubtype="0" fill="hold" grpId="1" nodeType="withEffect">
                                  <p:stCondLst>
                                    <p:cond delay="5500"/>
                                  </p:stCondLst>
                                  <p:childTnLst>
                                    <p:animEffect transition="out" filter="fade">
                                      <p:cBhvr>
                                        <p:cTn id="61" dur="500" tmFilter="0, 0; .2, .5; .8, .5; 1, 0"/>
                                        <p:tgtEl>
                                          <p:spTgt spid="7"/>
                                        </p:tgtEl>
                                      </p:cBhvr>
                                    </p:animEffect>
                                    <p:animScale>
                                      <p:cBhvr>
                                        <p:cTn id="62" dur="250" autoRev="1" fill="hold"/>
                                        <p:tgtEl>
                                          <p:spTgt spid="7"/>
                                        </p:tgtEl>
                                      </p:cBhvr>
                                      <p:by x="105000" y="105000"/>
                                    </p:animScale>
                                  </p:childTnLst>
                                </p:cTn>
                              </p:par>
                              <p:par>
                                <p:cTn id="63" presetID="26" presetClass="emph" presetSubtype="0" fill="hold" grpId="1" nodeType="withEffect">
                                  <p:stCondLst>
                                    <p:cond delay="6000"/>
                                  </p:stCondLst>
                                  <p:childTnLst>
                                    <p:animEffect transition="out" filter="fade">
                                      <p:cBhvr>
                                        <p:cTn id="64" dur="500" tmFilter="0, 0; .2, .5; .8, .5; 1, 0"/>
                                        <p:tgtEl>
                                          <p:spTgt spid="9"/>
                                        </p:tgtEl>
                                      </p:cBhvr>
                                    </p:animEffect>
                                    <p:animScale>
                                      <p:cBhvr>
                                        <p:cTn id="6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4" grpId="0"/>
      <p:bldP spid="5" grpId="0" animBg="1"/>
      <p:bldP spid="5" grpId="1" animBg="1"/>
      <p:bldP spid="6" grpId="0"/>
      <p:bldP spid="7" grpId="0" animBg="1"/>
      <p:bldP spid="7" grpId="1" animBg="1"/>
      <p:bldP spid="8" grpId="0"/>
      <p:bldP spid="9" grpId="0" animBg="1"/>
      <p:bldP spid="9" grpId="1"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pic>
        <p:nvPicPr>
          <p:cNvPr id="3" name="图片 2"/>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sp>
        <p:nvSpPr>
          <p:cNvPr id="4" name="文本框 6"/>
          <p:cNvSpPr txBox="1">
            <a:spLocks noChangeArrowheads="1"/>
          </p:cNvSpPr>
          <p:nvPr/>
        </p:nvSpPr>
        <p:spPr bwMode="auto">
          <a:xfrm>
            <a:off x="1407288" y="1053077"/>
            <a:ext cx="2525050" cy="3154710"/>
          </a:xfrm>
          <a:prstGeom prst="rect">
            <a:avLst/>
          </a:prstGeom>
          <a:noFill/>
          <a:extLst/>
        </p:spPr>
        <p:txBody>
          <a:bodyPr wrap="none">
            <a:spAutoFit/>
          </a:bodyPr>
          <a:lstStyle>
            <a:defPPr>
              <a:defRPr lang="zh-CN"/>
            </a:defPPr>
            <a:lvl1pPr>
              <a:defRPr sz="16600">
                <a:ln w="38100">
                  <a:noFill/>
                </a:ln>
                <a:solidFill>
                  <a:schemeClr val="bg1"/>
                </a:solidFill>
                <a:latin typeface="Impact" panose="020B0806030902050204" pitchFamily="34" charset="0"/>
                <a:ea typeface="微软雅黑" panose="020B0503020204020204" pitchFamily="34" charset="-122"/>
              </a:defRPr>
            </a:lvl1pPr>
          </a:lstStyle>
          <a:p>
            <a:r>
              <a:rPr lang="en-US" altLang="zh-CN" sz="19900" dirty="0">
                <a:ln w="38100">
                  <a:solidFill>
                    <a:schemeClr val="bg1"/>
                  </a:solidFill>
                </a:ln>
              </a:rPr>
              <a:t>01</a:t>
            </a:r>
            <a:endParaRPr lang="zh-CN" altLang="en-US" sz="19900" dirty="0">
              <a:ln w="38100">
                <a:solidFill>
                  <a:schemeClr val="bg1"/>
                </a:solidFill>
              </a:ln>
            </a:endParaRPr>
          </a:p>
        </p:txBody>
      </p:sp>
      <p:sp>
        <p:nvSpPr>
          <p:cNvPr id="5" name="文本框 66"/>
          <p:cNvSpPr txBox="1">
            <a:spLocks noChangeArrowheads="1"/>
          </p:cNvSpPr>
          <p:nvPr/>
        </p:nvSpPr>
        <p:spPr bwMode="auto">
          <a:xfrm>
            <a:off x="4869645" y="2671629"/>
            <a:ext cx="348508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l"/>
            <a:r>
              <a:rPr lang="en-US" altLang="zh-CN" dirty="0"/>
              <a:t>Add a page directory text description content, Add a page directory text description content, Add a page directory text description content, Add a page directory text description content, Add a page directory text description </a:t>
            </a:r>
            <a:r>
              <a:rPr lang="en-US" altLang="zh-CN" dirty="0" smtClean="0"/>
              <a:t>content.</a:t>
            </a:r>
            <a:endParaRPr lang="zh-CN" altLang="en-US" dirty="0"/>
          </a:p>
        </p:txBody>
      </p:sp>
      <p:sp>
        <p:nvSpPr>
          <p:cNvPr id="6" name="文本框 5"/>
          <p:cNvSpPr txBox="1">
            <a:spLocks noChangeArrowheads="1"/>
          </p:cNvSpPr>
          <p:nvPr/>
        </p:nvSpPr>
        <p:spPr bwMode="auto">
          <a:xfrm>
            <a:off x="4886091" y="2025118"/>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添加目录一标题</a:t>
            </a:r>
            <a:endParaRPr lang="zh-CN" altLang="en-US" sz="2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文本框 8"/>
          <p:cNvSpPr txBox="1">
            <a:spLocks noChangeArrowheads="1"/>
          </p:cNvSpPr>
          <p:nvPr/>
        </p:nvSpPr>
        <p:spPr bwMode="auto">
          <a:xfrm>
            <a:off x="4868947" y="2390131"/>
            <a:ext cx="26746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ADD DIRECTORY ONE TITLES</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5327651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8200" fill="hold"/>
                                        <p:tgtEl>
                                          <p:spTgt spid="2"/>
                                        </p:tgtEl>
                                        <p:attrNameLst>
                                          <p:attrName>r</p:attrName>
                                        </p:attrNameLst>
                                      </p:cBhvr>
                                    </p:animRot>
                                  </p:childTnLst>
                                </p:cTn>
                              </p:par>
                              <p:par>
                                <p:cTn id="15" presetID="8" presetClass="emph" presetSubtype="0" fill="hold" nodeType="withEffect">
                                  <p:stCondLst>
                                    <p:cond delay="0"/>
                                  </p:stCondLst>
                                  <p:childTnLst>
                                    <p:animRot by="-21600000">
                                      <p:cBhvr>
                                        <p:cTn id="16" dur="8200" fill="hold"/>
                                        <p:tgtEl>
                                          <p:spTgt spid="3"/>
                                        </p:tgtEl>
                                        <p:attrNameLst>
                                          <p:attrName>r</p:attrName>
                                        </p:attrNameLst>
                                      </p:cBhvr>
                                    </p:animRot>
                                  </p:childTnLst>
                                </p:cTn>
                              </p:par>
                              <p:par>
                                <p:cTn id="17" presetID="17" presetClass="entr" presetSubtype="10"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childTnLst>
                                </p:cTn>
                              </p:par>
                              <p:par>
                                <p:cTn id="21" presetID="2" presetClass="entr" presetSubtype="2" fill="hold" grpId="0" nodeType="withEffect">
                                  <p:stCondLst>
                                    <p:cond delay="16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1+#ppt_w/2"/>
                                          </p:val>
                                        </p:tav>
                                        <p:tav tm="100000">
                                          <p:val>
                                            <p:strVal val="#ppt_x"/>
                                          </p:val>
                                        </p:tav>
                                      </p:tavLst>
                                    </p:anim>
                                    <p:anim calcmode="lin" valueType="num">
                                      <p:cBhvr additive="base">
                                        <p:cTn id="24" dur="750" fill="hold"/>
                                        <p:tgtEl>
                                          <p:spTgt spid="6"/>
                                        </p:tgtEl>
                                        <p:attrNameLst>
                                          <p:attrName>ppt_y</p:attrName>
                                        </p:attrNameLst>
                                      </p:cBhvr>
                                      <p:tavLst>
                                        <p:tav tm="0">
                                          <p:val>
                                            <p:strVal val="#ppt_y"/>
                                          </p:val>
                                        </p:tav>
                                        <p:tav tm="100000">
                                          <p:val>
                                            <p:strVal val="#ppt_y"/>
                                          </p:val>
                                        </p:tav>
                                      </p:tavLst>
                                    </p:anim>
                                  </p:childTnLst>
                                </p:cTn>
                              </p:par>
                              <p:par>
                                <p:cTn id="25" presetID="41" presetClass="entr" presetSubtype="0" fill="hold" grpId="0" nodeType="withEffect">
                                  <p:stCondLst>
                                    <p:cond delay="230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par>
                                <p:cTn id="32" presetID="22" presetClass="entr" presetSubtype="8" fill="hold" grpId="0" nodeType="withEffect">
                                  <p:stCondLst>
                                    <p:cond delay="380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矩形 102"/>
          <p:cNvSpPr>
            <a:spLocks noChangeArrowheads="1"/>
          </p:cNvSpPr>
          <p:nvPr/>
        </p:nvSpPr>
        <p:spPr bwMode="auto">
          <a:xfrm>
            <a:off x="6357938" y="2944813"/>
            <a:ext cx="1363662" cy="317500"/>
          </a:xfrm>
          <a:prstGeom prst="rect">
            <a:avLst/>
          </a:prstGeom>
          <a:solidFill>
            <a:schemeClr val="bg1">
              <a:alpha val="52156"/>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 name="矩形 98"/>
          <p:cNvSpPr>
            <a:spLocks noChangeArrowheads="1"/>
          </p:cNvSpPr>
          <p:nvPr/>
        </p:nvSpPr>
        <p:spPr bwMode="auto">
          <a:xfrm>
            <a:off x="6324600" y="2884488"/>
            <a:ext cx="14398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p>
        </p:txBody>
      </p:sp>
      <p:sp>
        <p:nvSpPr>
          <p:cNvPr id="8" name="矩形 101"/>
          <p:cNvSpPr>
            <a:spLocks noChangeArrowheads="1"/>
          </p:cNvSpPr>
          <p:nvPr/>
        </p:nvSpPr>
        <p:spPr bwMode="auto">
          <a:xfrm>
            <a:off x="3867150" y="2944813"/>
            <a:ext cx="1365250" cy="317500"/>
          </a:xfrm>
          <a:prstGeom prst="rect">
            <a:avLst/>
          </a:prstGeom>
          <a:solidFill>
            <a:schemeClr val="bg1">
              <a:alpha val="52156"/>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 name="矩形 96"/>
          <p:cNvSpPr>
            <a:spLocks noChangeArrowheads="1"/>
          </p:cNvSpPr>
          <p:nvPr/>
        </p:nvSpPr>
        <p:spPr bwMode="auto">
          <a:xfrm>
            <a:off x="3821113" y="2884488"/>
            <a:ext cx="14398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0" name="矩形 42"/>
          <p:cNvSpPr>
            <a:spLocks noChangeArrowheads="1"/>
          </p:cNvSpPr>
          <p:nvPr/>
        </p:nvSpPr>
        <p:spPr bwMode="auto">
          <a:xfrm>
            <a:off x="1373188" y="2944813"/>
            <a:ext cx="1363662" cy="317500"/>
          </a:xfrm>
          <a:prstGeom prst="rect">
            <a:avLst/>
          </a:prstGeom>
          <a:solidFill>
            <a:schemeClr val="bg1">
              <a:alpha val="52156"/>
            </a:schemeClr>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1" name="组合 3"/>
          <p:cNvGrpSpPr>
            <a:grpSpLocks/>
          </p:cNvGrpSpPr>
          <p:nvPr/>
        </p:nvGrpSpPr>
        <p:grpSpPr bwMode="auto">
          <a:xfrm>
            <a:off x="900113" y="1233488"/>
            <a:ext cx="2278062" cy="1539875"/>
            <a:chOff x="0" y="0"/>
            <a:chExt cx="2278967" cy="1539878"/>
          </a:xfrm>
        </p:grpSpPr>
        <p:pic>
          <p:nvPicPr>
            <p:cNvPr id="12" name="图表 8"/>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2278967" cy="153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椭圆 10"/>
            <p:cNvSpPr>
              <a:spLocks noChangeArrowheads="1"/>
            </p:cNvSpPr>
            <p:nvPr/>
          </p:nvSpPr>
          <p:spPr bwMode="auto">
            <a:xfrm>
              <a:off x="748356" y="378812"/>
              <a:ext cx="782254" cy="782254"/>
            </a:xfrm>
            <a:prstGeom prst="ellipse">
              <a:avLst/>
            </a:prstGeom>
            <a:solidFill>
              <a:srgbClr val="FFFFFF">
                <a:alpha val="50195"/>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 name="TextBox 13"/>
            <p:cNvSpPr>
              <a:spLocks noChangeArrowheads="1"/>
            </p:cNvSpPr>
            <p:nvPr/>
          </p:nvSpPr>
          <p:spPr bwMode="auto">
            <a:xfrm>
              <a:off x="743439" y="585273"/>
              <a:ext cx="7920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椭圆 85"/>
            <p:cNvSpPr>
              <a:spLocks noChangeArrowheads="1"/>
            </p:cNvSpPr>
            <p:nvPr/>
          </p:nvSpPr>
          <p:spPr bwMode="auto">
            <a:xfrm>
              <a:off x="539175" y="169631"/>
              <a:ext cx="1200616" cy="1200616"/>
            </a:xfrm>
            <a:prstGeom prst="ellipse">
              <a:avLst/>
            </a:prstGeom>
            <a:noFill/>
            <a:ln w="9525">
              <a:solidFill>
                <a:srgbClr val="FFFFFF">
                  <a:alpha val="52156"/>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16" name="矩形 94"/>
          <p:cNvSpPr>
            <a:spLocks noChangeArrowheads="1"/>
          </p:cNvSpPr>
          <p:nvPr/>
        </p:nvSpPr>
        <p:spPr bwMode="auto">
          <a:xfrm>
            <a:off x="1319213" y="2884488"/>
            <a:ext cx="14398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p>
        </p:txBody>
      </p:sp>
      <p:sp>
        <p:nvSpPr>
          <p:cNvPr id="17" name="矩形 95"/>
          <p:cNvSpPr>
            <a:spLocks noChangeArrowheads="1"/>
          </p:cNvSpPr>
          <p:nvPr/>
        </p:nvSpPr>
        <p:spPr bwMode="auto">
          <a:xfrm>
            <a:off x="1123950" y="3408363"/>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p:txBody>
      </p:sp>
      <p:sp>
        <p:nvSpPr>
          <p:cNvPr id="18" name="直接连接符 19"/>
          <p:cNvSpPr>
            <a:spLocks noChangeShapeType="1"/>
          </p:cNvSpPr>
          <p:nvPr/>
        </p:nvSpPr>
        <p:spPr bwMode="auto">
          <a:xfrm>
            <a:off x="3290888" y="2979738"/>
            <a:ext cx="0" cy="1474787"/>
          </a:xfrm>
          <a:prstGeom prst="line">
            <a:avLst/>
          </a:prstGeom>
          <a:noFill/>
          <a:ln w="9525">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直接连接符 100"/>
          <p:cNvSpPr>
            <a:spLocks noChangeShapeType="1"/>
          </p:cNvSpPr>
          <p:nvPr/>
        </p:nvSpPr>
        <p:spPr bwMode="auto">
          <a:xfrm>
            <a:off x="5792788" y="2979738"/>
            <a:ext cx="1587" cy="1474787"/>
          </a:xfrm>
          <a:prstGeom prst="line">
            <a:avLst/>
          </a:prstGeom>
          <a:noFill/>
          <a:ln w="9525">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矩形 97"/>
          <p:cNvSpPr>
            <a:spLocks noChangeArrowheads="1"/>
          </p:cNvSpPr>
          <p:nvPr/>
        </p:nvSpPr>
        <p:spPr bwMode="auto">
          <a:xfrm>
            <a:off x="3625850" y="3408363"/>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p:txBody>
      </p:sp>
      <p:grpSp>
        <p:nvGrpSpPr>
          <p:cNvPr id="21" name="组合 7"/>
          <p:cNvGrpSpPr>
            <a:grpSpLocks/>
          </p:cNvGrpSpPr>
          <p:nvPr/>
        </p:nvGrpSpPr>
        <p:grpSpPr bwMode="auto">
          <a:xfrm>
            <a:off x="3402013" y="1233488"/>
            <a:ext cx="2279650" cy="1539875"/>
            <a:chOff x="0" y="0"/>
            <a:chExt cx="2278967" cy="1539878"/>
          </a:xfrm>
        </p:grpSpPr>
        <p:pic>
          <p:nvPicPr>
            <p:cNvPr id="22" name="图表 8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278967" cy="153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82"/>
            <p:cNvSpPr>
              <a:spLocks noChangeArrowheads="1"/>
            </p:cNvSpPr>
            <p:nvPr/>
          </p:nvSpPr>
          <p:spPr bwMode="auto">
            <a:xfrm>
              <a:off x="748356" y="378812"/>
              <a:ext cx="782254" cy="782254"/>
            </a:xfrm>
            <a:prstGeom prst="ellipse">
              <a:avLst/>
            </a:prstGeom>
            <a:solidFill>
              <a:srgbClr val="FFFFFF">
                <a:alpha val="50195"/>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 name="TextBox 83"/>
            <p:cNvSpPr>
              <a:spLocks noChangeArrowheads="1"/>
            </p:cNvSpPr>
            <p:nvPr/>
          </p:nvSpPr>
          <p:spPr bwMode="auto">
            <a:xfrm>
              <a:off x="743439" y="585273"/>
              <a:ext cx="7920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53</a:t>
              </a:r>
              <a:r>
                <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84"/>
            <p:cNvSpPr>
              <a:spLocks noChangeArrowheads="1"/>
            </p:cNvSpPr>
            <p:nvPr/>
          </p:nvSpPr>
          <p:spPr bwMode="auto">
            <a:xfrm>
              <a:off x="539175" y="169631"/>
              <a:ext cx="1200616" cy="1200616"/>
            </a:xfrm>
            <a:prstGeom prst="ellipse">
              <a:avLst/>
            </a:prstGeom>
            <a:noFill/>
            <a:ln w="9525">
              <a:solidFill>
                <a:srgbClr val="FFFFFF">
                  <a:alpha val="52156"/>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26" name="矩形 99"/>
          <p:cNvSpPr>
            <a:spLocks noChangeArrowheads="1"/>
          </p:cNvSpPr>
          <p:nvPr/>
        </p:nvSpPr>
        <p:spPr bwMode="auto">
          <a:xfrm>
            <a:off x="6127750" y="3408363"/>
            <a:ext cx="1831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点击此处添加段落文本点击此处添加段落文本</a:t>
            </a:r>
          </a:p>
          <a:p>
            <a:pPr>
              <a:lnSpc>
                <a:spcPct val="150000"/>
              </a:lnSpc>
            </a:pPr>
            <a:r>
              <a:rPr lang="zh-CN" altLang="en-US" sz="1200" dirty="0" smtClean="0">
                <a:solidFill>
                  <a:schemeClr val="bg1"/>
                </a:solidFill>
                <a:ea typeface="微软雅黑" panose="020B0503020204020204" pitchFamily="34" charset="-122"/>
                <a:sym typeface="Arial" panose="020B0604020202020204" pitchFamily="34" charset="0"/>
              </a:rPr>
              <a:t>点击此处添加段落文本</a:t>
            </a:r>
          </a:p>
        </p:txBody>
      </p:sp>
      <p:grpSp>
        <p:nvGrpSpPr>
          <p:cNvPr id="27" name="组合 5"/>
          <p:cNvGrpSpPr>
            <a:grpSpLocks/>
          </p:cNvGrpSpPr>
          <p:nvPr/>
        </p:nvGrpSpPr>
        <p:grpSpPr bwMode="auto">
          <a:xfrm>
            <a:off x="5905500" y="1233488"/>
            <a:ext cx="2278063" cy="1539875"/>
            <a:chOff x="0" y="0"/>
            <a:chExt cx="2278967" cy="1539878"/>
          </a:xfrm>
        </p:grpSpPr>
        <p:pic>
          <p:nvPicPr>
            <p:cNvPr id="28" name="图表 10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278967" cy="1539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椭圆 105"/>
            <p:cNvSpPr>
              <a:spLocks noChangeArrowheads="1"/>
            </p:cNvSpPr>
            <p:nvPr/>
          </p:nvSpPr>
          <p:spPr bwMode="auto">
            <a:xfrm>
              <a:off x="748356" y="378812"/>
              <a:ext cx="782254" cy="782254"/>
            </a:xfrm>
            <a:prstGeom prst="ellipse">
              <a:avLst/>
            </a:prstGeom>
            <a:solidFill>
              <a:srgbClr val="FFFFFF">
                <a:alpha val="50195"/>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30" name="TextBox 106"/>
            <p:cNvSpPr>
              <a:spLocks noChangeArrowheads="1"/>
            </p:cNvSpPr>
            <p:nvPr/>
          </p:nvSpPr>
          <p:spPr bwMode="auto">
            <a:xfrm>
              <a:off x="743439" y="585273"/>
              <a:ext cx="7920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38</a:t>
              </a:r>
              <a:r>
                <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椭圆 107"/>
            <p:cNvSpPr>
              <a:spLocks noChangeArrowheads="1"/>
            </p:cNvSpPr>
            <p:nvPr/>
          </p:nvSpPr>
          <p:spPr bwMode="auto">
            <a:xfrm>
              <a:off x="539175" y="169631"/>
              <a:ext cx="1200616" cy="1200616"/>
            </a:xfrm>
            <a:prstGeom prst="ellipse">
              <a:avLst/>
            </a:prstGeom>
            <a:noFill/>
            <a:ln w="9525">
              <a:solidFill>
                <a:srgbClr val="FFFFFF">
                  <a:alpha val="52156"/>
                </a:srgb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148184070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p:cBhvr>
                                        <p:cTn id="11" dur="500"/>
                                        <p:tgtEl>
                                          <p:spTgt spid="10"/>
                                        </p:tgtEl>
                                      </p:cBhvr>
                                    </p:animEffect>
                                  </p:childTnLst>
                                </p:cTn>
                              </p:par>
                            </p:childTnLst>
                          </p:cTn>
                        </p:par>
                        <p:par>
                          <p:cTn id="12" fill="hold">
                            <p:stCondLst>
                              <p:cond delay="2500"/>
                            </p:stCondLst>
                            <p:childTnLst>
                              <p:par>
                                <p:cTn id="13" presetID="14" presetClass="entr" presetSubtype="1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p:cBhvr>
                                        <p:cTn id="15" dur="500"/>
                                        <p:tgtEl>
                                          <p:spTgt spid="16"/>
                                        </p:tgtEl>
                                      </p:cBhvr>
                                    </p:animEffect>
                                  </p:childTnLst>
                                </p:cTn>
                              </p:par>
                            </p:childTnLst>
                          </p:cTn>
                        </p:par>
                        <p:par>
                          <p:cTn id="16" fill="hold">
                            <p:stCondLst>
                              <p:cond delay="3000"/>
                            </p:stCondLst>
                            <p:childTnLst>
                              <p:par>
                                <p:cTn id="17" presetID="16" presetClass="entr" presetSubtype="2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p:cBhvr>
                                        <p:cTn id="19" dur="500"/>
                                        <p:tgtEl>
                                          <p:spTgt spid="17"/>
                                        </p:tgtEl>
                                      </p:cBhvr>
                                    </p:animEffect>
                                  </p:childTnLst>
                                </p:cTn>
                              </p:par>
                            </p:childTnLst>
                          </p:cTn>
                        </p:par>
                        <p:par>
                          <p:cTn id="20" fill="hold">
                            <p:stCondLst>
                              <p:cond delay="3500"/>
                            </p:stCondLst>
                            <p:childTnLst>
                              <p:par>
                                <p:cTn id="21" presetID="3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p:cBhvr>
                                        <p:cTn id="23" dur="800" decel="100000"/>
                                        <p:tgtEl>
                                          <p:spTgt spid="18"/>
                                        </p:tgtEl>
                                      </p:cBhvr>
                                    </p:animEffect>
                                    <p:anim calcmode="lin" valueType="num">
                                      <p:cBhvr>
                                        <p:cTn id="24" dur="800" decel="100000" fill="hold"/>
                                        <p:tgtEl>
                                          <p:spTgt spid="18"/>
                                        </p:tgtEl>
                                        <p:attrNameLst>
                                          <p:attrName>style.rotation</p:attrName>
                                        </p:attrNameLst>
                                      </p:cBhvr>
                                      <p:tavLst>
                                        <p:tav tm="0">
                                          <p:val>
                                            <p:fltVal val="-90"/>
                                          </p:val>
                                        </p:tav>
                                        <p:tav tm="100000">
                                          <p:val>
                                            <p:fltVal val="0"/>
                                          </p:val>
                                        </p:tav>
                                      </p:tavLst>
                                    </p:anim>
                                    <p:anim calcmode="lin" valueType="num">
                                      <p:cBhvr>
                                        <p:cTn id="25" dur="800" decel="100000" fill="hold"/>
                                        <p:tgtEl>
                                          <p:spTgt spid="18"/>
                                        </p:tgtEl>
                                        <p:attrNameLst>
                                          <p:attrName>ppt_x</p:attrName>
                                        </p:attrNameLst>
                                      </p:cBhvr>
                                      <p:tavLst>
                                        <p:tav tm="0">
                                          <p:val>
                                            <p:strVal val="#ppt_x+0.4"/>
                                          </p:val>
                                        </p:tav>
                                        <p:tav tm="100000">
                                          <p:val>
                                            <p:strVal val="#ppt_x-0.05"/>
                                          </p:val>
                                        </p:tav>
                                      </p:tavLst>
                                    </p:anim>
                                    <p:anim calcmode="lin" valueType="num">
                                      <p:cBhvr>
                                        <p:cTn id="26" dur="800" decel="100000" fill="hold"/>
                                        <p:tgtEl>
                                          <p:spTgt spid="18"/>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2000"/>
                                        <p:tgtEl>
                                          <p:spTgt spid="21"/>
                                        </p:tgtEl>
                                      </p:cBhvr>
                                    </p:animEffect>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p:cBhvr>
                                        <p:cTn id="37" dur="500"/>
                                        <p:tgtEl>
                                          <p:spTgt spid="8"/>
                                        </p:tgtEl>
                                      </p:cBhvr>
                                    </p:animEffect>
                                  </p:childTnLst>
                                </p:cTn>
                              </p:par>
                            </p:childTnLst>
                          </p:cTn>
                        </p:par>
                        <p:par>
                          <p:cTn id="38" fill="hold">
                            <p:stCondLst>
                              <p:cond delay="2500"/>
                            </p:stCondLst>
                            <p:childTnLst>
                              <p:par>
                                <p:cTn id="39" presetID="14" presetClass="entr" presetSubtype="1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p:cBhvr>
                                        <p:cTn id="41" dur="500"/>
                                        <p:tgtEl>
                                          <p:spTgt spid="9"/>
                                        </p:tgtEl>
                                      </p:cBhvr>
                                    </p:animEffect>
                                  </p:childTnLst>
                                </p:cTn>
                              </p:par>
                            </p:childTnLst>
                          </p:cTn>
                        </p:par>
                        <p:par>
                          <p:cTn id="42" fill="hold">
                            <p:stCondLst>
                              <p:cond delay="3000"/>
                            </p:stCondLst>
                            <p:childTnLst>
                              <p:par>
                                <p:cTn id="43" presetID="16" presetClass="entr" presetSubtype="21"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p:cBhvr>
                                        <p:cTn id="45" dur="500"/>
                                        <p:tgtEl>
                                          <p:spTgt spid="20"/>
                                        </p:tgtEl>
                                      </p:cBhvr>
                                    </p:animEffect>
                                  </p:childTnLst>
                                </p:cTn>
                              </p:par>
                            </p:childTnLst>
                          </p:cTn>
                        </p:par>
                        <p:par>
                          <p:cTn id="46" fill="hold">
                            <p:stCondLst>
                              <p:cond delay="3500"/>
                            </p:stCondLst>
                            <p:childTnLst>
                              <p:par>
                                <p:cTn id="47" presetID="3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p:cBhvr>
                                        <p:cTn id="49" dur="800" decel="100000"/>
                                        <p:tgtEl>
                                          <p:spTgt spid="19"/>
                                        </p:tgtEl>
                                      </p:cBhvr>
                                    </p:animEffect>
                                    <p:anim calcmode="lin" valueType="num">
                                      <p:cBhvr>
                                        <p:cTn id="50" dur="800" decel="100000" fill="hold"/>
                                        <p:tgtEl>
                                          <p:spTgt spid="19"/>
                                        </p:tgtEl>
                                        <p:attrNameLst>
                                          <p:attrName>style.rotation</p:attrName>
                                        </p:attrNameLst>
                                      </p:cBhvr>
                                      <p:tavLst>
                                        <p:tav tm="0">
                                          <p:val>
                                            <p:fltVal val="-90"/>
                                          </p:val>
                                        </p:tav>
                                        <p:tav tm="100000">
                                          <p:val>
                                            <p:fltVal val="0"/>
                                          </p:val>
                                        </p:tav>
                                      </p:tavLst>
                                    </p:anim>
                                    <p:anim calcmode="lin" valueType="num">
                                      <p:cBhvr>
                                        <p:cTn id="51" dur="800" decel="100000" fill="hold"/>
                                        <p:tgtEl>
                                          <p:spTgt spid="19"/>
                                        </p:tgtEl>
                                        <p:attrNameLst>
                                          <p:attrName>ppt_x</p:attrName>
                                        </p:attrNameLst>
                                      </p:cBhvr>
                                      <p:tavLst>
                                        <p:tav tm="0">
                                          <p:val>
                                            <p:strVal val="#ppt_x+0.4"/>
                                          </p:val>
                                        </p:tav>
                                        <p:tav tm="100000">
                                          <p:val>
                                            <p:strVal val="#ppt_x-0.05"/>
                                          </p:val>
                                        </p:tav>
                                      </p:tavLst>
                                    </p:anim>
                                    <p:anim calcmode="lin" valueType="num">
                                      <p:cBhvr>
                                        <p:cTn id="52" dur="800" decel="100000" fill="hold"/>
                                        <p:tgtEl>
                                          <p:spTgt spid="19"/>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nodeType="click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2000"/>
                                        <p:tgtEl>
                                          <p:spTgt spid="27"/>
                                        </p:tgtEl>
                                      </p:cBhvr>
                                    </p:animEffect>
                                  </p:childTnLst>
                                </p:cTn>
                              </p:par>
                            </p:childTnLst>
                          </p:cTn>
                        </p:par>
                        <p:par>
                          <p:cTn id="60" fill="hold">
                            <p:stCondLst>
                              <p:cond delay="2000"/>
                            </p:stCondLst>
                            <p:childTnLst>
                              <p:par>
                                <p:cTn id="61" presetID="9" presetClass="entr" presetSubtype="0"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p:cBhvr>
                                        <p:cTn id="63" dur="500"/>
                                        <p:tgtEl>
                                          <p:spTgt spid="6"/>
                                        </p:tgtEl>
                                      </p:cBhvr>
                                    </p:animEffect>
                                  </p:childTnLst>
                                </p:cTn>
                              </p:par>
                            </p:childTnLst>
                          </p:cTn>
                        </p:par>
                        <p:par>
                          <p:cTn id="64" fill="hold">
                            <p:stCondLst>
                              <p:cond delay="2500"/>
                            </p:stCondLst>
                            <p:childTnLst>
                              <p:par>
                                <p:cTn id="65" presetID="14" presetClass="entr" presetSubtype="10"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p:cBhvr>
                                        <p:cTn id="67" dur="500"/>
                                        <p:tgtEl>
                                          <p:spTgt spid="7"/>
                                        </p:tgtEl>
                                      </p:cBhvr>
                                    </p:animEffect>
                                  </p:childTnLst>
                                </p:cTn>
                              </p:par>
                            </p:childTnLst>
                          </p:cTn>
                        </p:par>
                        <p:par>
                          <p:cTn id="68" fill="hold">
                            <p:stCondLst>
                              <p:cond delay="3000"/>
                            </p:stCondLst>
                            <p:childTnLst>
                              <p:par>
                                <p:cTn id="69" presetID="16" presetClass="entr" presetSubtype="21"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p:cBhvr>
                                        <p:cTn id="7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utoUpdateAnimBg="0"/>
      <p:bldP spid="8" grpId="0" bldLvl="0" animBg="1" autoUpdateAnimBg="0"/>
      <p:bldP spid="9" grpId="0" bldLvl="0" autoUpdateAnimBg="0"/>
      <p:bldP spid="10" grpId="0" bldLvl="0" animBg="1" autoUpdateAnimBg="0"/>
      <p:bldP spid="16" grpId="0" bldLvl="0" autoUpdateAnimBg="0"/>
      <p:bldP spid="17" grpId="0" bldLvl="0" autoUpdateAnimBg="0"/>
      <p:bldP spid="18" grpId="0" animBg="1"/>
      <p:bldP spid="19" grpId="0" animBg="1"/>
      <p:bldP spid="20" grpId="0" bldLvl="0" autoUpdateAnimBg="0"/>
      <p:bldP spid="26"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Freeform 7"/>
          <p:cNvSpPr/>
          <p:nvPr/>
        </p:nvSpPr>
        <p:spPr>
          <a:xfrm>
            <a:off x="248480" y="2072656"/>
            <a:ext cx="6037263" cy="1225550"/>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lIns="91413" tIns="45706" rIns="91413" bIns="45706" anchor="ctr"/>
          <a:lstStyle/>
          <a:p>
            <a:pPr algn="ctr">
              <a:defRPr/>
            </a:pPr>
            <a:endParaRPr lang="en-US" sz="1800" dirty="0"/>
          </a:p>
        </p:txBody>
      </p:sp>
      <p:grpSp>
        <p:nvGrpSpPr>
          <p:cNvPr id="7" name="组合 6"/>
          <p:cNvGrpSpPr/>
          <p:nvPr/>
        </p:nvGrpSpPr>
        <p:grpSpPr>
          <a:xfrm>
            <a:off x="6301866" y="2492161"/>
            <a:ext cx="849673" cy="635285"/>
            <a:chOff x="6054436" y="2405136"/>
            <a:chExt cx="849821" cy="635481"/>
          </a:xfrm>
          <a:solidFill>
            <a:schemeClr val="bg1"/>
          </a:solidFill>
          <a:effectLst>
            <a:outerShdw blurRad="50800" dist="38100" dir="5400000" algn="t" rotWithShape="0">
              <a:prstClr val="black">
                <a:alpha val="40000"/>
              </a:prstClr>
            </a:outerShdw>
          </a:effectLst>
        </p:grpSpPr>
        <p:sp>
          <p:nvSpPr>
            <p:cNvPr id="8"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9"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10"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11"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a:defRPr/>
              </a:pPr>
              <a:endParaRPr lang="en-US" sz="1800" dirty="0"/>
            </a:p>
          </p:txBody>
        </p:sp>
        <p:sp>
          <p:nvSpPr>
            <p:cNvPr id="12"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a:defRPr/>
              </a:pPr>
              <a:endParaRPr lang="en-US" sz="1800" dirty="0"/>
            </a:p>
          </p:txBody>
        </p:sp>
        <p:sp>
          <p:nvSpPr>
            <p:cNvPr id="13"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grpFill/>
            <a:ln>
              <a:noFill/>
            </a:ln>
          </p:spPr>
          <p:txBody>
            <a:bodyPr/>
            <a:lstStyle/>
            <a:p>
              <a:pPr>
                <a:defRPr/>
              </a:pPr>
              <a:endParaRPr lang="en-US" sz="1800" dirty="0"/>
            </a:p>
          </p:txBody>
        </p:sp>
        <p:sp>
          <p:nvSpPr>
            <p:cNvPr id="14" name="Oval 113"/>
            <p:cNvSpPr>
              <a:spLocks noChangeArrowheads="1"/>
            </p:cNvSpPr>
            <p:nvPr/>
          </p:nvSpPr>
          <p:spPr bwMode="auto">
            <a:xfrm rot="2700000">
              <a:off x="6568043" y="2481147"/>
              <a:ext cx="117123" cy="114085"/>
            </a:xfrm>
            <a:prstGeom prst="ellipse">
              <a:avLst/>
            </a:prstGeom>
            <a:grpFill/>
            <a:ln>
              <a:noFill/>
            </a:ln>
          </p:spPr>
          <p:txBody>
            <a:bodyPr/>
            <a:lstStyle/>
            <a:p>
              <a:pPr>
                <a:defRPr/>
              </a:pPr>
              <a:endParaRPr lang="en-US" sz="1800" dirty="0"/>
            </a:p>
          </p:txBody>
        </p:sp>
        <p:sp>
          <p:nvSpPr>
            <p:cNvPr id="15" name="Oval 116"/>
            <p:cNvSpPr>
              <a:spLocks noChangeArrowheads="1"/>
            </p:cNvSpPr>
            <p:nvPr/>
          </p:nvSpPr>
          <p:spPr bwMode="auto">
            <a:xfrm rot="2700000">
              <a:off x="6500229" y="2593093"/>
              <a:ext cx="70303" cy="72640"/>
            </a:xfrm>
            <a:prstGeom prst="ellipse">
              <a:avLst/>
            </a:prstGeom>
            <a:grpFill/>
            <a:ln>
              <a:noFill/>
            </a:ln>
          </p:spPr>
          <p:txBody>
            <a:bodyPr/>
            <a:lstStyle/>
            <a:p>
              <a:pPr>
                <a:defRPr/>
              </a:pPr>
              <a:endParaRPr lang="en-US" sz="1800" dirty="0"/>
            </a:p>
          </p:txBody>
        </p:sp>
        <p:sp>
          <p:nvSpPr>
            <p:cNvPr id="16" name="Oval 119"/>
            <p:cNvSpPr>
              <a:spLocks noChangeArrowheads="1"/>
            </p:cNvSpPr>
            <p:nvPr/>
          </p:nvSpPr>
          <p:spPr bwMode="auto">
            <a:xfrm rot="2700000">
              <a:off x="6447912" y="2674106"/>
              <a:ext cx="43239" cy="42313"/>
            </a:xfrm>
            <a:prstGeom prst="ellipse">
              <a:avLst/>
            </a:prstGeom>
            <a:grpFill/>
            <a:ln>
              <a:noFill/>
            </a:ln>
          </p:spPr>
          <p:txBody>
            <a:bodyPr/>
            <a:lstStyle/>
            <a:p>
              <a:pPr>
                <a:defRPr/>
              </a:pPr>
              <a:endParaRPr lang="en-US" sz="1800" dirty="0"/>
            </a:p>
          </p:txBody>
        </p:sp>
        <p:sp>
          <p:nvSpPr>
            <p:cNvPr id="17" name="Rectangle 27"/>
            <p:cNvSpPr/>
            <p:nvPr/>
          </p:nvSpPr>
          <p:spPr>
            <a:xfrm rot="2700000">
              <a:off x="6301683" y="2797997"/>
              <a:ext cx="71523" cy="43830"/>
            </a:xfrm>
            <a:prstGeom prst="rect">
              <a:avLst/>
            </a:prstGeom>
            <a:grp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sz="1800" dirty="0"/>
            </a:p>
          </p:txBody>
        </p:sp>
      </p:grpSp>
      <p:sp>
        <p:nvSpPr>
          <p:cNvPr id="18" name="TextBox 40"/>
          <p:cNvSpPr txBox="1"/>
          <p:nvPr/>
        </p:nvSpPr>
        <p:spPr>
          <a:xfrm>
            <a:off x="477081" y="3271219"/>
            <a:ext cx="1916113"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41"/>
          <p:cNvSpPr txBox="1"/>
          <p:nvPr/>
        </p:nvSpPr>
        <p:spPr>
          <a:xfrm>
            <a:off x="2369378" y="3626818"/>
            <a:ext cx="1914525"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0" name="TextBox 42"/>
          <p:cNvSpPr txBox="1"/>
          <p:nvPr/>
        </p:nvSpPr>
        <p:spPr>
          <a:xfrm>
            <a:off x="4193416" y="4182442"/>
            <a:ext cx="1916112"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43"/>
          <p:cNvSpPr txBox="1"/>
          <p:nvPr/>
        </p:nvSpPr>
        <p:spPr>
          <a:xfrm>
            <a:off x="6866766" y="3607768"/>
            <a:ext cx="1916112" cy="609396"/>
          </a:xfrm>
          <a:prstGeom prst="rect">
            <a:avLst/>
          </a:prstGeom>
          <a:noFill/>
        </p:spPr>
        <p:txBody>
          <a:bodyPr lIns="68577" tIns="34289" rIns="68577" bIns="34289">
            <a:spAutoFit/>
          </a:bodyPr>
          <a:lstStyle/>
          <a:p>
            <a:pPr defTabSz="914058">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grpSp>
        <p:nvGrpSpPr>
          <p:cNvPr id="22" name="组合 13"/>
          <p:cNvGrpSpPr>
            <a:grpSpLocks/>
          </p:cNvGrpSpPr>
          <p:nvPr/>
        </p:nvGrpSpPr>
        <p:grpSpPr bwMode="auto">
          <a:xfrm>
            <a:off x="4896679" y="2604467"/>
            <a:ext cx="863600" cy="865188"/>
            <a:chOff x="4648080" y="2635875"/>
            <a:chExt cx="863576" cy="863791"/>
          </a:xfrm>
        </p:grpSpPr>
        <p:sp>
          <p:nvSpPr>
            <p:cNvPr id="23" name="Oval 53"/>
            <p:cNvSpPr>
              <a:spLocks noChangeArrowheads="1"/>
            </p:cNvSpPr>
            <p:nvPr/>
          </p:nvSpPr>
          <p:spPr bwMode="auto">
            <a:xfrm>
              <a:off x="4648080" y="2635875"/>
              <a:ext cx="863576" cy="863791"/>
            </a:xfrm>
            <a:prstGeom prst="ellipse">
              <a:avLst/>
            </a:prstGeom>
            <a:solidFill>
              <a:schemeClr val="bg1">
                <a:alpha val="41000"/>
              </a:schemeClr>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grpSp>
          <p:nvGrpSpPr>
            <p:cNvPr id="24" name="Group 30"/>
            <p:cNvGrpSpPr/>
            <p:nvPr/>
          </p:nvGrpSpPr>
          <p:grpSpPr>
            <a:xfrm>
              <a:off x="4869929" y="2869115"/>
              <a:ext cx="443402" cy="388820"/>
              <a:chOff x="3175" y="-1587"/>
              <a:chExt cx="490538" cy="430212"/>
            </a:xfrm>
            <a:solidFill>
              <a:schemeClr val="bg1"/>
            </a:solidFill>
          </p:grpSpPr>
          <p:sp>
            <p:nvSpPr>
              <p:cNvPr id="25"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800"/>
              </a:p>
            </p:txBody>
          </p:sp>
          <p:sp>
            <p:nvSpPr>
              <p:cNvPr id="26"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800"/>
              </a:p>
            </p:txBody>
          </p:sp>
        </p:grpSp>
      </p:grpSp>
      <p:grpSp>
        <p:nvGrpSpPr>
          <p:cNvPr id="27" name="组合 11"/>
          <p:cNvGrpSpPr>
            <a:grpSpLocks/>
          </p:cNvGrpSpPr>
          <p:nvPr/>
        </p:nvGrpSpPr>
        <p:grpSpPr bwMode="auto">
          <a:xfrm>
            <a:off x="981903" y="1821830"/>
            <a:ext cx="819150" cy="819150"/>
            <a:chOff x="734153" y="1852387"/>
            <a:chExt cx="818887" cy="819091"/>
          </a:xfrm>
          <a:solidFill>
            <a:schemeClr val="bg1"/>
          </a:solidFill>
        </p:grpSpPr>
        <p:sp>
          <p:nvSpPr>
            <p:cNvPr id="28" name="Oval 53"/>
            <p:cNvSpPr>
              <a:spLocks noChangeArrowheads="1"/>
            </p:cNvSpPr>
            <p:nvPr/>
          </p:nvSpPr>
          <p:spPr bwMode="auto">
            <a:xfrm>
              <a:off x="734153" y="1852387"/>
              <a:ext cx="818887" cy="819091"/>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29" name="Freeform 50"/>
            <p:cNvSpPr>
              <a:spLocks noEditPoints="1"/>
            </p:cNvSpPr>
            <p:nvPr/>
          </p:nvSpPr>
          <p:spPr bwMode="auto">
            <a:xfrm>
              <a:off x="942920" y="2032968"/>
              <a:ext cx="365812" cy="460689"/>
            </a:xfrm>
            <a:custGeom>
              <a:avLst/>
              <a:gdLst>
                <a:gd name="T0" fmla="*/ 187 w 262"/>
                <a:gd name="T1" fmla="*/ 135 h 330"/>
                <a:gd name="T2" fmla="*/ 44 w 262"/>
                <a:gd name="T3" fmla="*/ 135 h 330"/>
                <a:gd name="T4" fmla="*/ 44 w 262"/>
                <a:gd name="T5" fmla="*/ 156 h 330"/>
                <a:gd name="T6" fmla="*/ 187 w 262"/>
                <a:gd name="T7" fmla="*/ 156 h 330"/>
                <a:gd name="T8" fmla="*/ 187 w 262"/>
                <a:gd name="T9" fmla="*/ 135 h 330"/>
                <a:gd name="T10" fmla="*/ 187 w 262"/>
                <a:gd name="T11" fmla="*/ 95 h 330"/>
                <a:gd name="T12" fmla="*/ 44 w 262"/>
                <a:gd name="T13" fmla="*/ 95 h 330"/>
                <a:gd name="T14" fmla="*/ 44 w 262"/>
                <a:gd name="T15" fmla="*/ 115 h 330"/>
                <a:gd name="T16" fmla="*/ 187 w 262"/>
                <a:gd name="T17" fmla="*/ 115 h 330"/>
                <a:gd name="T18" fmla="*/ 187 w 262"/>
                <a:gd name="T19" fmla="*/ 95 h 330"/>
                <a:gd name="T20" fmla="*/ 187 w 262"/>
                <a:gd name="T21" fmla="*/ 54 h 330"/>
                <a:gd name="T22" fmla="*/ 44 w 262"/>
                <a:gd name="T23" fmla="*/ 54 h 330"/>
                <a:gd name="T24" fmla="*/ 44 w 262"/>
                <a:gd name="T25" fmla="*/ 75 h 330"/>
                <a:gd name="T26" fmla="*/ 187 w 262"/>
                <a:gd name="T27" fmla="*/ 75 h 330"/>
                <a:gd name="T28" fmla="*/ 187 w 262"/>
                <a:gd name="T29" fmla="*/ 54 h 330"/>
                <a:gd name="T30" fmla="*/ 44 w 262"/>
                <a:gd name="T31" fmla="*/ 196 h 330"/>
                <a:gd name="T32" fmla="*/ 116 w 262"/>
                <a:gd name="T33" fmla="*/ 196 h 330"/>
                <a:gd name="T34" fmla="*/ 116 w 262"/>
                <a:gd name="T35" fmla="*/ 176 h 330"/>
                <a:gd name="T36" fmla="*/ 44 w 262"/>
                <a:gd name="T37" fmla="*/ 176 h 330"/>
                <a:gd name="T38" fmla="*/ 44 w 262"/>
                <a:gd name="T39" fmla="*/ 196 h 330"/>
                <a:gd name="T40" fmla="*/ 233 w 262"/>
                <a:gd name="T41" fmla="*/ 29 h 330"/>
                <a:gd name="T42" fmla="*/ 233 w 262"/>
                <a:gd name="T43" fmla="*/ 0 h 330"/>
                <a:gd name="T44" fmla="*/ 0 w 262"/>
                <a:gd name="T45" fmla="*/ 0 h 330"/>
                <a:gd name="T46" fmla="*/ 0 w 262"/>
                <a:gd name="T47" fmla="*/ 301 h 330"/>
                <a:gd name="T48" fmla="*/ 29 w 262"/>
                <a:gd name="T49" fmla="*/ 301 h 330"/>
                <a:gd name="T50" fmla="*/ 29 w 262"/>
                <a:gd name="T51" fmla="*/ 330 h 330"/>
                <a:gd name="T52" fmla="*/ 262 w 262"/>
                <a:gd name="T53" fmla="*/ 330 h 330"/>
                <a:gd name="T54" fmla="*/ 262 w 262"/>
                <a:gd name="T55" fmla="*/ 29 h 330"/>
                <a:gd name="T56" fmla="*/ 233 w 262"/>
                <a:gd name="T57" fmla="*/ 29 h 330"/>
                <a:gd name="T58" fmla="*/ 15 w 262"/>
                <a:gd name="T59" fmla="*/ 286 h 330"/>
                <a:gd name="T60" fmla="*/ 15 w 262"/>
                <a:gd name="T61" fmla="*/ 16 h 330"/>
                <a:gd name="T62" fmla="*/ 216 w 262"/>
                <a:gd name="T63" fmla="*/ 16 h 330"/>
                <a:gd name="T64" fmla="*/ 216 w 262"/>
                <a:gd name="T65" fmla="*/ 216 h 330"/>
                <a:gd name="T66" fmla="*/ 148 w 262"/>
                <a:gd name="T67" fmla="*/ 216 h 330"/>
                <a:gd name="T68" fmla="*/ 148 w 262"/>
                <a:gd name="T69" fmla="*/ 286 h 330"/>
                <a:gd name="T70" fmla="*/ 15 w 262"/>
                <a:gd name="T71" fmla="*/ 286 h 330"/>
                <a:gd name="T72" fmla="*/ 245 w 262"/>
                <a:gd name="T73" fmla="*/ 315 h 330"/>
                <a:gd name="T74" fmla="*/ 44 w 262"/>
                <a:gd name="T75" fmla="*/ 315 h 330"/>
                <a:gd name="T76" fmla="*/ 44 w 262"/>
                <a:gd name="T77" fmla="*/ 301 h 330"/>
                <a:gd name="T78" fmla="*/ 155 w 262"/>
                <a:gd name="T79" fmla="*/ 301 h 330"/>
                <a:gd name="T80" fmla="*/ 233 w 262"/>
                <a:gd name="T81" fmla="*/ 225 h 330"/>
                <a:gd name="T82" fmla="*/ 233 w 262"/>
                <a:gd name="T83" fmla="*/ 45 h 330"/>
                <a:gd name="T84" fmla="*/ 245 w 262"/>
                <a:gd name="T85" fmla="*/ 45 h 330"/>
                <a:gd name="T86" fmla="*/ 245 w 262"/>
                <a:gd name="T87" fmla="*/ 315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endParaRPr lang="zh-CN" altLang="en-US" sz="1800"/>
            </a:p>
          </p:txBody>
        </p:sp>
      </p:grpSp>
      <p:grpSp>
        <p:nvGrpSpPr>
          <p:cNvPr id="30" name="组合 12"/>
          <p:cNvGrpSpPr>
            <a:grpSpLocks/>
          </p:cNvGrpSpPr>
          <p:nvPr/>
        </p:nvGrpSpPr>
        <p:grpSpPr bwMode="auto">
          <a:xfrm>
            <a:off x="2966281" y="1691656"/>
            <a:ext cx="1014413" cy="1016000"/>
            <a:chOff x="2718058" y="1723172"/>
            <a:chExt cx="1014254" cy="1014507"/>
          </a:xfrm>
          <a:solidFill>
            <a:schemeClr val="bg1"/>
          </a:solidFill>
        </p:grpSpPr>
        <p:sp>
          <p:nvSpPr>
            <p:cNvPr id="31" name="Oval 53"/>
            <p:cNvSpPr>
              <a:spLocks noChangeArrowheads="1"/>
            </p:cNvSpPr>
            <p:nvPr/>
          </p:nvSpPr>
          <p:spPr bwMode="auto">
            <a:xfrm>
              <a:off x="2718058" y="1723172"/>
              <a:ext cx="1014254" cy="1014507"/>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32" name="Freeform 48"/>
            <p:cNvSpPr>
              <a:spLocks noEditPoints="1"/>
            </p:cNvSpPr>
            <p:nvPr/>
          </p:nvSpPr>
          <p:spPr bwMode="auto">
            <a:xfrm>
              <a:off x="3035361" y="1957638"/>
              <a:ext cx="372119" cy="544415"/>
            </a:xfrm>
            <a:custGeom>
              <a:avLst/>
              <a:gdLst>
                <a:gd name="T0" fmla="*/ 76 w 152"/>
                <a:gd name="T1" fmla="*/ 31 h 221"/>
                <a:gd name="T2" fmla="*/ 80 w 152"/>
                <a:gd name="T3" fmla="*/ 27 h 221"/>
                <a:gd name="T4" fmla="*/ 76 w 152"/>
                <a:gd name="T5" fmla="*/ 23 h 221"/>
                <a:gd name="T6" fmla="*/ 23 w 152"/>
                <a:gd name="T7" fmla="*/ 76 h 221"/>
                <a:gd name="T8" fmla="*/ 27 w 152"/>
                <a:gd name="T9" fmla="*/ 80 h 221"/>
                <a:gd name="T10" fmla="*/ 31 w 152"/>
                <a:gd name="T11" fmla="*/ 76 h 221"/>
                <a:gd name="T12" fmla="*/ 76 w 152"/>
                <a:gd name="T13" fmla="*/ 31 h 221"/>
                <a:gd name="T14" fmla="*/ 44 w 152"/>
                <a:gd name="T15" fmla="*/ 192 h 221"/>
                <a:gd name="T16" fmla="*/ 45 w 152"/>
                <a:gd name="T17" fmla="*/ 203 h 221"/>
                <a:gd name="T18" fmla="*/ 56 w 152"/>
                <a:gd name="T19" fmla="*/ 209 h 221"/>
                <a:gd name="T20" fmla="*/ 57 w 152"/>
                <a:gd name="T21" fmla="*/ 216 h 221"/>
                <a:gd name="T22" fmla="*/ 76 w 152"/>
                <a:gd name="T23" fmla="*/ 221 h 221"/>
                <a:gd name="T24" fmla="*/ 95 w 152"/>
                <a:gd name="T25" fmla="*/ 216 h 221"/>
                <a:gd name="T26" fmla="*/ 96 w 152"/>
                <a:gd name="T27" fmla="*/ 209 h 221"/>
                <a:gd name="T28" fmla="*/ 106 w 152"/>
                <a:gd name="T29" fmla="*/ 203 h 221"/>
                <a:gd name="T30" fmla="*/ 108 w 152"/>
                <a:gd name="T31" fmla="*/ 192 h 221"/>
                <a:gd name="T32" fmla="*/ 76 w 152"/>
                <a:gd name="T33" fmla="*/ 197 h 221"/>
                <a:gd name="T34" fmla="*/ 44 w 152"/>
                <a:gd name="T35" fmla="*/ 192 h 221"/>
                <a:gd name="T36" fmla="*/ 41 w 152"/>
                <a:gd name="T37" fmla="*/ 170 h 221"/>
                <a:gd name="T38" fmla="*/ 42 w 152"/>
                <a:gd name="T39" fmla="*/ 182 h 221"/>
                <a:gd name="T40" fmla="*/ 76 w 152"/>
                <a:gd name="T41" fmla="*/ 188 h 221"/>
                <a:gd name="T42" fmla="*/ 109 w 152"/>
                <a:gd name="T43" fmla="*/ 182 h 221"/>
                <a:gd name="T44" fmla="*/ 111 w 152"/>
                <a:gd name="T45" fmla="*/ 170 h 221"/>
                <a:gd name="T46" fmla="*/ 76 w 152"/>
                <a:gd name="T47" fmla="*/ 177 h 221"/>
                <a:gd name="T48" fmla="*/ 41 w 152"/>
                <a:gd name="T49" fmla="*/ 170 h 221"/>
                <a:gd name="T50" fmla="*/ 76 w 152"/>
                <a:gd name="T51" fmla="*/ 0 h 221"/>
                <a:gd name="T52" fmla="*/ 0 w 152"/>
                <a:gd name="T53" fmla="*/ 76 h 221"/>
                <a:gd name="T54" fmla="*/ 36 w 152"/>
                <a:gd name="T55" fmla="*/ 141 h 221"/>
                <a:gd name="T56" fmla="*/ 39 w 152"/>
                <a:gd name="T57" fmla="*/ 160 h 221"/>
                <a:gd name="T58" fmla="*/ 76 w 152"/>
                <a:gd name="T59" fmla="*/ 168 h 221"/>
                <a:gd name="T60" fmla="*/ 113 w 152"/>
                <a:gd name="T61" fmla="*/ 160 h 221"/>
                <a:gd name="T62" fmla="*/ 115 w 152"/>
                <a:gd name="T63" fmla="*/ 141 h 221"/>
                <a:gd name="T64" fmla="*/ 152 w 152"/>
                <a:gd name="T65" fmla="*/ 76 h 221"/>
                <a:gd name="T66" fmla="*/ 76 w 152"/>
                <a:gd name="T67" fmla="*/ 0 h 221"/>
                <a:gd name="T68" fmla="*/ 104 w 152"/>
                <a:gd name="T69" fmla="*/ 132 h 221"/>
                <a:gd name="T70" fmla="*/ 102 w 152"/>
                <a:gd name="T71" fmla="*/ 150 h 221"/>
                <a:gd name="T72" fmla="*/ 76 w 152"/>
                <a:gd name="T73" fmla="*/ 154 h 221"/>
                <a:gd name="T74" fmla="*/ 50 w 152"/>
                <a:gd name="T75" fmla="*/ 150 h 221"/>
                <a:gd name="T76" fmla="*/ 48 w 152"/>
                <a:gd name="T77" fmla="*/ 132 h 221"/>
                <a:gd name="T78" fmla="*/ 13 w 152"/>
                <a:gd name="T79" fmla="*/ 76 h 221"/>
                <a:gd name="T80" fmla="*/ 76 w 152"/>
                <a:gd name="T81" fmla="*/ 14 h 221"/>
                <a:gd name="T82" fmla="*/ 139 w 152"/>
                <a:gd name="T83" fmla="*/ 76 h 221"/>
                <a:gd name="T84" fmla="*/ 104 w 152"/>
                <a:gd name="T85" fmla="*/ 132 h 221"/>
                <a:gd name="T86" fmla="*/ 93 w 152"/>
                <a:gd name="T87" fmla="*/ 104 h 221"/>
                <a:gd name="T88" fmla="*/ 76 w 152"/>
                <a:gd name="T89" fmla="*/ 74 h 221"/>
                <a:gd name="T90" fmla="*/ 59 w 152"/>
                <a:gd name="T91" fmla="*/ 104 h 221"/>
                <a:gd name="T92" fmla="*/ 52 w 152"/>
                <a:gd name="T93" fmla="*/ 89 h 221"/>
                <a:gd name="T94" fmla="*/ 41 w 152"/>
                <a:gd name="T95" fmla="*/ 94 h 221"/>
                <a:gd name="T96" fmla="*/ 58 w 152"/>
                <a:gd name="T97" fmla="*/ 131 h 221"/>
                <a:gd name="T98" fmla="*/ 76 w 152"/>
                <a:gd name="T99" fmla="*/ 98 h 221"/>
                <a:gd name="T100" fmla="*/ 94 w 152"/>
                <a:gd name="T101" fmla="*/ 131 h 221"/>
                <a:gd name="T102" fmla="*/ 111 w 152"/>
                <a:gd name="T103" fmla="*/ 94 h 221"/>
                <a:gd name="T104" fmla="*/ 100 w 152"/>
                <a:gd name="T105" fmla="*/ 89 h 221"/>
                <a:gd name="T106" fmla="*/ 93 w 152"/>
                <a:gd name="T107" fmla="*/ 10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endParaRPr lang="zh-CN" altLang="en-US" sz="1800"/>
            </a:p>
          </p:txBody>
        </p:sp>
      </p:grpSp>
      <p:grpSp>
        <p:nvGrpSpPr>
          <p:cNvPr id="33" name="组合 14"/>
          <p:cNvGrpSpPr>
            <a:grpSpLocks/>
          </p:cNvGrpSpPr>
          <p:nvPr/>
        </p:nvGrpSpPr>
        <p:grpSpPr bwMode="auto">
          <a:xfrm>
            <a:off x="7341431" y="982042"/>
            <a:ext cx="2689225" cy="1562100"/>
            <a:chOff x="7092280" y="1013267"/>
            <a:chExt cx="2690646" cy="1560961"/>
          </a:xfrm>
        </p:grpSpPr>
        <p:sp>
          <p:nvSpPr>
            <p:cNvPr id="34" name="Oval 53"/>
            <p:cNvSpPr>
              <a:spLocks noChangeArrowheads="1"/>
            </p:cNvSpPr>
            <p:nvPr/>
          </p:nvSpPr>
          <p:spPr bwMode="auto">
            <a:xfrm>
              <a:off x="7092280" y="1013267"/>
              <a:ext cx="1560572" cy="1560961"/>
            </a:xfrm>
            <a:prstGeom prst="ellipse">
              <a:avLst/>
            </a:prstGeom>
            <a:solidFill>
              <a:schemeClr val="bg1">
                <a:alpha val="45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35" name="矩形 60"/>
            <p:cNvSpPr>
              <a:spLocks noChangeArrowheads="1"/>
            </p:cNvSpPr>
            <p:nvPr/>
          </p:nvSpPr>
          <p:spPr bwMode="auto">
            <a:xfrm>
              <a:off x="7286658" y="1287742"/>
              <a:ext cx="2496268" cy="832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p>
              <a:pPr>
                <a:lnSpc>
                  <a:spcPct val="120000"/>
                </a:lnSpc>
              </a:pPr>
              <a:r>
                <a:rPr lang="zh-CN" altLang="en-US" sz="2400" dirty="0" smtClean="0">
                  <a:solidFill>
                    <a:schemeClr val="bg1"/>
                  </a:solidFill>
                  <a:latin typeface="方正兰亭粗黑简体" pitchFamily="2" charset="-122"/>
                  <a:ea typeface="方正兰亭粗黑简体" pitchFamily="2" charset="-122"/>
                </a:rPr>
                <a:t> 单击</a:t>
              </a:r>
              <a:endParaRPr lang="en-US" altLang="zh-CN" sz="2400" dirty="0">
                <a:solidFill>
                  <a:schemeClr val="bg1"/>
                </a:solidFill>
                <a:latin typeface="方正兰亭粗黑简体" pitchFamily="2" charset="-122"/>
                <a:ea typeface="方正兰亭粗黑简体" pitchFamily="2" charset="-122"/>
              </a:endParaRPr>
            </a:p>
            <a:p>
              <a:pPr>
                <a:lnSpc>
                  <a:spcPct val="120000"/>
                </a:lnSpc>
              </a:pPr>
              <a:r>
                <a:rPr lang="zh-CN" altLang="en-US" sz="2000" dirty="0" smtClean="0">
                  <a:solidFill>
                    <a:schemeClr val="bg1"/>
                  </a:solidFill>
                  <a:latin typeface="方正兰亭粗黑简体" pitchFamily="2" charset="-122"/>
                  <a:ea typeface="方正兰亭粗黑简体" pitchFamily="2" charset="-122"/>
                </a:rPr>
                <a:t>添加标题</a:t>
              </a:r>
              <a:endParaRPr lang="zh-CN" altLang="en-US" sz="2000" dirty="0">
                <a:solidFill>
                  <a:schemeClr val="bg1"/>
                </a:solidFill>
                <a:latin typeface="方正兰亭粗黑简体" pitchFamily="2" charset="-122"/>
                <a:ea typeface="方正兰亭粗黑简体" pitchFamily="2" charset="-122"/>
              </a:endParaRPr>
            </a:p>
          </p:txBody>
        </p:sp>
      </p:grpSp>
      <p:sp>
        <p:nvSpPr>
          <p:cNvPr id="36" name="矩形 35"/>
          <p:cNvSpPr>
            <a:spLocks noChangeArrowheads="1"/>
          </p:cNvSpPr>
          <p:nvPr/>
        </p:nvSpPr>
        <p:spPr bwMode="auto">
          <a:xfrm>
            <a:off x="750338" y="2890217"/>
            <a:ext cx="1369593"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37" name="矩形 36"/>
          <p:cNvSpPr>
            <a:spLocks noChangeArrowheads="1"/>
          </p:cNvSpPr>
          <p:nvPr/>
        </p:nvSpPr>
        <p:spPr bwMode="auto">
          <a:xfrm>
            <a:off x="2708519" y="3114055"/>
            <a:ext cx="1369593"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38" name="矩形 37"/>
          <p:cNvSpPr/>
          <p:nvPr/>
        </p:nvSpPr>
        <p:spPr>
          <a:xfrm>
            <a:off x="4604788" y="3772867"/>
            <a:ext cx="1369593"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39" name="矩形 38"/>
          <p:cNvSpPr/>
          <p:nvPr/>
        </p:nvSpPr>
        <p:spPr>
          <a:xfrm>
            <a:off x="7201939" y="3244231"/>
            <a:ext cx="1369593"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218304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2.91667E-6 3.7037E-6 " pathEditMode="relative" rAng="0" ptsTypes="AAAA">
                                      <p:cBhvr>
                                        <p:cTn id="9" dur="2000" fill="hold"/>
                                        <p:tgtEl>
                                          <p:spTgt spid="7"/>
                                        </p:tgtEl>
                                        <p:attrNameLst>
                                          <p:attrName>ppt_x</p:attrName>
                                          <p:attrName>ppt_y</p:attrName>
                                        </p:attrNameLst>
                                      </p:cBhvr>
                                      <p:rCtr x="35560" y="6944"/>
                                    </p:animMotion>
                                  </p:childTnLst>
                                </p:cTn>
                              </p:par>
                              <p:par>
                                <p:cTn id="10" presetID="22" presetClass="entr" presetSubtype="8"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2000"/>
                                        <p:tgtEl>
                                          <p:spTgt spid="6"/>
                                        </p:tgtEl>
                                      </p:cBhvr>
                                    </p:animEffect>
                                  </p:childTnLst>
                                </p:cTn>
                              </p:par>
                              <p:par>
                                <p:cTn id="13" presetID="10" presetClass="entr" presetSubtype="0" fill="hold" nodeType="withEffect">
                                  <p:stCondLst>
                                    <p:cond delay="80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nodeType="withEffect">
                                  <p:stCondLst>
                                    <p:cond delay="110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par>
                                <p:cTn id="19" presetID="10" presetClass="entr" presetSubtype="0" fill="hold" nodeType="withEffect">
                                  <p:stCondLst>
                                    <p:cond delay="150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2" presetClass="entr" presetSubtype="1"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400"/>
                                        <p:tgtEl>
                                          <p:spTgt spid="36"/>
                                        </p:tgtEl>
                                        <p:attrNameLst>
                                          <p:attrName>ppt_y</p:attrName>
                                        </p:attrNameLst>
                                      </p:cBhvr>
                                      <p:tavLst>
                                        <p:tav tm="0">
                                          <p:val>
                                            <p:strVal val="#ppt_y-#ppt_h*1.125000"/>
                                          </p:val>
                                        </p:tav>
                                        <p:tav tm="100000">
                                          <p:val>
                                            <p:strVal val="#ppt_y"/>
                                          </p:val>
                                        </p:tav>
                                      </p:tavLst>
                                    </p:anim>
                                    <p:animEffect transition="in" filter="wipe(down)">
                                      <p:cBhvr>
                                        <p:cTn id="32" dur="400"/>
                                        <p:tgtEl>
                                          <p:spTgt spid="36"/>
                                        </p:tgtEl>
                                      </p:cBhvr>
                                    </p:animEffect>
                                  </p:childTnLst>
                                </p:cTn>
                              </p:par>
                            </p:childTnLst>
                          </p:cTn>
                        </p:par>
                        <p:par>
                          <p:cTn id="33" fill="hold">
                            <p:stCondLst>
                              <p:cond delay="3400"/>
                            </p:stCondLst>
                            <p:childTnLst>
                              <p:par>
                                <p:cTn id="34" presetID="12" presetClass="entr" presetSubtype="1"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400"/>
                                        <p:tgtEl>
                                          <p:spTgt spid="37"/>
                                        </p:tgtEl>
                                        <p:attrNameLst>
                                          <p:attrName>ppt_y</p:attrName>
                                        </p:attrNameLst>
                                      </p:cBhvr>
                                      <p:tavLst>
                                        <p:tav tm="0">
                                          <p:val>
                                            <p:strVal val="#ppt_y-#ppt_h*1.125000"/>
                                          </p:val>
                                        </p:tav>
                                        <p:tav tm="100000">
                                          <p:val>
                                            <p:strVal val="#ppt_y"/>
                                          </p:val>
                                        </p:tav>
                                      </p:tavLst>
                                    </p:anim>
                                    <p:animEffect transition="in" filter="wipe(down)">
                                      <p:cBhvr>
                                        <p:cTn id="37" dur="400"/>
                                        <p:tgtEl>
                                          <p:spTgt spid="37"/>
                                        </p:tgtEl>
                                      </p:cBhvr>
                                    </p:animEffect>
                                  </p:childTnLst>
                                </p:cTn>
                              </p:par>
                            </p:childTnLst>
                          </p:cTn>
                        </p:par>
                        <p:par>
                          <p:cTn id="38" fill="hold">
                            <p:stCondLst>
                              <p:cond delay="3800"/>
                            </p:stCondLst>
                            <p:childTnLst>
                              <p:par>
                                <p:cTn id="39" presetID="12" presetClass="entr" presetSubtype="1"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400"/>
                                        <p:tgtEl>
                                          <p:spTgt spid="38"/>
                                        </p:tgtEl>
                                        <p:attrNameLst>
                                          <p:attrName>ppt_y</p:attrName>
                                        </p:attrNameLst>
                                      </p:cBhvr>
                                      <p:tavLst>
                                        <p:tav tm="0">
                                          <p:val>
                                            <p:strVal val="#ppt_y-#ppt_h*1.125000"/>
                                          </p:val>
                                        </p:tav>
                                        <p:tav tm="100000">
                                          <p:val>
                                            <p:strVal val="#ppt_y"/>
                                          </p:val>
                                        </p:tav>
                                      </p:tavLst>
                                    </p:anim>
                                    <p:animEffect transition="in" filter="wipe(down)">
                                      <p:cBhvr>
                                        <p:cTn id="42" dur="400"/>
                                        <p:tgtEl>
                                          <p:spTgt spid="38"/>
                                        </p:tgtEl>
                                      </p:cBhvr>
                                    </p:animEffect>
                                  </p:childTnLst>
                                </p:cTn>
                              </p:par>
                            </p:childTnLst>
                          </p:cTn>
                        </p:par>
                        <p:par>
                          <p:cTn id="43" fill="hold">
                            <p:stCondLst>
                              <p:cond delay="4200"/>
                            </p:stCondLst>
                            <p:childTnLst>
                              <p:par>
                                <p:cTn id="44" presetID="12" presetClass="entr" presetSubtype="1"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400"/>
                                        <p:tgtEl>
                                          <p:spTgt spid="39"/>
                                        </p:tgtEl>
                                        <p:attrNameLst>
                                          <p:attrName>ppt_y</p:attrName>
                                        </p:attrNameLst>
                                      </p:cBhvr>
                                      <p:tavLst>
                                        <p:tav tm="0">
                                          <p:val>
                                            <p:strVal val="#ppt_y-#ppt_h*1.125000"/>
                                          </p:val>
                                        </p:tav>
                                        <p:tav tm="100000">
                                          <p:val>
                                            <p:strVal val="#ppt_y"/>
                                          </p:val>
                                        </p:tav>
                                      </p:tavLst>
                                    </p:anim>
                                    <p:animEffect transition="in" filter="wipe(down)">
                                      <p:cBhvr>
                                        <p:cTn id="47" dur="400"/>
                                        <p:tgtEl>
                                          <p:spTgt spid="39"/>
                                        </p:tgtEl>
                                      </p:cBhvr>
                                    </p:animEffect>
                                  </p:childTnLst>
                                </p:cTn>
                              </p:par>
                            </p:childTnLst>
                          </p:cTn>
                        </p:par>
                        <p:par>
                          <p:cTn id="48" fill="hold">
                            <p:stCondLst>
                              <p:cond delay="4600"/>
                            </p:stCondLst>
                            <p:childTnLst>
                              <p:par>
                                <p:cTn id="49" presetID="14"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randombar(horizontal)">
                                      <p:cBhvr>
                                        <p:cTn id="51" dur="500"/>
                                        <p:tgtEl>
                                          <p:spTgt spid="18"/>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randombar(horizontal)">
                                      <p:cBhvr>
                                        <p:cTn id="54" dur="500"/>
                                        <p:tgtEl>
                                          <p:spTgt spid="19"/>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randombar(horizontal)">
                                      <p:cBhvr>
                                        <p:cTn id="57" dur="500"/>
                                        <p:tgtEl>
                                          <p:spTgt spid="2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randombar(horizontal)">
                                      <p:cBhvr>
                                        <p:cTn id="6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36" grpId="0"/>
      <p:bldP spid="37"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Text Box 10"/>
          <p:cNvSpPr txBox="1">
            <a:spLocks noChangeArrowheads="1"/>
          </p:cNvSpPr>
          <p:nvPr/>
        </p:nvSpPr>
        <p:spPr bwMode="auto">
          <a:xfrm>
            <a:off x="6556858" y="1270105"/>
            <a:ext cx="1599857" cy="661730"/>
          </a:xfrm>
          <a:prstGeom prst="rect">
            <a:avLst/>
          </a:prstGeom>
          <a:noFill/>
          <a:ln w="9525">
            <a:noFill/>
            <a:miter lim="800000"/>
            <a:headEnd/>
            <a:tailEnd/>
          </a:ln>
        </p:spPr>
        <p:txBody>
          <a:bodyPr wrap="square" lIns="45728" tIns="22865" rIns="45728" bIns="22865">
            <a:spAutoFit/>
          </a:bodyPr>
          <a:lstStyle/>
          <a:p>
            <a:pPr defTabSz="1088436">
              <a:lnSpc>
                <a:spcPct val="200000"/>
              </a:lnSpc>
            </a:pPr>
            <a:r>
              <a:rPr lang="zh-CN" altLang="en-US" sz="800" b="1" dirty="0">
                <a:solidFill>
                  <a:srgbClr val="FFFFFF"/>
                </a:solidFill>
                <a:latin typeface="微软雅黑" panose="020B0503020204020204" pitchFamily="34" charset="-122"/>
                <a:ea typeface="微软雅黑" panose="020B0503020204020204" pitchFamily="34" charset="-122"/>
                <a:cs typeface="Open Sans" pitchFamily="34" charset="0"/>
              </a:rPr>
              <a:t>添加标题</a:t>
            </a:r>
            <a:endParaRPr lang="en-US" sz="800" b="1" dirty="0">
              <a:solidFill>
                <a:srgbClr val="FFFFFF"/>
              </a:solidFill>
              <a:cs typeface="Open Sans" pitchFamily="34" charset="0"/>
            </a:endParaRPr>
          </a:p>
          <a:p>
            <a:pPr defTabSz="1088436"/>
            <a:r>
              <a:rPr lang="zh-CN" altLang="en-US" sz="800" dirty="0">
                <a:solidFill>
                  <a:srgbClr val="FFFFFF"/>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此处添加详细文本描述，建议与标题相关并符合整体语言风格，语言描述尽量简洁生动。</a:t>
            </a:r>
            <a:endParaRPr lang="en-US" sz="800" dirty="0">
              <a:solidFill>
                <a:srgbClr val="FFFFFF"/>
              </a:solidFill>
              <a:cs typeface="Open Sans" pitchFamily="34" charset="0"/>
            </a:endParaRPr>
          </a:p>
        </p:txBody>
      </p:sp>
      <p:grpSp>
        <p:nvGrpSpPr>
          <p:cNvPr id="7" name="Group 97"/>
          <p:cNvGrpSpPr/>
          <p:nvPr/>
        </p:nvGrpSpPr>
        <p:grpSpPr>
          <a:xfrm>
            <a:off x="5788927" y="1356457"/>
            <a:ext cx="601578" cy="605111"/>
            <a:chOff x="6217882" y="895350"/>
            <a:chExt cx="716318" cy="720428"/>
          </a:xfrm>
        </p:grpSpPr>
        <p:sp>
          <p:nvSpPr>
            <p:cNvPr id="8" name="Oval 96"/>
            <p:cNvSpPr/>
            <p:nvPr/>
          </p:nvSpPr>
          <p:spPr>
            <a:xfrm>
              <a:off x="6217882" y="895350"/>
              <a:ext cx="716318" cy="720428"/>
            </a:xfrm>
            <a:prstGeom prst="ellipse">
              <a:avLst/>
            </a:prstGeom>
            <a:no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4242"/>
              <a:endParaRPr lang="en-US" sz="8800">
                <a:solidFill>
                  <a:srgbClr val="FFFFFF"/>
                </a:solidFill>
              </a:endParaRPr>
            </a:p>
          </p:txBody>
        </p:sp>
        <p:grpSp>
          <p:nvGrpSpPr>
            <p:cNvPr id="9" name="Group 87"/>
            <p:cNvGrpSpPr/>
            <p:nvPr/>
          </p:nvGrpSpPr>
          <p:grpSpPr>
            <a:xfrm>
              <a:off x="6367749" y="1042677"/>
              <a:ext cx="428440" cy="428440"/>
              <a:chOff x="3369033" y="3395740"/>
              <a:chExt cx="428440" cy="428440"/>
            </a:xfrm>
          </p:grpSpPr>
          <p:sp>
            <p:nvSpPr>
              <p:cNvPr id="10" name="Freeform 39"/>
              <p:cNvSpPr>
                <a:spLocks noEditPoints="1"/>
              </p:cNvSpPr>
              <p:nvPr/>
            </p:nvSpPr>
            <p:spPr bwMode="auto">
              <a:xfrm>
                <a:off x="3369033" y="3395740"/>
                <a:ext cx="428440" cy="428440"/>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1" name="Freeform 40"/>
              <p:cNvSpPr>
                <a:spLocks noEditPoints="1"/>
              </p:cNvSpPr>
              <p:nvPr/>
            </p:nvSpPr>
            <p:spPr bwMode="auto">
              <a:xfrm>
                <a:off x="3531998" y="3500879"/>
                <a:ext cx="126166" cy="18662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2" name="Oval 41"/>
              <p:cNvSpPr>
                <a:spLocks noChangeArrowheads="1"/>
              </p:cNvSpPr>
              <p:nvPr/>
            </p:nvSpPr>
            <p:spPr bwMode="auto">
              <a:xfrm>
                <a:off x="3579310" y="3603390"/>
                <a:ext cx="10514" cy="1051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sp>
        <p:nvSpPr>
          <p:cNvPr id="13" name="Text Box 10"/>
          <p:cNvSpPr txBox="1">
            <a:spLocks noChangeArrowheads="1"/>
          </p:cNvSpPr>
          <p:nvPr/>
        </p:nvSpPr>
        <p:spPr bwMode="auto">
          <a:xfrm>
            <a:off x="6556858" y="2083167"/>
            <a:ext cx="1599857" cy="661730"/>
          </a:xfrm>
          <a:prstGeom prst="rect">
            <a:avLst/>
          </a:prstGeom>
          <a:noFill/>
          <a:ln w="9525">
            <a:noFill/>
            <a:miter lim="800000"/>
            <a:headEnd/>
            <a:tailEnd/>
          </a:ln>
        </p:spPr>
        <p:txBody>
          <a:bodyPr wrap="square" lIns="45728" tIns="22865" rIns="45728" bIns="22865">
            <a:spAutoFit/>
          </a:bodyPr>
          <a:lstStyle/>
          <a:p>
            <a:pPr defTabSz="1088436">
              <a:lnSpc>
                <a:spcPct val="200000"/>
              </a:lnSpc>
            </a:pPr>
            <a:r>
              <a:rPr lang="zh-CN" altLang="en-US" sz="800" b="1" dirty="0">
                <a:solidFill>
                  <a:srgbClr val="FFFFFF"/>
                </a:solidFill>
                <a:latin typeface="微软雅黑" panose="020B0503020204020204" pitchFamily="34" charset="-122"/>
                <a:ea typeface="微软雅黑" panose="020B0503020204020204" pitchFamily="34" charset="-122"/>
                <a:cs typeface="Open Sans" pitchFamily="34" charset="0"/>
              </a:rPr>
              <a:t>添加标题</a:t>
            </a:r>
            <a:endParaRPr lang="en-US" altLang="zh-CN" sz="800" b="1" dirty="0">
              <a:solidFill>
                <a:srgbClr val="FFFFFF"/>
              </a:solidFill>
              <a:latin typeface="微软雅黑" panose="020B0503020204020204" pitchFamily="34" charset="-122"/>
              <a:ea typeface="微软雅黑" panose="020B0503020204020204" pitchFamily="34" charset="-122"/>
              <a:cs typeface="Open Sans" pitchFamily="34" charset="0"/>
            </a:endParaRPr>
          </a:p>
          <a:p>
            <a:pPr defTabSz="1088436"/>
            <a:r>
              <a:rPr lang="zh-CN" altLang="en-US" sz="800" dirty="0">
                <a:solidFill>
                  <a:srgbClr val="FFFFFF"/>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此处添加详细文本描述，建议与标题相关并符合整体语言风格，语言描述尽量简洁生动。</a:t>
            </a:r>
            <a:endParaRPr lang="en-US" altLang="zh-CN" sz="800" dirty="0">
              <a:solidFill>
                <a:srgbClr val="FFFFFF"/>
              </a:solidFill>
              <a:latin typeface="微软雅黑" panose="020B0503020204020204" pitchFamily="34" charset="-122"/>
              <a:ea typeface="微软雅黑" panose="020B0503020204020204" pitchFamily="34" charset="-122"/>
              <a:cs typeface="Open Sans" pitchFamily="34" charset="0"/>
            </a:endParaRPr>
          </a:p>
        </p:txBody>
      </p:sp>
      <p:grpSp>
        <p:nvGrpSpPr>
          <p:cNvPr id="14" name="Group 140"/>
          <p:cNvGrpSpPr/>
          <p:nvPr/>
        </p:nvGrpSpPr>
        <p:grpSpPr>
          <a:xfrm>
            <a:off x="5788927" y="2089573"/>
            <a:ext cx="601578" cy="605111"/>
            <a:chOff x="5943600" y="1710958"/>
            <a:chExt cx="716318" cy="720428"/>
          </a:xfrm>
        </p:grpSpPr>
        <p:sp>
          <p:nvSpPr>
            <p:cNvPr id="15" name="Oval 117"/>
            <p:cNvSpPr/>
            <p:nvPr/>
          </p:nvSpPr>
          <p:spPr>
            <a:xfrm>
              <a:off x="5943600" y="1710958"/>
              <a:ext cx="716318" cy="720428"/>
            </a:xfrm>
            <a:prstGeom prst="ellipse">
              <a:avLst/>
            </a:prstGeom>
            <a:no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4242"/>
              <a:endParaRPr lang="en-US" sz="8800">
                <a:solidFill>
                  <a:srgbClr val="FFFFFF"/>
                </a:solidFill>
              </a:endParaRPr>
            </a:p>
          </p:txBody>
        </p:sp>
        <p:grpSp>
          <p:nvGrpSpPr>
            <p:cNvPr id="16" name="Group 77"/>
            <p:cNvGrpSpPr>
              <a:grpSpLocks noChangeAspect="1"/>
            </p:cNvGrpSpPr>
            <p:nvPr/>
          </p:nvGrpSpPr>
          <p:grpSpPr>
            <a:xfrm>
              <a:off x="6096000" y="1928269"/>
              <a:ext cx="439482" cy="309528"/>
              <a:chOff x="6040049" y="4182118"/>
              <a:chExt cx="521619" cy="459224"/>
            </a:xfrm>
            <a:solidFill>
              <a:schemeClr val="bg1"/>
            </a:solidFill>
          </p:grpSpPr>
          <p:sp>
            <p:nvSpPr>
              <p:cNvPr id="17"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8"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19"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20"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21"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sp>
        <p:nvSpPr>
          <p:cNvPr id="22" name="Text Box 10"/>
          <p:cNvSpPr txBox="1">
            <a:spLocks noChangeArrowheads="1"/>
          </p:cNvSpPr>
          <p:nvPr/>
        </p:nvSpPr>
        <p:spPr bwMode="auto">
          <a:xfrm>
            <a:off x="6563967" y="2851202"/>
            <a:ext cx="1599857" cy="661730"/>
          </a:xfrm>
          <a:prstGeom prst="rect">
            <a:avLst/>
          </a:prstGeom>
          <a:noFill/>
          <a:ln w="9525">
            <a:noFill/>
            <a:miter lim="800000"/>
            <a:headEnd/>
            <a:tailEnd/>
          </a:ln>
        </p:spPr>
        <p:txBody>
          <a:bodyPr wrap="square" lIns="45728" tIns="22865" rIns="45728" bIns="22865">
            <a:spAutoFit/>
          </a:bodyPr>
          <a:lstStyle/>
          <a:p>
            <a:pPr defTabSz="1088436">
              <a:lnSpc>
                <a:spcPct val="200000"/>
              </a:lnSpc>
            </a:pPr>
            <a:r>
              <a:rPr lang="zh-CN" altLang="en-US" sz="800" b="1" dirty="0">
                <a:solidFill>
                  <a:srgbClr val="FFFFFF"/>
                </a:solidFill>
                <a:latin typeface="微软雅黑" panose="020B0503020204020204" pitchFamily="34" charset="-122"/>
                <a:ea typeface="微软雅黑" panose="020B0503020204020204" pitchFamily="34" charset="-122"/>
                <a:cs typeface="Open Sans" pitchFamily="34" charset="0"/>
              </a:rPr>
              <a:t>添加标题</a:t>
            </a:r>
            <a:endParaRPr lang="en-US" altLang="zh-CN" sz="800" b="1" dirty="0">
              <a:solidFill>
                <a:srgbClr val="FFFFFF"/>
              </a:solidFill>
              <a:latin typeface="微软雅黑" panose="020B0503020204020204" pitchFamily="34" charset="-122"/>
              <a:ea typeface="微软雅黑" panose="020B0503020204020204" pitchFamily="34" charset="-122"/>
              <a:cs typeface="Open Sans" pitchFamily="34" charset="0"/>
            </a:endParaRPr>
          </a:p>
          <a:p>
            <a:pPr defTabSz="1088436"/>
            <a:r>
              <a:rPr lang="zh-CN" altLang="en-US" sz="800" dirty="0">
                <a:solidFill>
                  <a:srgbClr val="FFFFFF"/>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此处添加详细文本描述，建议与标题相关并符合整体语言风格，语言描述尽量简洁生动。</a:t>
            </a:r>
            <a:endParaRPr lang="en-US" altLang="zh-CN" sz="800" dirty="0">
              <a:solidFill>
                <a:srgbClr val="FFFFFF"/>
              </a:solidFill>
              <a:latin typeface="微软雅黑" panose="020B0503020204020204" pitchFamily="34" charset="-122"/>
              <a:ea typeface="微软雅黑" panose="020B0503020204020204" pitchFamily="34" charset="-122"/>
              <a:cs typeface="Open Sans" pitchFamily="34" charset="0"/>
            </a:endParaRPr>
          </a:p>
        </p:txBody>
      </p:sp>
      <p:grpSp>
        <p:nvGrpSpPr>
          <p:cNvPr id="23" name="Group 141"/>
          <p:cNvGrpSpPr/>
          <p:nvPr/>
        </p:nvGrpSpPr>
        <p:grpSpPr>
          <a:xfrm>
            <a:off x="5796037" y="2857609"/>
            <a:ext cx="601578" cy="605111"/>
            <a:chOff x="5952066" y="2625358"/>
            <a:chExt cx="716318" cy="720428"/>
          </a:xfrm>
        </p:grpSpPr>
        <p:sp>
          <p:nvSpPr>
            <p:cNvPr id="24" name="Oval 128"/>
            <p:cNvSpPr/>
            <p:nvPr/>
          </p:nvSpPr>
          <p:spPr>
            <a:xfrm>
              <a:off x="5952066" y="2625358"/>
              <a:ext cx="716318" cy="720428"/>
            </a:xfrm>
            <a:prstGeom prst="ellipse">
              <a:avLst/>
            </a:prstGeom>
            <a:no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4242"/>
              <a:endParaRPr lang="en-US" sz="8800">
                <a:solidFill>
                  <a:srgbClr val="FFFFFF"/>
                </a:solidFill>
              </a:endParaRPr>
            </a:p>
          </p:txBody>
        </p:sp>
        <p:grpSp>
          <p:nvGrpSpPr>
            <p:cNvPr id="25" name="Group 131"/>
            <p:cNvGrpSpPr/>
            <p:nvPr/>
          </p:nvGrpSpPr>
          <p:grpSpPr>
            <a:xfrm>
              <a:off x="6121401" y="2825206"/>
              <a:ext cx="382588" cy="322263"/>
              <a:chOff x="4800600" y="1620145"/>
              <a:chExt cx="382588" cy="322263"/>
            </a:xfrm>
          </p:grpSpPr>
          <p:sp>
            <p:nvSpPr>
              <p:cNvPr id="26" name="Freeform 823"/>
              <p:cNvSpPr>
                <a:spLocks noEditPoints="1"/>
              </p:cNvSpPr>
              <p:nvPr/>
            </p:nvSpPr>
            <p:spPr bwMode="auto">
              <a:xfrm>
                <a:off x="4829175" y="1620145"/>
                <a:ext cx="320675" cy="236538"/>
              </a:xfrm>
              <a:custGeom>
                <a:avLst/>
                <a:gdLst/>
                <a:ahLst/>
                <a:cxnLst>
                  <a:cxn ang="0">
                    <a:pos x="6" y="66"/>
                  </a:cxn>
                  <a:cxn ang="0">
                    <a:pos x="85" y="66"/>
                  </a:cxn>
                  <a:cxn ang="0">
                    <a:pos x="90" y="60"/>
                  </a:cxn>
                  <a:cxn ang="0">
                    <a:pos x="90" y="6"/>
                  </a:cxn>
                  <a:cxn ang="0">
                    <a:pos x="85" y="0"/>
                  </a:cxn>
                  <a:cxn ang="0">
                    <a:pos x="6" y="0"/>
                  </a:cxn>
                  <a:cxn ang="0">
                    <a:pos x="0" y="6"/>
                  </a:cxn>
                  <a:cxn ang="0">
                    <a:pos x="0" y="60"/>
                  </a:cxn>
                  <a:cxn ang="0">
                    <a:pos x="6" y="66"/>
                  </a:cxn>
                  <a:cxn ang="0">
                    <a:pos x="7" y="10"/>
                  </a:cxn>
                  <a:cxn ang="0">
                    <a:pos x="10" y="6"/>
                  </a:cxn>
                  <a:cxn ang="0">
                    <a:pos x="80" y="6"/>
                  </a:cxn>
                  <a:cxn ang="0">
                    <a:pos x="84" y="10"/>
                  </a:cxn>
                  <a:cxn ang="0">
                    <a:pos x="84" y="56"/>
                  </a:cxn>
                  <a:cxn ang="0">
                    <a:pos x="80" y="59"/>
                  </a:cxn>
                  <a:cxn ang="0">
                    <a:pos x="10" y="59"/>
                  </a:cxn>
                  <a:cxn ang="0">
                    <a:pos x="7" y="56"/>
                  </a:cxn>
                  <a:cxn ang="0">
                    <a:pos x="7" y="10"/>
                  </a:cxn>
                </a:cxnLst>
                <a:rect l="0" t="0" r="r" b="b"/>
                <a:pathLst>
                  <a:path w="90" h="66">
                    <a:moveTo>
                      <a:pt x="6" y="66"/>
                    </a:moveTo>
                    <a:cubicBezTo>
                      <a:pt x="85" y="66"/>
                      <a:pt x="85" y="66"/>
                      <a:pt x="85" y="66"/>
                    </a:cubicBezTo>
                    <a:cubicBezTo>
                      <a:pt x="88" y="66"/>
                      <a:pt x="90" y="63"/>
                      <a:pt x="90" y="60"/>
                    </a:cubicBezTo>
                    <a:cubicBezTo>
                      <a:pt x="90" y="6"/>
                      <a:pt x="90" y="6"/>
                      <a:pt x="90" y="6"/>
                    </a:cubicBezTo>
                    <a:cubicBezTo>
                      <a:pt x="90" y="2"/>
                      <a:pt x="88" y="0"/>
                      <a:pt x="85" y="0"/>
                    </a:cubicBezTo>
                    <a:cubicBezTo>
                      <a:pt x="6" y="0"/>
                      <a:pt x="6" y="0"/>
                      <a:pt x="6" y="0"/>
                    </a:cubicBezTo>
                    <a:cubicBezTo>
                      <a:pt x="3" y="0"/>
                      <a:pt x="0" y="2"/>
                      <a:pt x="0" y="6"/>
                    </a:cubicBezTo>
                    <a:cubicBezTo>
                      <a:pt x="0" y="60"/>
                      <a:pt x="0" y="60"/>
                      <a:pt x="0" y="60"/>
                    </a:cubicBezTo>
                    <a:cubicBezTo>
                      <a:pt x="0" y="63"/>
                      <a:pt x="3" y="66"/>
                      <a:pt x="6" y="66"/>
                    </a:cubicBezTo>
                    <a:close/>
                    <a:moveTo>
                      <a:pt x="7" y="10"/>
                    </a:moveTo>
                    <a:cubicBezTo>
                      <a:pt x="7" y="8"/>
                      <a:pt x="8" y="6"/>
                      <a:pt x="10" y="6"/>
                    </a:cubicBezTo>
                    <a:cubicBezTo>
                      <a:pt x="80" y="6"/>
                      <a:pt x="80" y="6"/>
                      <a:pt x="80" y="6"/>
                    </a:cubicBezTo>
                    <a:cubicBezTo>
                      <a:pt x="82" y="6"/>
                      <a:pt x="84" y="8"/>
                      <a:pt x="84" y="10"/>
                    </a:cubicBezTo>
                    <a:cubicBezTo>
                      <a:pt x="84" y="56"/>
                      <a:pt x="84" y="56"/>
                      <a:pt x="84" y="56"/>
                    </a:cubicBezTo>
                    <a:cubicBezTo>
                      <a:pt x="84" y="58"/>
                      <a:pt x="82" y="59"/>
                      <a:pt x="80" y="59"/>
                    </a:cubicBezTo>
                    <a:cubicBezTo>
                      <a:pt x="10" y="59"/>
                      <a:pt x="10" y="59"/>
                      <a:pt x="10" y="59"/>
                    </a:cubicBezTo>
                    <a:cubicBezTo>
                      <a:pt x="8" y="59"/>
                      <a:pt x="7" y="58"/>
                      <a:pt x="7" y="56"/>
                    </a:cubicBezTo>
                    <a:lnTo>
                      <a:pt x="7" y="10"/>
                    </a:ln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27" name="Freeform 824"/>
              <p:cNvSpPr>
                <a:spLocks/>
              </p:cNvSpPr>
              <p:nvPr/>
            </p:nvSpPr>
            <p:spPr bwMode="auto">
              <a:xfrm>
                <a:off x="4800600" y="1870970"/>
                <a:ext cx="382588" cy="71438"/>
              </a:xfrm>
              <a:custGeom>
                <a:avLst/>
                <a:gdLst/>
                <a:ahLst/>
                <a:cxnLst>
                  <a:cxn ang="0">
                    <a:pos x="105" y="8"/>
                  </a:cxn>
                  <a:cxn ang="0">
                    <a:pos x="101" y="2"/>
                  </a:cxn>
                  <a:cxn ang="0">
                    <a:pos x="97" y="0"/>
                  </a:cxn>
                  <a:cxn ang="0">
                    <a:pos x="96" y="0"/>
                  </a:cxn>
                  <a:cxn ang="0">
                    <a:pos x="10" y="0"/>
                  </a:cxn>
                  <a:cxn ang="0">
                    <a:pos x="10" y="0"/>
                  </a:cxn>
                  <a:cxn ang="0">
                    <a:pos x="5" y="2"/>
                  </a:cxn>
                  <a:cxn ang="0">
                    <a:pos x="1" y="8"/>
                  </a:cxn>
                  <a:cxn ang="0">
                    <a:pos x="1" y="16"/>
                  </a:cxn>
                  <a:cxn ang="0">
                    <a:pos x="6" y="20"/>
                  </a:cxn>
                  <a:cxn ang="0">
                    <a:pos x="100" y="20"/>
                  </a:cxn>
                  <a:cxn ang="0">
                    <a:pos x="105" y="16"/>
                  </a:cxn>
                  <a:cxn ang="0">
                    <a:pos x="105" y="8"/>
                  </a:cxn>
                </a:cxnLst>
                <a:rect l="0" t="0" r="r" b="b"/>
                <a:pathLst>
                  <a:path w="107" h="20">
                    <a:moveTo>
                      <a:pt x="105" y="8"/>
                    </a:moveTo>
                    <a:cubicBezTo>
                      <a:pt x="101" y="2"/>
                      <a:pt x="101" y="2"/>
                      <a:pt x="101" y="2"/>
                    </a:cubicBezTo>
                    <a:cubicBezTo>
                      <a:pt x="100" y="1"/>
                      <a:pt x="98" y="0"/>
                      <a:pt x="97" y="0"/>
                    </a:cubicBezTo>
                    <a:cubicBezTo>
                      <a:pt x="96" y="0"/>
                      <a:pt x="96" y="0"/>
                      <a:pt x="96" y="0"/>
                    </a:cubicBezTo>
                    <a:cubicBezTo>
                      <a:pt x="10" y="0"/>
                      <a:pt x="10" y="0"/>
                      <a:pt x="10" y="0"/>
                    </a:cubicBezTo>
                    <a:cubicBezTo>
                      <a:pt x="10" y="0"/>
                      <a:pt x="10" y="0"/>
                      <a:pt x="10" y="0"/>
                    </a:cubicBezTo>
                    <a:cubicBezTo>
                      <a:pt x="8" y="0"/>
                      <a:pt x="6" y="1"/>
                      <a:pt x="5" y="2"/>
                    </a:cubicBezTo>
                    <a:cubicBezTo>
                      <a:pt x="1" y="8"/>
                      <a:pt x="1" y="8"/>
                      <a:pt x="1" y="8"/>
                    </a:cubicBezTo>
                    <a:cubicBezTo>
                      <a:pt x="0" y="10"/>
                      <a:pt x="0" y="13"/>
                      <a:pt x="1" y="16"/>
                    </a:cubicBezTo>
                    <a:cubicBezTo>
                      <a:pt x="2" y="18"/>
                      <a:pt x="4" y="20"/>
                      <a:pt x="6" y="20"/>
                    </a:cubicBezTo>
                    <a:cubicBezTo>
                      <a:pt x="100" y="20"/>
                      <a:pt x="100" y="20"/>
                      <a:pt x="100" y="20"/>
                    </a:cubicBezTo>
                    <a:cubicBezTo>
                      <a:pt x="102" y="20"/>
                      <a:pt x="104" y="18"/>
                      <a:pt x="105" y="16"/>
                    </a:cubicBezTo>
                    <a:cubicBezTo>
                      <a:pt x="107" y="13"/>
                      <a:pt x="106" y="10"/>
                      <a:pt x="105" y="8"/>
                    </a:cubicBezTo>
                    <a:close/>
                  </a:path>
                </a:pathLst>
              </a:custGeom>
              <a:solidFill>
                <a:schemeClr val="bg1">
                  <a:lumMod val="95000"/>
                </a:schemeClr>
              </a:solidFill>
              <a:ln w="9525">
                <a:no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sp>
        <p:nvSpPr>
          <p:cNvPr id="28" name="Text Box 10"/>
          <p:cNvSpPr txBox="1">
            <a:spLocks noChangeArrowheads="1"/>
          </p:cNvSpPr>
          <p:nvPr/>
        </p:nvSpPr>
        <p:spPr bwMode="auto">
          <a:xfrm>
            <a:off x="6563967" y="3638212"/>
            <a:ext cx="1599857" cy="661730"/>
          </a:xfrm>
          <a:prstGeom prst="rect">
            <a:avLst/>
          </a:prstGeom>
          <a:noFill/>
          <a:ln w="9525">
            <a:noFill/>
            <a:miter lim="800000"/>
            <a:headEnd/>
            <a:tailEnd/>
          </a:ln>
        </p:spPr>
        <p:txBody>
          <a:bodyPr wrap="square" lIns="45728" tIns="22865" rIns="45728" bIns="22865">
            <a:spAutoFit/>
          </a:bodyPr>
          <a:lstStyle/>
          <a:p>
            <a:pPr defTabSz="1088436">
              <a:lnSpc>
                <a:spcPct val="200000"/>
              </a:lnSpc>
            </a:pPr>
            <a:r>
              <a:rPr lang="zh-CN" altLang="en-US" sz="800" b="1" dirty="0">
                <a:solidFill>
                  <a:srgbClr val="FFFFFF"/>
                </a:solidFill>
                <a:latin typeface="微软雅黑" panose="020B0503020204020204" pitchFamily="34" charset="-122"/>
                <a:ea typeface="微软雅黑" panose="020B0503020204020204" pitchFamily="34" charset="-122"/>
                <a:cs typeface="Open Sans" pitchFamily="34" charset="0"/>
              </a:rPr>
              <a:t>添加标题</a:t>
            </a:r>
            <a:endParaRPr lang="en-US" altLang="zh-CN" sz="800" b="1" dirty="0">
              <a:solidFill>
                <a:srgbClr val="FFFFFF"/>
              </a:solidFill>
              <a:latin typeface="微软雅黑" panose="020B0503020204020204" pitchFamily="34" charset="-122"/>
              <a:ea typeface="微软雅黑" panose="020B0503020204020204" pitchFamily="34" charset="-122"/>
              <a:cs typeface="Open Sans" pitchFamily="34" charset="0"/>
            </a:endParaRPr>
          </a:p>
          <a:p>
            <a:pPr defTabSz="1088436"/>
            <a:r>
              <a:rPr lang="zh-CN" altLang="en-US" sz="800" dirty="0">
                <a:solidFill>
                  <a:srgbClr val="FFFFFF"/>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此处添加详细文本描述，建议与标题相关并符合整体语言风格，语言描述尽量简洁生动。</a:t>
            </a:r>
            <a:endParaRPr lang="en-US" altLang="zh-CN" sz="800" dirty="0">
              <a:solidFill>
                <a:srgbClr val="FFFFFF"/>
              </a:solidFill>
              <a:latin typeface="微软雅黑" panose="020B0503020204020204" pitchFamily="34" charset="-122"/>
              <a:ea typeface="微软雅黑" panose="020B0503020204020204" pitchFamily="34" charset="-122"/>
              <a:cs typeface="Open Sans" pitchFamily="34" charset="0"/>
            </a:endParaRPr>
          </a:p>
        </p:txBody>
      </p:sp>
      <p:grpSp>
        <p:nvGrpSpPr>
          <p:cNvPr id="29" name="Group 145"/>
          <p:cNvGrpSpPr/>
          <p:nvPr/>
        </p:nvGrpSpPr>
        <p:grpSpPr>
          <a:xfrm>
            <a:off x="5796037" y="3644619"/>
            <a:ext cx="601578" cy="605111"/>
            <a:chOff x="5952066" y="3562350"/>
            <a:chExt cx="716318" cy="720428"/>
          </a:xfrm>
        </p:grpSpPr>
        <p:sp>
          <p:nvSpPr>
            <p:cNvPr id="30" name="Oval 139"/>
            <p:cNvSpPr/>
            <p:nvPr/>
          </p:nvSpPr>
          <p:spPr>
            <a:xfrm>
              <a:off x="5952066" y="3562350"/>
              <a:ext cx="716318" cy="720428"/>
            </a:xfrm>
            <a:prstGeom prst="ellipse">
              <a:avLst/>
            </a:prstGeom>
            <a:no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34242"/>
              <a:endParaRPr lang="en-US" sz="8800">
                <a:solidFill>
                  <a:srgbClr val="FFFFFF"/>
                </a:solidFill>
              </a:endParaRPr>
            </a:p>
          </p:txBody>
        </p:sp>
        <p:sp>
          <p:nvSpPr>
            <p:cNvPr id="31" name="Freeform 105"/>
            <p:cNvSpPr>
              <a:spLocks noEditPoints="1"/>
            </p:cNvSpPr>
            <p:nvPr/>
          </p:nvSpPr>
          <p:spPr bwMode="auto">
            <a:xfrm>
              <a:off x="6081888" y="3734505"/>
              <a:ext cx="457200" cy="381000"/>
            </a:xfrm>
            <a:custGeom>
              <a:avLst/>
              <a:gdLst>
                <a:gd name="T0" fmla="*/ 133 w 134"/>
                <a:gd name="T1" fmla="*/ 16 h 118"/>
                <a:gd name="T2" fmla="*/ 121 w 134"/>
                <a:gd name="T3" fmla="*/ 4 h 118"/>
                <a:gd name="T4" fmla="*/ 115 w 134"/>
                <a:gd name="T5" fmla="*/ 4 h 118"/>
                <a:gd name="T6" fmla="*/ 114 w 134"/>
                <a:gd name="T7" fmla="*/ 7 h 118"/>
                <a:gd name="T8" fmla="*/ 111 w 134"/>
                <a:gd name="T9" fmla="*/ 8 h 118"/>
                <a:gd name="T10" fmla="*/ 111 w 134"/>
                <a:gd name="T11" fmla="*/ 8 h 118"/>
                <a:gd name="T12" fmla="*/ 81 w 134"/>
                <a:gd name="T13" fmla="*/ 39 h 118"/>
                <a:gd name="T14" fmla="*/ 79 w 134"/>
                <a:gd name="T15" fmla="*/ 46 h 118"/>
                <a:gd name="T16" fmla="*/ 82 w 134"/>
                <a:gd name="T17" fmla="*/ 50 h 118"/>
                <a:gd name="T18" fmla="*/ 82 w 134"/>
                <a:gd name="T19" fmla="*/ 50 h 118"/>
                <a:gd name="T20" fmla="*/ 82 w 134"/>
                <a:gd name="T21" fmla="*/ 50 h 118"/>
                <a:gd name="T22" fmla="*/ 76 w 134"/>
                <a:gd name="T23" fmla="*/ 57 h 118"/>
                <a:gd name="T24" fmla="*/ 54 w 134"/>
                <a:gd name="T25" fmla="*/ 35 h 118"/>
                <a:gd name="T26" fmla="*/ 47 w 134"/>
                <a:gd name="T27" fmla="*/ 9 h 118"/>
                <a:gd name="T28" fmla="*/ 21 w 134"/>
                <a:gd name="T29" fmla="*/ 2 h 118"/>
                <a:gd name="T30" fmla="*/ 36 w 134"/>
                <a:gd name="T31" fmla="*/ 17 h 118"/>
                <a:gd name="T32" fmla="*/ 32 w 134"/>
                <a:gd name="T33" fmla="*/ 32 h 118"/>
                <a:gd name="T34" fmla="*/ 18 w 134"/>
                <a:gd name="T35" fmla="*/ 36 h 118"/>
                <a:gd name="T36" fmla="*/ 3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1 w 134"/>
                <a:gd name="T51" fmla="*/ 98 h 118"/>
                <a:gd name="T52" fmla="*/ 21 w 134"/>
                <a:gd name="T53" fmla="*/ 114 h 118"/>
                <a:gd name="T54" fmla="*/ 23 w 134"/>
                <a:gd name="T55" fmla="*/ 116 h 118"/>
                <a:gd name="T56" fmla="*/ 39 w 134"/>
                <a:gd name="T57" fmla="*/ 107 h 118"/>
                <a:gd name="T58" fmla="*/ 43 w 134"/>
                <a:gd name="T59" fmla="*/ 101 h 118"/>
                <a:gd name="T60" fmla="*/ 42 w 134"/>
                <a:gd name="T61" fmla="*/ 100 h 118"/>
                <a:gd name="T62" fmla="*/ 63 w 134"/>
                <a:gd name="T63" fmla="*/ 79 h 118"/>
                <a:gd name="T64" fmla="*/ 98 w 134"/>
                <a:gd name="T65" fmla="*/ 114 h 118"/>
                <a:gd name="T66" fmla="*/ 107 w 134"/>
                <a:gd name="T67" fmla="*/ 118 h 118"/>
                <a:gd name="T68" fmla="*/ 116 w 134"/>
                <a:gd name="T69" fmla="*/ 114 h 118"/>
                <a:gd name="T70" fmla="*/ 116 w 134"/>
                <a:gd name="T71" fmla="*/ 97 h 118"/>
                <a:gd name="T72" fmla="*/ 80 w 134"/>
                <a:gd name="T73" fmla="*/ 61 h 118"/>
                <a:gd name="T74" fmla="*/ 87 w 134"/>
                <a:gd name="T75" fmla="*/ 55 h 118"/>
                <a:gd name="T76" fmla="*/ 90 w 134"/>
                <a:gd name="T77" fmla="*/ 58 h 118"/>
                <a:gd name="T78" fmla="*/ 98 w 134"/>
                <a:gd name="T79" fmla="*/ 56 h 118"/>
                <a:gd name="T80" fmla="*/ 128 w 134"/>
                <a:gd name="T81" fmla="*/ 26 h 118"/>
                <a:gd name="T82" fmla="*/ 128 w 134"/>
                <a:gd name="T83" fmla="*/ 25 h 118"/>
                <a:gd name="T84" fmla="*/ 128 w 134"/>
                <a:gd name="T85" fmla="*/ 25 h 118"/>
                <a:gd name="T86" fmla="*/ 129 w 134"/>
                <a:gd name="T87" fmla="*/ 23 h 118"/>
                <a:gd name="T88" fmla="*/ 133 w 134"/>
                <a:gd name="T89" fmla="*/ 22 h 118"/>
                <a:gd name="T90" fmla="*/ 133 w 134"/>
                <a:gd name="T91" fmla="*/ 16 h 118"/>
                <a:gd name="T92" fmla="*/ 108 w 134"/>
                <a:gd name="T93" fmla="*/ 103 h 118"/>
                <a:gd name="T94" fmla="*/ 113 w 134"/>
                <a:gd name="T95" fmla="*/ 107 h 118"/>
                <a:gd name="T96" fmla="*/ 108 w 134"/>
                <a:gd name="T97" fmla="*/ 112 h 118"/>
                <a:gd name="T98" fmla="*/ 103 w 134"/>
                <a:gd name="T99" fmla="*/ 107 h 118"/>
                <a:gd name="T100" fmla="*/ 108 w 134"/>
                <a:gd name="T101" fmla="*/ 103 h 118"/>
                <a:gd name="T102" fmla="*/ 91 w 134"/>
                <a:gd name="T103" fmla="*/ 40 h 118"/>
                <a:gd name="T104" fmla="*/ 89 w 134"/>
                <a:gd name="T105" fmla="*/ 38 h 118"/>
                <a:gd name="T106" fmla="*/ 111 w 134"/>
                <a:gd name="T107" fmla="*/ 16 h 118"/>
                <a:gd name="T108" fmla="*/ 113 w 134"/>
                <a:gd name="T109" fmla="*/ 18 h 118"/>
                <a:gd name="T110" fmla="*/ 91 w 134"/>
                <a:gd name="T111" fmla="*/ 40 h 118"/>
                <a:gd name="T112" fmla="*/ 98 w 134"/>
                <a:gd name="T113" fmla="*/ 48 h 118"/>
                <a:gd name="T114" fmla="*/ 96 w 134"/>
                <a:gd name="T115" fmla="*/ 46 h 118"/>
                <a:gd name="T116" fmla="*/ 119 w 134"/>
                <a:gd name="T117" fmla="*/ 23 h 118"/>
                <a:gd name="T118" fmla="*/ 121 w 134"/>
                <a:gd name="T119" fmla="*/ 25 h 118"/>
                <a:gd name="T120" fmla="*/ 98 w 134"/>
                <a:gd name="T121"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grpSp>
        <p:nvGrpSpPr>
          <p:cNvPr id="32" name="Group 146"/>
          <p:cNvGrpSpPr/>
          <p:nvPr/>
        </p:nvGrpSpPr>
        <p:grpSpPr>
          <a:xfrm>
            <a:off x="2950296" y="1820969"/>
            <a:ext cx="530459" cy="588709"/>
            <a:chOff x="892366" y="1276350"/>
            <a:chExt cx="631634" cy="700900"/>
          </a:xfrm>
        </p:grpSpPr>
        <p:sp>
          <p:nvSpPr>
            <p:cNvPr id="33"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2"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34"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spc="-150" dirty="0" smtClean="0">
                  <a:solidFill>
                    <a:srgbClr val="FFFFFF">
                      <a:lumMod val="95000"/>
                    </a:srgbClr>
                  </a:solidFill>
                  <a:latin typeface="Agency FB" panose="020B0503020202020204" pitchFamily="34" charset="0"/>
                  <a:cs typeface="Open Sans" pitchFamily="34" charset="0"/>
                </a:rPr>
                <a:t>6</a:t>
              </a:r>
              <a:r>
                <a:rPr lang="id-ID" sz="1800" spc="-150" dirty="0" smtClean="0">
                  <a:solidFill>
                    <a:srgbClr val="FFFFFF">
                      <a:lumMod val="95000"/>
                    </a:srgbClr>
                  </a:solidFill>
                  <a:latin typeface="Agency FB" panose="020B0503020202020204" pitchFamily="34" charset="0"/>
                  <a:cs typeface="Open Sans" pitchFamily="34" charset="0"/>
                </a:rPr>
                <a:t>0 </a:t>
              </a:r>
              <a:r>
                <a:rPr lang="id-ID" sz="1800" spc="-150" dirty="0">
                  <a:solidFill>
                    <a:srgbClr val="FFFFFF">
                      <a:lumMod val="95000"/>
                    </a:srgbClr>
                  </a:solidFill>
                  <a:latin typeface="Agency FB" panose="020B0503020202020204" pitchFamily="34" charset="0"/>
                  <a:cs typeface="Open Sans" pitchFamily="34" charset="0"/>
                </a:rPr>
                <a:t>%</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35" name="Group 149"/>
          <p:cNvGrpSpPr/>
          <p:nvPr/>
        </p:nvGrpSpPr>
        <p:grpSpPr>
          <a:xfrm>
            <a:off x="3512339" y="1474526"/>
            <a:ext cx="530459" cy="588709"/>
            <a:chOff x="892366" y="1276350"/>
            <a:chExt cx="631634" cy="700900"/>
          </a:xfrm>
        </p:grpSpPr>
        <p:sp>
          <p:nvSpPr>
            <p:cNvPr id="36" name="Freeform 1304"/>
            <p:cNvSpPr>
              <a:spLocks/>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blipFill>
              <a:blip r:embed="rId2"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algn="ctr" defTabSz="934242"/>
              <a:endParaRPr lang="en-US" sz="1800">
                <a:solidFill>
                  <a:srgbClr val="FFFFFF"/>
                </a:solidFill>
                <a:latin typeface="Agency FB" panose="020B0503020202020204" pitchFamily="34" charset="0"/>
              </a:endParaRPr>
            </a:p>
          </p:txBody>
        </p:sp>
        <p:sp>
          <p:nvSpPr>
            <p:cNvPr id="37" name="Content Placeholder 2"/>
            <p:cNvSpPr txBox="1">
              <a:spLocks/>
            </p:cNvSpPr>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spc="-150" dirty="0" smtClean="0">
                  <a:solidFill>
                    <a:srgbClr val="FFFFFF">
                      <a:lumMod val="95000"/>
                    </a:srgbClr>
                  </a:solidFill>
                  <a:latin typeface="Agency FB" panose="020B0503020202020204" pitchFamily="34" charset="0"/>
                  <a:cs typeface="Open Sans" pitchFamily="34" charset="0"/>
                </a:rPr>
                <a:t>80</a:t>
              </a:r>
              <a:r>
                <a:rPr lang="id-ID" sz="1800" spc="-150" dirty="0" smtClean="0">
                  <a:solidFill>
                    <a:srgbClr val="FFFFFF">
                      <a:lumMod val="95000"/>
                    </a:srgbClr>
                  </a:solidFill>
                  <a:latin typeface="Agency FB" panose="020B0503020202020204" pitchFamily="34" charset="0"/>
                  <a:cs typeface="Open Sans" pitchFamily="34" charset="0"/>
                </a:rPr>
                <a:t> </a:t>
              </a:r>
              <a:r>
                <a:rPr lang="id-ID" sz="1800" spc="-150" dirty="0">
                  <a:solidFill>
                    <a:srgbClr val="FFFFFF">
                      <a:lumMod val="95000"/>
                    </a:srgbClr>
                  </a:solidFill>
                  <a:latin typeface="Agency FB" panose="020B0503020202020204" pitchFamily="34" charset="0"/>
                  <a:cs typeface="Open Sans" pitchFamily="34" charset="0"/>
                </a:rPr>
                <a:t>%</a:t>
              </a:r>
              <a:endParaRPr lang="en-US" sz="1800" spc="-150" dirty="0">
                <a:solidFill>
                  <a:srgbClr val="FFFFFF">
                    <a:lumMod val="95000"/>
                  </a:srgbClr>
                </a:solidFill>
                <a:latin typeface="Agency FB" panose="020B0503020202020204" pitchFamily="34" charset="0"/>
                <a:cs typeface="Open Sans" pitchFamily="34" charset="0"/>
              </a:endParaRPr>
            </a:p>
          </p:txBody>
        </p:sp>
      </p:grpSp>
      <p:grpSp>
        <p:nvGrpSpPr>
          <p:cNvPr id="38" name="组合 37"/>
          <p:cNvGrpSpPr/>
          <p:nvPr/>
        </p:nvGrpSpPr>
        <p:grpSpPr>
          <a:xfrm>
            <a:off x="1115616" y="1379098"/>
            <a:ext cx="4342474" cy="3208876"/>
            <a:chOff x="126309" y="741872"/>
            <a:chExt cx="5735327" cy="4123702"/>
          </a:xfrm>
        </p:grpSpPr>
        <p:sp>
          <p:nvSpPr>
            <p:cNvPr id="39" name="Freeform 5"/>
            <p:cNvSpPr>
              <a:spLocks/>
            </p:cNvSpPr>
            <p:nvPr/>
          </p:nvSpPr>
          <p:spPr bwMode="auto">
            <a:xfrm>
              <a:off x="3792783" y="4621822"/>
              <a:ext cx="310179" cy="243752"/>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0" name="Freeform 6"/>
            <p:cNvSpPr>
              <a:spLocks/>
            </p:cNvSpPr>
            <p:nvPr/>
          </p:nvSpPr>
          <p:spPr bwMode="auto">
            <a:xfrm>
              <a:off x="126309" y="1342170"/>
              <a:ext cx="2293534" cy="1522730"/>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1" name="Freeform 7"/>
            <p:cNvSpPr>
              <a:spLocks/>
            </p:cNvSpPr>
            <p:nvPr/>
          </p:nvSpPr>
          <p:spPr bwMode="auto">
            <a:xfrm>
              <a:off x="404675" y="2738723"/>
              <a:ext cx="2235873" cy="1048609"/>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2" name="Freeform 8"/>
            <p:cNvSpPr>
              <a:spLocks/>
            </p:cNvSpPr>
            <p:nvPr/>
          </p:nvSpPr>
          <p:spPr bwMode="auto">
            <a:xfrm>
              <a:off x="1622524" y="2488280"/>
              <a:ext cx="1446507" cy="892800"/>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3" name="Freeform 9"/>
            <p:cNvSpPr>
              <a:spLocks/>
            </p:cNvSpPr>
            <p:nvPr/>
          </p:nvSpPr>
          <p:spPr bwMode="auto">
            <a:xfrm>
              <a:off x="4526475" y="741872"/>
              <a:ext cx="1335161" cy="1017065"/>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4" name="Freeform 10"/>
            <p:cNvSpPr>
              <a:spLocks/>
            </p:cNvSpPr>
            <p:nvPr/>
          </p:nvSpPr>
          <p:spPr bwMode="auto">
            <a:xfrm>
              <a:off x="4600043" y="1859305"/>
              <a:ext cx="673048" cy="579268"/>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blipFill>
              <a:blip r:embed="rId3"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5" name="Freeform 11"/>
            <p:cNvSpPr>
              <a:spLocks/>
            </p:cNvSpPr>
            <p:nvPr/>
          </p:nvSpPr>
          <p:spPr bwMode="auto">
            <a:xfrm>
              <a:off x="4745191" y="1555333"/>
              <a:ext cx="979251" cy="582136"/>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6" name="Freeform 12"/>
            <p:cNvSpPr>
              <a:spLocks/>
            </p:cNvSpPr>
            <p:nvPr/>
          </p:nvSpPr>
          <p:spPr bwMode="auto">
            <a:xfrm>
              <a:off x="2496394" y="802093"/>
              <a:ext cx="2521198" cy="1940453"/>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7" name="Freeform 13"/>
            <p:cNvSpPr>
              <a:spLocks/>
            </p:cNvSpPr>
            <p:nvPr/>
          </p:nvSpPr>
          <p:spPr bwMode="auto">
            <a:xfrm>
              <a:off x="3909100" y="3993804"/>
              <a:ext cx="869893" cy="629930"/>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blipFill>
              <a:blip r:embed="rId4"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8" name="Freeform 14"/>
            <p:cNvSpPr>
              <a:spLocks/>
            </p:cNvSpPr>
            <p:nvPr/>
          </p:nvSpPr>
          <p:spPr bwMode="auto">
            <a:xfrm>
              <a:off x="3739098" y="3512036"/>
              <a:ext cx="661118" cy="612724"/>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49" name="Freeform 15"/>
            <p:cNvSpPr>
              <a:spLocks/>
            </p:cNvSpPr>
            <p:nvPr/>
          </p:nvSpPr>
          <p:spPr bwMode="auto">
            <a:xfrm>
              <a:off x="2423820" y="3637258"/>
              <a:ext cx="1042877" cy="924344"/>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0" name="Freeform 16"/>
            <p:cNvSpPr>
              <a:spLocks/>
            </p:cNvSpPr>
            <p:nvPr/>
          </p:nvSpPr>
          <p:spPr bwMode="auto">
            <a:xfrm>
              <a:off x="3256929" y="3920201"/>
              <a:ext cx="910653" cy="574489"/>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1" name="Freeform 17"/>
            <p:cNvSpPr>
              <a:spLocks/>
            </p:cNvSpPr>
            <p:nvPr/>
          </p:nvSpPr>
          <p:spPr bwMode="auto">
            <a:xfrm>
              <a:off x="3354357" y="2462471"/>
              <a:ext cx="586556" cy="881329"/>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2" name="Freeform 18"/>
            <p:cNvSpPr>
              <a:spLocks/>
            </p:cNvSpPr>
            <p:nvPr/>
          </p:nvSpPr>
          <p:spPr bwMode="auto">
            <a:xfrm>
              <a:off x="3147571" y="3631522"/>
              <a:ext cx="695914" cy="526694"/>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3" name="Freeform 19"/>
            <p:cNvSpPr>
              <a:spLocks/>
            </p:cNvSpPr>
            <p:nvPr/>
          </p:nvSpPr>
          <p:spPr bwMode="auto">
            <a:xfrm>
              <a:off x="2451657" y="3091445"/>
              <a:ext cx="1415688" cy="911917"/>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blipFill>
              <a:blip r:embed="rId5"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4" name="Freeform 20"/>
            <p:cNvSpPr>
              <a:spLocks/>
            </p:cNvSpPr>
            <p:nvPr/>
          </p:nvSpPr>
          <p:spPr bwMode="auto">
            <a:xfrm>
              <a:off x="2113641" y="2126954"/>
              <a:ext cx="1553877" cy="1150889"/>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5" name="Freeform 21"/>
            <p:cNvSpPr>
              <a:spLocks/>
            </p:cNvSpPr>
            <p:nvPr/>
          </p:nvSpPr>
          <p:spPr bwMode="auto">
            <a:xfrm>
              <a:off x="3227104" y="2507398"/>
              <a:ext cx="301231" cy="458826"/>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6" name="Freeform 22"/>
            <p:cNvSpPr>
              <a:spLocks/>
            </p:cNvSpPr>
            <p:nvPr/>
          </p:nvSpPr>
          <p:spPr bwMode="auto">
            <a:xfrm>
              <a:off x="4287876" y="3443212"/>
              <a:ext cx="564685" cy="659563"/>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7" name="Freeform 23"/>
            <p:cNvSpPr>
              <a:spLocks/>
            </p:cNvSpPr>
            <p:nvPr/>
          </p:nvSpPr>
          <p:spPr bwMode="auto">
            <a:xfrm>
              <a:off x="3663541" y="3158358"/>
              <a:ext cx="890770" cy="472209"/>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8" name="Freeform 24"/>
            <p:cNvSpPr>
              <a:spLocks/>
            </p:cNvSpPr>
            <p:nvPr/>
          </p:nvSpPr>
          <p:spPr bwMode="auto">
            <a:xfrm>
              <a:off x="4599049" y="3601890"/>
              <a:ext cx="501058" cy="548680"/>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59" name="Freeform 25"/>
            <p:cNvSpPr>
              <a:spLocks/>
            </p:cNvSpPr>
            <p:nvPr/>
          </p:nvSpPr>
          <p:spPr bwMode="auto">
            <a:xfrm>
              <a:off x="3809683" y="2309529"/>
              <a:ext cx="407607" cy="712137"/>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0" name="Freeform 26"/>
            <p:cNvSpPr>
              <a:spLocks/>
            </p:cNvSpPr>
            <p:nvPr/>
          </p:nvSpPr>
          <p:spPr bwMode="auto">
            <a:xfrm>
              <a:off x="3843485" y="2781738"/>
              <a:ext cx="694920" cy="538165"/>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1" name="Freeform 27"/>
            <p:cNvSpPr>
              <a:spLocks/>
            </p:cNvSpPr>
            <p:nvPr/>
          </p:nvSpPr>
          <p:spPr bwMode="auto">
            <a:xfrm>
              <a:off x="4357467" y="2948062"/>
              <a:ext cx="559714" cy="563018"/>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2" name="Freeform 28"/>
            <p:cNvSpPr>
              <a:spLocks/>
            </p:cNvSpPr>
            <p:nvPr/>
          </p:nvSpPr>
          <p:spPr bwMode="auto">
            <a:xfrm>
              <a:off x="4487703" y="2857253"/>
              <a:ext cx="667083" cy="448312"/>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3" name="Freeform 29"/>
            <p:cNvSpPr>
              <a:spLocks/>
            </p:cNvSpPr>
            <p:nvPr/>
          </p:nvSpPr>
          <p:spPr bwMode="auto">
            <a:xfrm>
              <a:off x="4769051" y="3271152"/>
              <a:ext cx="452344" cy="431106"/>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blipFill>
              <a:blip r:embed="rId6" cstate="screen">
                <a:extLst>
                  <a:ext uri="{28A0092B-C50C-407E-A947-70E740481C1C}">
                    <a14:useLocalDpi xmlns:a14="http://schemas.microsoft.com/office/drawing/2010/main"/>
                  </a:ext>
                </a:extLst>
              </a:blip>
              <a:stretch>
                <a:fillRect/>
              </a:stretch>
            </a:blip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4" name="Freeform 30"/>
            <p:cNvSpPr>
              <a:spLocks/>
            </p:cNvSpPr>
            <p:nvPr/>
          </p:nvSpPr>
          <p:spPr bwMode="auto">
            <a:xfrm>
              <a:off x="5045428" y="3181299"/>
              <a:ext cx="127253" cy="128089"/>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5" name="Freeform 31"/>
            <p:cNvSpPr>
              <a:spLocks/>
            </p:cNvSpPr>
            <p:nvPr/>
          </p:nvSpPr>
          <p:spPr bwMode="auto">
            <a:xfrm>
              <a:off x="4315712" y="2518868"/>
              <a:ext cx="776441" cy="454047"/>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6" name="Freeform 32"/>
            <p:cNvSpPr>
              <a:spLocks/>
            </p:cNvSpPr>
            <p:nvPr/>
          </p:nvSpPr>
          <p:spPr bwMode="auto">
            <a:xfrm>
              <a:off x="4114891" y="2042836"/>
              <a:ext cx="620358" cy="77044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7" name="Freeform 33"/>
            <p:cNvSpPr>
              <a:spLocks/>
            </p:cNvSpPr>
            <p:nvPr/>
          </p:nvSpPr>
          <p:spPr bwMode="auto">
            <a:xfrm>
              <a:off x="4293841" y="2246440"/>
              <a:ext cx="203803" cy="184486"/>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8" name="Freeform 34"/>
            <p:cNvSpPr>
              <a:spLocks/>
            </p:cNvSpPr>
            <p:nvPr/>
          </p:nvSpPr>
          <p:spPr bwMode="auto">
            <a:xfrm>
              <a:off x="4433024" y="2327691"/>
              <a:ext cx="140177" cy="187354"/>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69" name="Freeform 35"/>
            <p:cNvSpPr>
              <a:spLocks/>
            </p:cNvSpPr>
            <p:nvPr/>
          </p:nvSpPr>
          <p:spPr bwMode="auto">
            <a:xfrm>
              <a:off x="5128938" y="3886744"/>
              <a:ext cx="199827" cy="393826"/>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70" name="Freeform 36"/>
            <p:cNvSpPr>
              <a:spLocks/>
            </p:cNvSpPr>
            <p:nvPr/>
          </p:nvSpPr>
          <p:spPr bwMode="auto">
            <a:xfrm>
              <a:off x="5541515" y="3938362"/>
              <a:ext cx="37778" cy="21030"/>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71" name="Freeform 37"/>
            <p:cNvSpPr>
              <a:spLocks/>
            </p:cNvSpPr>
            <p:nvPr/>
          </p:nvSpPr>
          <p:spPr bwMode="auto">
            <a:xfrm>
              <a:off x="5592218" y="3915421"/>
              <a:ext cx="24854" cy="30588"/>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sp>
          <p:nvSpPr>
            <p:cNvPr id="72" name="Freeform 38"/>
            <p:cNvSpPr>
              <a:spLocks/>
            </p:cNvSpPr>
            <p:nvPr/>
          </p:nvSpPr>
          <p:spPr bwMode="auto">
            <a:xfrm>
              <a:off x="5707541" y="3857112"/>
              <a:ext cx="35790" cy="24853"/>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noFill/>
            <a:ln w="9525">
              <a:solidFill>
                <a:schemeClr val="bg1"/>
              </a:solidFill>
              <a:round/>
              <a:headEnd/>
              <a:tailEnd/>
            </a:ln>
          </p:spPr>
          <p:txBody>
            <a:bodyPr vert="horz" wrap="square" lIns="91440" tIns="45720" rIns="91440" bIns="45720" numCol="1" anchor="t" anchorCtr="0" compatLnSpc="1">
              <a:prstTxWarp prst="textNoShape">
                <a:avLst/>
              </a:prstTxWarp>
            </a:bodyPr>
            <a:lstStyle/>
            <a:p>
              <a:pPr defTabSz="934242"/>
              <a:endParaRPr lang="en-US" sz="1800">
                <a:solidFill>
                  <a:srgbClr val="FFFFFF"/>
                </a:solidFill>
              </a:endParaRPr>
            </a:p>
          </p:txBody>
        </p:sp>
      </p:grpSp>
    </p:spTree>
    <p:extLst>
      <p:ext uri="{BB962C8B-B14F-4D97-AF65-F5344CB8AC3E}">
        <p14:creationId xmlns:p14="http://schemas.microsoft.com/office/powerpoint/2010/main" val="29679850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60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600"/>
                            </p:stCondLst>
                            <p:childTnLst>
                              <p:par>
                                <p:cTn id="22" presetID="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4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6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childTnLst>
                          </p:cTn>
                        </p:par>
                        <p:par>
                          <p:cTn id="38" fill="hold">
                            <p:stCondLst>
                              <p:cond delay="3700"/>
                            </p:stCondLst>
                            <p:childTnLst>
                              <p:par>
                                <p:cTn id="39" presetID="2" presetClass="entr" presetSubtype="2"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1+#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3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60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1+#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9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22"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pic>
        <p:nvPicPr>
          <p:cNvPr id="3" name="图片 2"/>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5576" y="656966"/>
            <a:ext cx="3926744" cy="3931008"/>
          </a:xfrm>
          <a:prstGeom prst="rect">
            <a:avLst/>
          </a:prstGeom>
        </p:spPr>
      </p:pic>
      <p:sp>
        <p:nvSpPr>
          <p:cNvPr id="4" name="文本框 6"/>
          <p:cNvSpPr txBox="1">
            <a:spLocks noChangeArrowheads="1"/>
          </p:cNvSpPr>
          <p:nvPr/>
        </p:nvSpPr>
        <p:spPr bwMode="auto">
          <a:xfrm>
            <a:off x="1407288" y="1053077"/>
            <a:ext cx="2834430" cy="3154710"/>
          </a:xfrm>
          <a:prstGeom prst="rect">
            <a:avLst/>
          </a:prstGeom>
          <a:noFill/>
          <a:extLst/>
        </p:spPr>
        <p:txBody>
          <a:bodyPr wrap="none">
            <a:spAutoFit/>
          </a:bodyPr>
          <a:lstStyle>
            <a:defPPr>
              <a:defRPr lang="zh-CN"/>
            </a:defPPr>
            <a:lvl1pPr>
              <a:defRPr sz="16600">
                <a:ln w="38100">
                  <a:noFill/>
                </a:ln>
                <a:solidFill>
                  <a:schemeClr val="bg1"/>
                </a:solidFill>
                <a:latin typeface="Impact" panose="020B0806030902050204" pitchFamily="34" charset="0"/>
                <a:ea typeface="微软雅黑" panose="020B0503020204020204" pitchFamily="34" charset="-122"/>
              </a:defRPr>
            </a:lvl1pPr>
          </a:lstStyle>
          <a:p>
            <a:r>
              <a:rPr lang="en-US" altLang="zh-CN" sz="19900" dirty="0" smtClean="0">
                <a:ln w="38100">
                  <a:solidFill>
                    <a:schemeClr val="bg1"/>
                  </a:solidFill>
                </a:ln>
              </a:rPr>
              <a:t>02</a:t>
            </a:r>
            <a:endParaRPr lang="zh-CN" altLang="en-US" sz="19900" dirty="0">
              <a:ln w="38100">
                <a:solidFill>
                  <a:schemeClr val="bg1"/>
                </a:solidFill>
              </a:ln>
            </a:endParaRPr>
          </a:p>
        </p:txBody>
      </p:sp>
      <p:sp>
        <p:nvSpPr>
          <p:cNvPr id="5" name="文本框 66"/>
          <p:cNvSpPr txBox="1">
            <a:spLocks noChangeArrowheads="1"/>
          </p:cNvSpPr>
          <p:nvPr/>
        </p:nvSpPr>
        <p:spPr bwMode="auto">
          <a:xfrm>
            <a:off x="4869645" y="2671629"/>
            <a:ext cx="348508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l"/>
            <a:r>
              <a:rPr lang="en-US" altLang="zh-CN" dirty="0"/>
              <a:t>Add a page directory text description content, Add a page directory text description content, Add a page directory text description content, Add a page directory text description content, Add a page directory text description </a:t>
            </a:r>
            <a:r>
              <a:rPr lang="en-US" altLang="zh-CN" dirty="0" smtClean="0"/>
              <a:t>content.</a:t>
            </a:r>
            <a:endParaRPr lang="zh-CN" altLang="en-US" dirty="0"/>
          </a:p>
        </p:txBody>
      </p:sp>
      <p:sp>
        <p:nvSpPr>
          <p:cNvPr id="6" name="文本框 5"/>
          <p:cNvSpPr txBox="1">
            <a:spLocks noChangeArrowheads="1"/>
          </p:cNvSpPr>
          <p:nvPr/>
        </p:nvSpPr>
        <p:spPr bwMode="auto">
          <a:xfrm>
            <a:off x="4886091" y="2025118"/>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添加目录一标题</a:t>
            </a:r>
            <a:endParaRPr lang="zh-CN" altLang="en-US" sz="2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文本框 8"/>
          <p:cNvSpPr txBox="1">
            <a:spLocks noChangeArrowheads="1"/>
          </p:cNvSpPr>
          <p:nvPr/>
        </p:nvSpPr>
        <p:spPr bwMode="auto">
          <a:xfrm>
            <a:off x="4868947" y="2390131"/>
            <a:ext cx="26746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ADD DIRECTORY ONE TITLES</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3508724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8200" fill="hold"/>
                                        <p:tgtEl>
                                          <p:spTgt spid="2"/>
                                        </p:tgtEl>
                                        <p:attrNameLst>
                                          <p:attrName>r</p:attrName>
                                        </p:attrNameLst>
                                      </p:cBhvr>
                                    </p:animRot>
                                  </p:childTnLst>
                                </p:cTn>
                              </p:par>
                              <p:par>
                                <p:cTn id="15" presetID="8" presetClass="emph" presetSubtype="0" fill="hold" nodeType="withEffect">
                                  <p:stCondLst>
                                    <p:cond delay="0"/>
                                  </p:stCondLst>
                                  <p:childTnLst>
                                    <p:animRot by="-21600000">
                                      <p:cBhvr>
                                        <p:cTn id="16" dur="8200" fill="hold"/>
                                        <p:tgtEl>
                                          <p:spTgt spid="3"/>
                                        </p:tgtEl>
                                        <p:attrNameLst>
                                          <p:attrName>r</p:attrName>
                                        </p:attrNameLst>
                                      </p:cBhvr>
                                    </p:animRot>
                                  </p:childTnLst>
                                </p:cTn>
                              </p:par>
                              <p:par>
                                <p:cTn id="17" presetID="17" presetClass="entr" presetSubtype="10"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childTnLst>
                                </p:cTn>
                              </p:par>
                              <p:par>
                                <p:cTn id="21" presetID="2" presetClass="entr" presetSubtype="2" fill="hold" grpId="0" nodeType="withEffect">
                                  <p:stCondLst>
                                    <p:cond delay="16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1+#ppt_w/2"/>
                                          </p:val>
                                        </p:tav>
                                        <p:tav tm="100000">
                                          <p:val>
                                            <p:strVal val="#ppt_x"/>
                                          </p:val>
                                        </p:tav>
                                      </p:tavLst>
                                    </p:anim>
                                    <p:anim calcmode="lin" valueType="num">
                                      <p:cBhvr additive="base">
                                        <p:cTn id="24" dur="750" fill="hold"/>
                                        <p:tgtEl>
                                          <p:spTgt spid="6"/>
                                        </p:tgtEl>
                                        <p:attrNameLst>
                                          <p:attrName>ppt_y</p:attrName>
                                        </p:attrNameLst>
                                      </p:cBhvr>
                                      <p:tavLst>
                                        <p:tav tm="0">
                                          <p:val>
                                            <p:strVal val="#ppt_y"/>
                                          </p:val>
                                        </p:tav>
                                        <p:tav tm="100000">
                                          <p:val>
                                            <p:strVal val="#ppt_y"/>
                                          </p:val>
                                        </p:tav>
                                      </p:tavLst>
                                    </p:anim>
                                  </p:childTnLst>
                                </p:cTn>
                              </p:par>
                              <p:par>
                                <p:cTn id="25" presetID="41" presetClass="entr" presetSubtype="0" fill="hold" grpId="0" nodeType="withEffect">
                                  <p:stCondLst>
                                    <p:cond delay="230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par>
                                <p:cTn id="32" presetID="22" presetClass="entr" presetSubtype="8" fill="hold" grpId="0" nodeType="withEffect">
                                  <p:stCondLst>
                                    <p:cond delay="380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3471279" y="515456"/>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000" b="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单击添加标题文字</a:t>
            </a:r>
            <a:endParaRPr lang="zh-CN" altLang="en-US" sz="2000" b="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文本框 2"/>
          <p:cNvSpPr txBox="1">
            <a:spLocks noChangeArrowheads="1"/>
          </p:cNvSpPr>
          <p:nvPr/>
        </p:nvSpPr>
        <p:spPr bwMode="auto">
          <a:xfrm>
            <a:off x="3714822" y="843558"/>
            <a:ext cx="17494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000" dirty="0" smtClean="0">
                <a:solidFill>
                  <a:srgbClr val="FFFFFF"/>
                </a:solidFill>
                <a:latin typeface="Arial" panose="020B0604020202020204" pitchFamily="34" charset="0"/>
                <a:cs typeface="Arial" panose="020B0604020202020204" pitchFamily="34" charset="0"/>
              </a:rPr>
              <a:t>please add your title in here</a:t>
            </a:r>
            <a:endParaRPr lang="zh-CN" altLang="en-US" sz="1000" dirty="0">
              <a:solidFill>
                <a:srgbClr val="FFFFFF"/>
              </a:solidFill>
              <a:latin typeface="Arial" panose="020B0604020202020204" pitchFamily="34" charset="0"/>
              <a:cs typeface="Arial" panose="020B0604020202020204" pitchFamily="34" charset="0"/>
            </a:endParaRPr>
          </a:p>
        </p:txBody>
      </p:sp>
      <p:cxnSp>
        <p:nvCxnSpPr>
          <p:cNvPr id="4" name="直接连接符 3"/>
          <p:cNvCxnSpPr/>
          <p:nvPr/>
        </p:nvCxnSpPr>
        <p:spPr>
          <a:xfrm>
            <a:off x="95099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707789" y="715511"/>
            <a:ext cx="2520280" cy="0"/>
          </a:xfrm>
          <a:prstGeom prst="line">
            <a:avLst/>
          </a:prstGeom>
          <a:ln>
            <a:solidFill>
              <a:schemeClr val="bg1">
                <a:alpha val="48000"/>
              </a:schemeClr>
            </a:solidFill>
          </a:ln>
        </p:spPr>
        <p:style>
          <a:lnRef idx="1">
            <a:schemeClr val="accent1"/>
          </a:lnRef>
          <a:fillRef idx="0">
            <a:schemeClr val="accent1"/>
          </a:fillRef>
          <a:effectRef idx="0">
            <a:schemeClr val="accent1"/>
          </a:effectRef>
          <a:fontRef idx="minor">
            <a:schemeClr val="tx1"/>
          </a:fontRef>
        </p:style>
      </p:cxnSp>
      <p:sp>
        <p:nvSpPr>
          <p:cNvPr id="6" name="五角星 18"/>
          <p:cNvSpPr>
            <a:spLocks noChangeArrowheads="1"/>
          </p:cNvSpPr>
          <p:nvPr/>
        </p:nvSpPr>
        <p:spPr bwMode="auto">
          <a:xfrm>
            <a:off x="2783898" y="1548546"/>
            <a:ext cx="3070225" cy="3070225"/>
          </a:xfrm>
          <a:prstGeom prst="star5">
            <a:avLst/>
          </a:prstGeom>
          <a:solidFill>
            <a:schemeClr val="bg1">
              <a:alpha val="50000"/>
            </a:schemeClr>
          </a:solidFill>
          <a:ln w="19050" cap="flat" cmpd="sng">
            <a:solidFill>
              <a:schemeClr val="bg1">
                <a:alpha val="50000"/>
              </a:schemeClr>
            </a:solidFill>
            <a:bevel/>
            <a:headEnd/>
            <a:tailEnd/>
          </a:ln>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任意多边形 19"/>
          <p:cNvSpPr>
            <a:spLocks/>
          </p:cNvSpPr>
          <p:nvPr/>
        </p:nvSpPr>
        <p:spPr bwMode="auto">
          <a:xfrm flipH="1">
            <a:off x="2275898" y="2110521"/>
            <a:ext cx="946150" cy="404812"/>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ap="flat" cmpd="sng">
            <a:solidFill>
              <a:schemeClr val="bg1">
                <a:alpha val="50000"/>
              </a:schemeClr>
            </a:solidFill>
            <a:prstDash val="dash"/>
            <a:bevel/>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8" name="任意多边形 20"/>
          <p:cNvSpPr>
            <a:spLocks/>
          </p:cNvSpPr>
          <p:nvPr/>
        </p:nvSpPr>
        <p:spPr bwMode="auto">
          <a:xfrm flipH="1">
            <a:off x="2025073" y="3143983"/>
            <a:ext cx="946150" cy="404813"/>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ap="flat" cmpd="sng">
            <a:solidFill>
              <a:schemeClr val="bg1">
                <a:alpha val="50000"/>
              </a:schemeClr>
            </a:solidFill>
            <a:prstDash val="dash"/>
            <a:bevel/>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9" name="TextBox 18"/>
          <p:cNvSpPr>
            <a:spLocks noChangeArrowheads="1"/>
          </p:cNvSpPr>
          <p:nvPr/>
        </p:nvSpPr>
        <p:spPr bwMode="auto">
          <a:xfrm>
            <a:off x="967798" y="1829533"/>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19"/>
          <p:cNvSpPr>
            <a:spLocks noChangeArrowheads="1"/>
          </p:cNvSpPr>
          <p:nvPr/>
        </p:nvSpPr>
        <p:spPr bwMode="auto">
          <a:xfrm>
            <a:off x="743961" y="2875696"/>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Box 22"/>
          <p:cNvSpPr>
            <a:spLocks noChangeArrowheads="1"/>
          </p:cNvSpPr>
          <p:nvPr/>
        </p:nvSpPr>
        <p:spPr bwMode="auto">
          <a:xfrm>
            <a:off x="6171623" y="1688246"/>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23"/>
          <p:cNvSpPr>
            <a:spLocks noChangeArrowheads="1"/>
          </p:cNvSpPr>
          <p:nvPr/>
        </p:nvSpPr>
        <p:spPr bwMode="auto">
          <a:xfrm>
            <a:off x="7141586" y="2651858"/>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任意多边形 25"/>
          <p:cNvSpPr>
            <a:spLocks/>
          </p:cNvSpPr>
          <p:nvPr/>
        </p:nvSpPr>
        <p:spPr bwMode="auto">
          <a:xfrm>
            <a:off x="5158798" y="1929546"/>
            <a:ext cx="946150" cy="404812"/>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ap="flat" cmpd="sng">
            <a:solidFill>
              <a:schemeClr val="bg1">
                <a:alpha val="50000"/>
              </a:schemeClr>
            </a:solidFill>
            <a:prstDash val="dash"/>
            <a:bevel/>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4" name="任意多边形 26"/>
          <p:cNvSpPr>
            <a:spLocks/>
          </p:cNvSpPr>
          <p:nvPr/>
        </p:nvSpPr>
        <p:spPr bwMode="auto">
          <a:xfrm>
            <a:off x="6058911" y="2870933"/>
            <a:ext cx="946150" cy="404813"/>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ap="flat" cmpd="sng">
            <a:solidFill>
              <a:schemeClr val="bg1">
                <a:alpha val="50000"/>
              </a:schemeClr>
            </a:solidFill>
            <a:prstDash val="dash"/>
            <a:bevel/>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5" name="TextBox 27"/>
          <p:cNvSpPr>
            <a:spLocks noChangeArrowheads="1"/>
          </p:cNvSpPr>
          <p:nvPr/>
        </p:nvSpPr>
        <p:spPr bwMode="auto">
          <a:xfrm>
            <a:off x="5790623" y="4355246"/>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在此插入内容</a:t>
            </a:r>
            <a:endParaRPr 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任意多边形 28"/>
          <p:cNvSpPr>
            <a:spLocks/>
          </p:cNvSpPr>
          <p:nvPr/>
        </p:nvSpPr>
        <p:spPr bwMode="auto">
          <a:xfrm flipV="1">
            <a:off x="4730173" y="4202846"/>
            <a:ext cx="946150" cy="404812"/>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ap="flat" cmpd="sng">
            <a:solidFill>
              <a:schemeClr val="bg1">
                <a:alpha val="50000"/>
              </a:schemeClr>
            </a:solidFill>
            <a:prstDash val="dash"/>
            <a:bevel/>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7" name="TextBox 30"/>
          <p:cNvSpPr>
            <a:spLocks noChangeArrowheads="1"/>
          </p:cNvSpPr>
          <p:nvPr/>
        </p:nvSpPr>
        <p:spPr bwMode="auto">
          <a:xfrm>
            <a:off x="3736398" y="2812196"/>
            <a:ext cx="1465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a:solidFill>
                  <a:srgbClr val="FFFFFF"/>
                </a:solidFill>
                <a:latin typeface="微软雅黑" panose="020B0503020204020204" pitchFamily="34" charset="-122"/>
                <a:ea typeface="微软雅黑" panose="020B0503020204020204" pitchFamily="34" charset="-122"/>
              </a:rPr>
              <a:t>添加标题</a:t>
            </a:r>
            <a:endParaRPr lang="zh-CN" altLang="en-US"/>
          </a:p>
        </p:txBody>
      </p:sp>
    </p:spTree>
    <p:extLst>
      <p:ext uri="{BB962C8B-B14F-4D97-AF65-F5344CB8AC3E}">
        <p14:creationId xmlns:p14="http://schemas.microsoft.com/office/powerpoint/2010/main" val="26672685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p:cBhvr>
                                        <p:cTn id="13" dur="250"/>
                                        <p:tgtEl>
                                          <p:spTgt spid="8"/>
                                        </p:tgtEl>
                                      </p:cBhvr>
                                    </p:animEffect>
                                  </p:childTnLst>
                                </p:cTn>
                              </p:par>
                              <p:par>
                                <p:cTn id="14" presetID="22" presetClass="entr" presetSubtype="2" fill="hold" grpId="0" nodeType="withEffect">
                                  <p:stCondLst>
                                    <p:cond delay="200"/>
                                  </p:stCondLst>
                                  <p:childTnLst>
                                    <p:set>
                                      <p:cBhvr>
                                        <p:cTn id="15" dur="1" fill="hold">
                                          <p:stCondLst>
                                            <p:cond delay="0"/>
                                          </p:stCondLst>
                                        </p:cTn>
                                        <p:tgtEl>
                                          <p:spTgt spid="7"/>
                                        </p:tgtEl>
                                        <p:attrNameLst>
                                          <p:attrName>style.visibility</p:attrName>
                                        </p:attrNameLst>
                                      </p:cBhvr>
                                      <p:to>
                                        <p:strVal val="visible"/>
                                      </p:to>
                                    </p:set>
                                    <p:animEffect>
                                      <p:cBhvr>
                                        <p:cTn id="16" dur="250"/>
                                        <p:tgtEl>
                                          <p:spTgt spid="7"/>
                                        </p:tgtEl>
                                      </p:cBhvr>
                                    </p:animEffect>
                                  </p:childTnLst>
                                </p:cTn>
                              </p:par>
                              <p:par>
                                <p:cTn id="17" presetID="22" presetClass="entr" presetSubtype="8" fill="hold" grpId="0" nodeType="withEffect">
                                  <p:stCondLst>
                                    <p:cond delay="400"/>
                                  </p:stCondLst>
                                  <p:childTnLst>
                                    <p:set>
                                      <p:cBhvr>
                                        <p:cTn id="18" dur="1" fill="hold">
                                          <p:stCondLst>
                                            <p:cond delay="0"/>
                                          </p:stCondLst>
                                        </p:cTn>
                                        <p:tgtEl>
                                          <p:spTgt spid="13"/>
                                        </p:tgtEl>
                                        <p:attrNameLst>
                                          <p:attrName>style.visibility</p:attrName>
                                        </p:attrNameLst>
                                      </p:cBhvr>
                                      <p:to>
                                        <p:strVal val="visible"/>
                                      </p:to>
                                    </p:set>
                                    <p:animEffect>
                                      <p:cBhvr>
                                        <p:cTn id="19" dur="250"/>
                                        <p:tgtEl>
                                          <p:spTgt spid="13"/>
                                        </p:tgtEl>
                                      </p:cBhvr>
                                    </p:animEffect>
                                  </p:childTnLst>
                                </p:cTn>
                              </p:par>
                              <p:par>
                                <p:cTn id="20" presetID="22" presetClass="entr" presetSubtype="8" fill="hold" grpId="0" nodeType="withEffect">
                                  <p:stCondLst>
                                    <p:cond delay="600"/>
                                  </p:stCondLst>
                                  <p:childTnLst>
                                    <p:set>
                                      <p:cBhvr>
                                        <p:cTn id="21" dur="1" fill="hold">
                                          <p:stCondLst>
                                            <p:cond delay="0"/>
                                          </p:stCondLst>
                                        </p:cTn>
                                        <p:tgtEl>
                                          <p:spTgt spid="14"/>
                                        </p:tgtEl>
                                        <p:attrNameLst>
                                          <p:attrName>style.visibility</p:attrName>
                                        </p:attrNameLst>
                                      </p:cBhvr>
                                      <p:to>
                                        <p:strVal val="visible"/>
                                      </p:to>
                                    </p:set>
                                    <p:animEffect>
                                      <p:cBhvr>
                                        <p:cTn id="22" dur="250"/>
                                        <p:tgtEl>
                                          <p:spTgt spid="14"/>
                                        </p:tgtEl>
                                      </p:cBhvr>
                                    </p:animEffect>
                                  </p:childTnLst>
                                </p:cTn>
                              </p:par>
                              <p:par>
                                <p:cTn id="23" presetID="22" presetClass="entr" presetSubtype="8" fill="hold" grpId="0" nodeType="withEffect">
                                  <p:stCondLst>
                                    <p:cond delay="800"/>
                                  </p:stCondLst>
                                  <p:childTnLst>
                                    <p:set>
                                      <p:cBhvr>
                                        <p:cTn id="24" dur="1" fill="hold">
                                          <p:stCondLst>
                                            <p:cond delay="0"/>
                                          </p:stCondLst>
                                        </p:cTn>
                                        <p:tgtEl>
                                          <p:spTgt spid="16"/>
                                        </p:tgtEl>
                                        <p:attrNameLst>
                                          <p:attrName>style.visibility</p:attrName>
                                        </p:attrNameLst>
                                      </p:cBhvr>
                                      <p:to>
                                        <p:strVal val="visible"/>
                                      </p:to>
                                    </p:set>
                                    <p:animEffect>
                                      <p:cBhvr>
                                        <p:cTn id="25" dur="250"/>
                                        <p:tgtEl>
                                          <p:spTgt spid="16"/>
                                        </p:tgtEl>
                                      </p:cBhvr>
                                    </p:animEffect>
                                  </p:childTnLst>
                                </p:cTn>
                              </p:par>
                            </p:childTnLst>
                          </p:cTn>
                        </p:par>
                        <p:par>
                          <p:cTn id="26" fill="hold">
                            <p:stCondLst>
                              <p:cond delay="1550"/>
                            </p:stCondLst>
                            <p:childTnLst>
                              <p:par>
                                <p:cTn id="27" presetID="22" presetClass="entr" presetSubtype="2"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p:cBhvr>
                                        <p:cTn id="29" dur="500"/>
                                        <p:tgtEl>
                                          <p:spTgt spid="17"/>
                                        </p:tgtEl>
                                      </p:cBhvr>
                                    </p:animEffect>
                                  </p:childTnLst>
                                </p:cTn>
                              </p:par>
                            </p:childTnLst>
                          </p:cTn>
                        </p:par>
                        <p:par>
                          <p:cTn id="30" fill="hold">
                            <p:stCondLst>
                              <p:cond delay="2050"/>
                            </p:stCondLst>
                            <p:childTnLst>
                              <p:par>
                                <p:cTn id="31" presetID="42"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00"/>
                                  </p:stCondLst>
                                  <p:childTnLst>
                                    <p:set>
                                      <p:cBhvr>
                                        <p:cTn id="37" dur="1" fill="hold">
                                          <p:stCondLst>
                                            <p:cond delay="0"/>
                                          </p:stCondLst>
                                        </p:cTn>
                                        <p:tgtEl>
                                          <p:spTgt spid="10"/>
                                        </p:tgtEl>
                                        <p:attrNameLst>
                                          <p:attrName>style.visibility</p:attrName>
                                        </p:attrNameLst>
                                      </p:cBhvr>
                                      <p:to>
                                        <p:strVal val="visible"/>
                                      </p:to>
                                    </p:set>
                                    <p:animEffect>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200"/>
                                  </p:stCondLst>
                                  <p:childTnLst>
                                    <p:set>
                                      <p:cBhvr>
                                        <p:cTn id="42" dur="1" fill="hold">
                                          <p:stCondLst>
                                            <p:cond delay="0"/>
                                          </p:stCondLst>
                                        </p:cTn>
                                        <p:tgtEl>
                                          <p:spTgt spid="11"/>
                                        </p:tgtEl>
                                        <p:attrNameLst>
                                          <p:attrName>style.visibility</p:attrName>
                                        </p:attrNameLst>
                                      </p:cBhvr>
                                      <p:to>
                                        <p:strVal val="visible"/>
                                      </p:to>
                                    </p:set>
                                    <p:animEffect>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300"/>
                                  </p:stCondLst>
                                  <p:childTnLst>
                                    <p:set>
                                      <p:cBhvr>
                                        <p:cTn id="47" dur="1" fill="hold">
                                          <p:stCondLst>
                                            <p:cond delay="0"/>
                                          </p:stCondLst>
                                        </p:cTn>
                                        <p:tgtEl>
                                          <p:spTgt spid="12"/>
                                        </p:tgtEl>
                                        <p:attrNameLst>
                                          <p:attrName>style.visibility</p:attrName>
                                        </p:attrNameLst>
                                      </p:cBhvr>
                                      <p:to>
                                        <p:strVal val="visible"/>
                                      </p:to>
                                    </p:set>
                                    <p:animEffect>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400"/>
                                  </p:stCondLst>
                                  <p:childTnLst>
                                    <p:set>
                                      <p:cBhvr>
                                        <p:cTn id="52" dur="1" fill="hold">
                                          <p:stCondLst>
                                            <p:cond delay="0"/>
                                          </p:stCondLst>
                                        </p:cTn>
                                        <p:tgtEl>
                                          <p:spTgt spid="15"/>
                                        </p:tgtEl>
                                        <p:attrNameLst>
                                          <p:attrName>style.visibility</p:attrName>
                                        </p:attrNameLst>
                                      </p:cBhvr>
                                      <p:to>
                                        <p:strVal val="visible"/>
                                      </p:to>
                                    </p:set>
                                    <p:animEffect>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nimBg="1" autoUpdateAnimBg="0"/>
      <p:bldP spid="8" grpId="0" bldLvl="0" animBg="1" autoUpdateAnimBg="0"/>
      <p:bldP spid="9" grpId="0" bldLvl="0" autoUpdateAnimBg="0"/>
      <p:bldP spid="10" grpId="0" bldLvl="0" autoUpdateAnimBg="0"/>
      <p:bldP spid="11" grpId="0" bldLvl="0" autoUpdateAnimBg="0"/>
      <p:bldP spid="12" grpId="0" bldLvl="0" autoUpdateAnimBg="0"/>
      <p:bldP spid="13" grpId="0" bldLvl="0" animBg="1" autoUpdateAnimBg="0"/>
      <p:bldP spid="14" grpId="0" bldLvl="0" animBg="1" autoUpdateAnimBg="0"/>
      <p:bldP spid="15" grpId="0" bldLvl="0" autoUpdateAnimBg="0"/>
      <p:bldP spid="16" grpId="0" bldLvl="0" animBg="1" autoUpdateAnimBg="0"/>
      <p:bldP spid="17" grpId="0" bldLvl="0" autoUpdateAnimBg="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125</TotalTime>
  <Words>4067</Words>
  <Application>Microsoft Office PowerPoint</Application>
  <PresentationFormat>全屏显示(16:9)</PresentationFormat>
  <Paragraphs>339</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动员大会</dc:title>
  <dc:creator>第一PPT</dc:creator>
  <cp:keywords>www.1ppt.com</cp:keywords>
  <cp:lastModifiedBy>Windows User</cp:lastModifiedBy>
  <cp:revision>28</cp:revision>
  <dcterms:created xsi:type="dcterms:W3CDTF">2016-10-26T10:58:48Z</dcterms:created>
  <dcterms:modified xsi:type="dcterms:W3CDTF">2018-09-04T07:50:57Z</dcterms:modified>
</cp:coreProperties>
</file>