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3902" r:id="rId3"/>
    <p:sldId id="3904" r:id="rId4"/>
    <p:sldId id="3905" r:id="rId5"/>
    <p:sldId id="3895" r:id="rId6"/>
    <p:sldId id="3881" r:id="rId7"/>
    <p:sldId id="3858" r:id="rId8"/>
    <p:sldId id="3853" r:id="rId9"/>
    <p:sldId id="3906" r:id="rId10"/>
    <p:sldId id="3894" r:id="rId11"/>
    <p:sldId id="3882" r:id="rId12"/>
    <p:sldId id="3883" r:id="rId13"/>
    <p:sldId id="3857" r:id="rId14"/>
    <p:sldId id="3907" r:id="rId15"/>
    <p:sldId id="3892" r:id="rId16"/>
    <p:sldId id="3884" r:id="rId17"/>
    <p:sldId id="3861" r:id="rId18"/>
    <p:sldId id="3859" r:id="rId19"/>
    <p:sldId id="3908" r:id="rId20"/>
    <p:sldId id="3893" r:id="rId21"/>
    <p:sldId id="3863" r:id="rId22"/>
    <p:sldId id="3862" r:id="rId23"/>
    <p:sldId id="3903" r:id="rId24"/>
    <p:sldId id="390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0"/>
    <a:srgbClr val="57CE95"/>
    <a:srgbClr val="0B97F1"/>
    <a:srgbClr val="000000"/>
    <a:srgbClr val="341801"/>
    <a:srgbClr val="682F03"/>
    <a:srgbClr val="F08200"/>
    <a:srgbClr val="E91E21"/>
    <a:srgbClr val="010066"/>
    <a:srgbClr val="DA1F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0" autoAdjust="0"/>
    <p:restoredTop sz="95317" autoAdjust="0"/>
  </p:normalViewPr>
  <p:slideViewPr>
    <p:cSldViewPr>
      <p:cViewPr>
        <p:scale>
          <a:sx n="50" d="100"/>
          <a:sy n="50" d="100"/>
        </p:scale>
        <p:origin x="-34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159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093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090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3957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4441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1246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6576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1439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4629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0061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413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3750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3239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884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012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58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5712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8772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04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3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553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003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09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55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525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94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43395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671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694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6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8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78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605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44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0706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95" name="矩形 259"/>
          <p:cNvSpPr>
            <a:spLocks noChangeArrowheads="1"/>
          </p:cNvSpPr>
          <p:nvPr/>
        </p:nvSpPr>
        <p:spPr bwMode="auto">
          <a:xfrm>
            <a:off x="1079559" y="2630552"/>
            <a:ext cx="658056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40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zh-CN" altLang="en-US" sz="40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矩形 259"/>
          <p:cNvSpPr>
            <a:spLocks noChangeArrowheads="1"/>
          </p:cNvSpPr>
          <p:nvPr/>
        </p:nvSpPr>
        <p:spPr bwMode="auto">
          <a:xfrm>
            <a:off x="1079558" y="3461549"/>
            <a:ext cx="518026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WORK SUMMARIZES THE POWERPOINT</a:t>
            </a:r>
            <a:endParaRPr lang="en-US" altLang="zh-CN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7" name="矩形 259"/>
          <p:cNvSpPr>
            <a:spLocks noChangeArrowheads="1"/>
          </p:cNvSpPr>
          <p:nvPr/>
        </p:nvSpPr>
        <p:spPr bwMode="auto">
          <a:xfrm>
            <a:off x="1079559" y="4571284"/>
            <a:ext cx="4996066" cy="275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2001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4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5" grpId="1"/>
      <p:bldP spid="96" grpId="0"/>
      <p:bldP spid="96" grpId="1"/>
      <p:bldP spid="97" grpId="0"/>
      <p:bldP spid="9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14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14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8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b="1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r>
              <a:rPr lang="zh-CN" altLang="en-US" sz="4800" b="1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58531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60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48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2856" y="1655831"/>
            <a:ext cx="59952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57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b="1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r>
              <a:rPr lang="zh-CN" altLang="en-US" sz="4800" b="1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00879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99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rgbClr val="0054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8815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203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911" y="21090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911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911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911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9040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23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38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95" name="矩形 259"/>
          <p:cNvSpPr>
            <a:spLocks noChangeArrowheads="1"/>
          </p:cNvSpPr>
          <p:nvPr/>
        </p:nvSpPr>
        <p:spPr bwMode="auto">
          <a:xfrm>
            <a:off x="1079559" y="2630552"/>
            <a:ext cx="6717968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66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矩形 259"/>
          <p:cNvSpPr>
            <a:spLocks noChangeArrowheads="1"/>
          </p:cNvSpPr>
          <p:nvPr/>
        </p:nvSpPr>
        <p:spPr bwMode="auto">
          <a:xfrm>
            <a:off x="1079559" y="3976365"/>
            <a:ext cx="398166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0261100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5" grpId="1"/>
      <p:bldP spid="97" grpId="0"/>
      <p:bldP spid="9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42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b="1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r>
              <a:rPr lang="zh-CN" altLang="en-US" sz="4800" b="1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b="1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1699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-1803" y="4451555"/>
            <a:ext cx="2684136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2682330" y="2363798"/>
            <a:ext cx="2549137" cy="208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226862" y="4451555"/>
            <a:ext cx="2565749" cy="2086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792470" y="2363798"/>
            <a:ext cx="2528499" cy="2086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310228" y="4451555"/>
            <a:ext cx="2556541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5603" y="2363798"/>
            <a:ext cx="2669324" cy="20860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7799863" y="4451555"/>
            <a:ext cx="2513712" cy="208608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226862" y="2363798"/>
            <a:ext cx="2565748" cy="2086084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10310228" y="2363798"/>
            <a:ext cx="2556541" cy="2086084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2684634" y="4451555"/>
            <a:ext cx="2544528" cy="2086084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itle 13"/>
          <p:cNvSpPr txBox="1">
            <a:spLocks/>
          </p:cNvSpPr>
          <p:nvPr/>
        </p:nvSpPr>
        <p:spPr bwMode="auto">
          <a:xfrm>
            <a:off x="5687545" y="5197283"/>
            <a:ext cx="16443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1" name="Title 13"/>
          <p:cNvSpPr txBox="1">
            <a:spLocks/>
          </p:cNvSpPr>
          <p:nvPr/>
        </p:nvSpPr>
        <p:spPr bwMode="auto">
          <a:xfrm>
            <a:off x="3069989" y="3109027"/>
            <a:ext cx="17738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itle 13"/>
          <p:cNvSpPr txBox="1">
            <a:spLocks/>
          </p:cNvSpPr>
          <p:nvPr/>
        </p:nvSpPr>
        <p:spPr bwMode="auto">
          <a:xfrm>
            <a:off x="10759452" y="5197283"/>
            <a:ext cx="165809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itle 13"/>
          <p:cNvSpPr txBox="1">
            <a:spLocks/>
          </p:cNvSpPr>
          <p:nvPr/>
        </p:nvSpPr>
        <p:spPr bwMode="auto">
          <a:xfrm>
            <a:off x="510179" y="5197283"/>
            <a:ext cx="1660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itle 13"/>
          <p:cNvSpPr txBox="1">
            <a:spLocks/>
          </p:cNvSpPr>
          <p:nvPr/>
        </p:nvSpPr>
        <p:spPr bwMode="auto">
          <a:xfrm>
            <a:off x="8209380" y="3109027"/>
            <a:ext cx="169467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8" name="AutoShape 11"/>
          <p:cNvSpPr>
            <a:spLocks/>
          </p:cNvSpPr>
          <p:nvPr/>
        </p:nvSpPr>
        <p:spPr bwMode="auto">
          <a:xfrm>
            <a:off x="811891" y="1746125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5570579" y="1394472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5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6" grpId="0" animBg="1"/>
      <p:bldP spid="20" grpId="0" animBg="1"/>
      <p:bldP spid="25" grpId="0" animBg="1"/>
      <p:bldP spid="28" grpId="0" animBg="1"/>
      <p:bldP spid="30" grpId="0"/>
      <p:bldP spid="31" grpId="0"/>
      <p:bldP spid="32" grpId="0"/>
      <p:bldP spid="33" grpId="0"/>
      <p:bldP spid="34" grpId="0"/>
      <p:bldP spid="18" grpId="0"/>
      <p:bldP spid="1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3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66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502773" y="2209817"/>
            <a:ext cx="1919693" cy="230328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935198" y="2211546"/>
            <a:ext cx="2413872" cy="1389229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935651" y="3600776"/>
            <a:ext cx="1413419" cy="2268728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223305" y="4575308"/>
            <a:ext cx="2382770" cy="1294196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502772" y="3600776"/>
            <a:ext cx="1862672" cy="22687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8233" y="3235928"/>
            <a:ext cx="460639" cy="61509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90"/>
          <p:cNvSpPr>
            <a:spLocks noEditPoints="1"/>
          </p:cNvSpPr>
          <p:nvPr/>
        </p:nvSpPr>
        <p:spPr bwMode="auto">
          <a:xfrm>
            <a:off x="6532598" y="2817250"/>
            <a:ext cx="548582" cy="548582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53"/>
          <p:cNvSpPr>
            <a:spLocks noEditPoints="1"/>
          </p:cNvSpPr>
          <p:nvPr/>
        </p:nvSpPr>
        <p:spPr bwMode="auto">
          <a:xfrm>
            <a:off x="7375325" y="4024518"/>
            <a:ext cx="524415" cy="531664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36762" y="4712563"/>
            <a:ext cx="546165" cy="447084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18" name="Freeform 148"/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49"/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Freeform 144"/>
          <p:cNvSpPr>
            <a:spLocks noEditPoints="1"/>
          </p:cNvSpPr>
          <p:nvPr/>
        </p:nvSpPr>
        <p:spPr bwMode="auto">
          <a:xfrm>
            <a:off x="6489326" y="5169254"/>
            <a:ext cx="560665" cy="548582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2317450" y="2560083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8925069" y="3617814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>
            <a:off x="2036887" y="5143546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ooter Text"/>
          <p:cNvSpPr txBox="1"/>
          <p:nvPr/>
        </p:nvSpPr>
        <p:spPr>
          <a:xfrm>
            <a:off x="8536757" y="5143546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>
            <a:off x="7669919" y="2094609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6097356" y="3937000"/>
            <a:ext cx="664040" cy="66404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98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5" grpId="0" animBg="1"/>
      <p:bldP spid="16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b="1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r>
              <a:rPr lang="zh-CN" altLang="en-US" sz="4800" b="1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4171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50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10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490"/>
      </a:accent1>
      <a:accent2>
        <a:srgbClr val="BFBFBF"/>
      </a:accent2>
      <a:accent3>
        <a:srgbClr val="005490"/>
      </a:accent3>
      <a:accent4>
        <a:srgbClr val="BFBFBF"/>
      </a:accent4>
      <a:accent5>
        <a:srgbClr val="005490"/>
      </a:accent5>
      <a:accent6>
        <a:srgbClr val="BFBFBF"/>
      </a:accent6>
      <a:hlink>
        <a:srgbClr val="005490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4407</Words>
  <Application>Microsoft Office PowerPoint</Application>
  <PresentationFormat>自定义</PresentationFormat>
  <Paragraphs>284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2016-11-14T19:16:53Z</dcterms:created>
  <dcterms:modified xsi:type="dcterms:W3CDTF">2018-09-04T06:30:25Z</dcterms:modified>
</cp:coreProperties>
</file>