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7" r:id="rId1"/>
    <p:sldMasterId id="2147483786" r:id="rId2"/>
  </p:sldMasterIdLst>
  <p:notesMasterIdLst>
    <p:notesMasterId r:id="rId31"/>
  </p:notesMasterIdLst>
  <p:handoutMasterIdLst>
    <p:handoutMasterId r:id="rId32"/>
  </p:handoutMasterIdLst>
  <p:sldIdLst>
    <p:sldId id="337" r:id="rId3"/>
    <p:sldId id="339" r:id="rId4"/>
    <p:sldId id="361" r:id="rId5"/>
    <p:sldId id="291" r:id="rId6"/>
    <p:sldId id="289" r:id="rId7"/>
    <p:sldId id="349" r:id="rId8"/>
    <p:sldId id="350" r:id="rId9"/>
    <p:sldId id="351" r:id="rId10"/>
    <p:sldId id="276" r:id="rId11"/>
    <p:sldId id="362" r:id="rId12"/>
    <p:sldId id="357" r:id="rId13"/>
    <p:sldId id="290" r:id="rId14"/>
    <p:sldId id="346" r:id="rId15"/>
    <p:sldId id="355" r:id="rId16"/>
    <p:sldId id="347" r:id="rId17"/>
    <p:sldId id="364" r:id="rId18"/>
    <p:sldId id="356" r:id="rId19"/>
    <p:sldId id="284" r:id="rId20"/>
    <p:sldId id="341" r:id="rId21"/>
    <p:sldId id="275" r:id="rId22"/>
    <p:sldId id="358" r:id="rId23"/>
    <p:sldId id="365" r:id="rId24"/>
    <p:sldId id="295" r:id="rId25"/>
    <p:sldId id="359" r:id="rId26"/>
    <p:sldId id="293" r:id="rId27"/>
    <p:sldId id="342" r:id="rId28"/>
    <p:sldId id="331" r:id="rId29"/>
    <p:sldId id="366" r:id="rId30"/>
  </p:sldIdLst>
  <p:sldSz cx="9144000" cy="5143500" type="screen16x9"/>
  <p:notesSz cx="6858000" cy="9144000"/>
  <p:custDataLst>
    <p:tags r:id="rId33"/>
  </p:custDataLst>
  <p:defaultTextStyle>
    <a:defPPr>
      <a:defRPr lang="zh-CN"/>
    </a:defPPr>
    <a:lvl1pPr algn="l" rtl="0" fontAlgn="base">
      <a:spcBef>
        <a:spcPct val="0"/>
      </a:spcBef>
      <a:spcAft>
        <a:spcPct val="0"/>
      </a:spcAft>
      <a:defRPr b="1" kern="1200">
        <a:solidFill>
          <a:schemeClr val="tx1"/>
        </a:solidFill>
        <a:latin typeface="Arial" charset="0"/>
        <a:ea typeface="华文细黑" pitchFamily="2" charset="-122"/>
        <a:cs typeface="+mn-cs"/>
      </a:defRPr>
    </a:lvl1pPr>
    <a:lvl2pPr marL="423182" indent="-60455" algn="l" rtl="0" fontAlgn="base">
      <a:spcBef>
        <a:spcPct val="0"/>
      </a:spcBef>
      <a:spcAft>
        <a:spcPct val="0"/>
      </a:spcAft>
      <a:defRPr b="1" kern="1200">
        <a:solidFill>
          <a:schemeClr val="tx1"/>
        </a:solidFill>
        <a:latin typeface="Arial" charset="0"/>
        <a:ea typeface="华文细黑" pitchFamily="2" charset="-122"/>
        <a:cs typeface="+mn-cs"/>
      </a:defRPr>
    </a:lvl2pPr>
    <a:lvl3pPr marL="847625" indent="-122169" algn="l" rtl="0" fontAlgn="base">
      <a:spcBef>
        <a:spcPct val="0"/>
      </a:spcBef>
      <a:spcAft>
        <a:spcPct val="0"/>
      </a:spcAft>
      <a:defRPr b="1" kern="1200">
        <a:solidFill>
          <a:schemeClr val="tx1"/>
        </a:solidFill>
        <a:latin typeface="Arial" charset="0"/>
        <a:ea typeface="华文细黑" pitchFamily="2" charset="-122"/>
        <a:cs typeface="+mn-cs"/>
      </a:defRPr>
    </a:lvl3pPr>
    <a:lvl4pPr marL="1272066" indent="-183883" algn="l" rtl="0" fontAlgn="base">
      <a:spcBef>
        <a:spcPct val="0"/>
      </a:spcBef>
      <a:spcAft>
        <a:spcPct val="0"/>
      </a:spcAft>
      <a:defRPr b="1" kern="1200">
        <a:solidFill>
          <a:schemeClr val="tx1"/>
        </a:solidFill>
        <a:latin typeface="Arial" charset="0"/>
        <a:ea typeface="华文细黑" pitchFamily="2" charset="-122"/>
        <a:cs typeface="+mn-cs"/>
      </a:defRPr>
    </a:lvl4pPr>
    <a:lvl5pPr marL="1695248" indent="-244338" algn="l" rtl="0" fontAlgn="base">
      <a:spcBef>
        <a:spcPct val="0"/>
      </a:spcBef>
      <a:spcAft>
        <a:spcPct val="0"/>
      </a:spcAft>
      <a:defRPr b="1" kern="1200">
        <a:solidFill>
          <a:schemeClr val="tx1"/>
        </a:solidFill>
        <a:latin typeface="Arial" charset="0"/>
        <a:ea typeface="华文细黑" pitchFamily="2" charset="-122"/>
        <a:cs typeface="+mn-cs"/>
      </a:defRPr>
    </a:lvl5pPr>
    <a:lvl6pPr marL="1813638" algn="l" defTabSz="725454" rtl="0" eaLnBrk="1" latinLnBrk="0" hangingPunct="1">
      <a:defRPr b="1" kern="1200">
        <a:solidFill>
          <a:schemeClr val="tx1"/>
        </a:solidFill>
        <a:latin typeface="Arial" charset="0"/>
        <a:ea typeface="华文细黑" pitchFamily="2" charset="-122"/>
        <a:cs typeface="+mn-cs"/>
      </a:defRPr>
    </a:lvl6pPr>
    <a:lvl7pPr marL="2176367" algn="l" defTabSz="725454" rtl="0" eaLnBrk="1" latinLnBrk="0" hangingPunct="1">
      <a:defRPr b="1" kern="1200">
        <a:solidFill>
          <a:schemeClr val="tx1"/>
        </a:solidFill>
        <a:latin typeface="Arial" charset="0"/>
        <a:ea typeface="华文细黑" pitchFamily="2" charset="-122"/>
        <a:cs typeface="+mn-cs"/>
      </a:defRPr>
    </a:lvl7pPr>
    <a:lvl8pPr marL="2539094" algn="l" defTabSz="725454" rtl="0" eaLnBrk="1" latinLnBrk="0" hangingPunct="1">
      <a:defRPr b="1" kern="1200">
        <a:solidFill>
          <a:schemeClr val="tx1"/>
        </a:solidFill>
        <a:latin typeface="Arial" charset="0"/>
        <a:ea typeface="华文细黑" pitchFamily="2" charset="-122"/>
        <a:cs typeface="+mn-cs"/>
      </a:defRPr>
    </a:lvl8pPr>
    <a:lvl9pPr marL="2901821" algn="l" defTabSz="725454" rtl="0" eaLnBrk="1" latinLnBrk="0" hangingPunct="1">
      <a:defRPr b="1" kern="1200">
        <a:solidFill>
          <a:schemeClr val="tx1"/>
        </a:solidFill>
        <a:latin typeface="Arial" charset="0"/>
        <a:ea typeface="华文细黑" pitchFamily="2" charset="-122"/>
        <a:cs typeface="+mn-cs"/>
      </a:defRPr>
    </a:lvl9pPr>
  </p:defaultTextStyle>
  <p:extLst>
    <p:ext uri="{EFAFB233-063F-42B5-8137-9DF3F51BA10A}">
      <p15:sldGuideLst xmlns:p15="http://schemas.microsoft.com/office/powerpoint/2012/main" xmlns="">
        <p15:guide id="1" orient="horz" pos="1416">
          <p15:clr>
            <a:srgbClr val="A4A3A4"/>
          </p15:clr>
        </p15:guide>
        <p15:guide id="2" orient="horz" pos="327">
          <p15:clr>
            <a:srgbClr val="A4A3A4"/>
          </p15:clr>
        </p15:guide>
        <p15:guide id="3" orient="horz" pos="2402">
          <p15:clr>
            <a:srgbClr val="A4A3A4"/>
          </p15:clr>
        </p15:guide>
        <p15:guide id="4" orient="horz" pos="2674">
          <p15:clr>
            <a:srgbClr val="A4A3A4"/>
          </p15:clr>
        </p15:guide>
        <p15:guide id="5" orient="horz" pos="3083">
          <p15:clr>
            <a:srgbClr val="A4A3A4"/>
          </p15:clr>
        </p15:guide>
        <p15:guide id="6" pos="295">
          <p15:clr>
            <a:srgbClr val="A4A3A4"/>
          </p15:clr>
        </p15:guide>
        <p15:guide id="7" pos="2880">
          <p15:clr>
            <a:srgbClr val="A4A3A4"/>
          </p15:clr>
        </p15:guide>
        <p15:guide id="8" pos="5465">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8A810"/>
    <a:srgbClr val="FF9900"/>
    <a:srgbClr val="067C0C"/>
    <a:srgbClr val="045408"/>
    <a:srgbClr val="DE0000"/>
    <a:srgbClr val="AC0000"/>
    <a:srgbClr val="0F319D"/>
    <a:srgbClr val="133FCB"/>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87" autoAdjust="0"/>
    <p:restoredTop sz="94651" autoAdjust="0"/>
  </p:normalViewPr>
  <p:slideViewPr>
    <p:cSldViewPr>
      <p:cViewPr>
        <p:scale>
          <a:sx n="66" d="100"/>
          <a:sy n="66" d="100"/>
        </p:scale>
        <p:origin x="-414" y="-1626"/>
      </p:cViewPr>
      <p:guideLst>
        <p:guide orient="horz" pos="1416"/>
        <p:guide orient="horz" pos="327"/>
        <p:guide orient="horz" pos="2402"/>
        <p:guide orient="horz" pos="2674"/>
        <p:guide orient="horz" pos="3083"/>
        <p:guide pos="295"/>
        <p:guide pos="2880"/>
        <p:guide pos="5465"/>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86" d="100"/>
          <a:sy n="86" d="100"/>
        </p:scale>
        <p:origin x="-389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6E46E98-D3AD-4601-881D-C23BF0DEECE3}" type="datetimeFigureOut">
              <a:rPr lang="zh-CN" altLang="en-US" smtClean="0"/>
              <a:t>2018/9/4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413204D-3002-4321-8C96-FF91304BDC76}" type="slidenum">
              <a:rPr lang="zh-CN" altLang="en-US" smtClean="0"/>
              <a:t>‹#›</a:t>
            </a:fld>
            <a:endParaRPr lang="zh-CN" altLang="en-US"/>
          </a:p>
        </p:txBody>
      </p:sp>
    </p:spTree>
    <p:extLst>
      <p:ext uri="{BB962C8B-B14F-4D97-AF65-F5344CB8AC3E}">
        <p14:creationId xmlns:p14="http://schemas.microsoft.com/office/powerpoint/2010/main" val="19628411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ltLang="zh-CN"/>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ltLang="zh-CN"/>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pPr>
              <a:defRPr/>
            </a:pPr>
            <a:fld id="{CA5E8DB0-55DC-4221-A99C-988BCD133BF3}" type="slidenum">
              <a:rPr lang="en-US" altLang="zh-CN"/>
              <a:pPr>
                <a:defRPr/>
              </a:pPr>
              <a:t>‹#›</a:t>
            </a:fld>
            <a:endParaRPr lang="en-US" altLang="zh-CN"/>
          </a:p>
        </p:txBody>
      </p:sp>
    </p:spTree>
    <p:extLst>
      <p:ext uri="{BB962C8B-B14F-4D97-AF65-F5344CB8AC3E}">
        <p14:creationId xmlns:p14="http://schemas.microsoft.com/office/powerpoint/2010/main" val="40729373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宋体" pitchFamily="2" charset="-122"/>
        <a:cs typeface="+mn-cs"/>
      </a:defRPr>
    </a:lvl1pPr>
    <a:lvl2pPr marL="423182" algn="l" rtl="0" eaLnBrk="0" fontAlgn="base" hangingPunct="0">
      <a:spcBef>
        <a:spcPct val="30000"/>
      </a:spcBef>
      <a:spcAft>
        <a:spcPct val="0"/>
      </a:spcAft>
      <a:defRPr sz="1100" kern="1200">
        <a:solidFill>
          <a:schemeClr val="tx1"/>
        </a:solidFill>
        <a:latin typeface="Arial" charset="0"/>
        <a:ea typeface="宋体" pitchFamily="2" charset="-122"/>
        <a:cs typeface="+mn-cs"/>
      </a:defRPr>
    </a:lvl2pPr>
    <a:lvl3pPr marL="847625" algn="l" rtl="0" eaLnBrk="0" fontAlgn="base" hangingPunct="0">
      <a:spcBef>
        <a:spcPct val="30000"/>
      </a:spcBef>
      <a:spcAft>
        <a:spcPct val="0"/>
      </a:spcAft>
      <a:defRPr sz="1100" kern="1200">
        <a:solidFill>
          <a:schemeClr val="tx1"/>
        </a:solidFill>
        <a:latin typeface="Arial" charset="0"/>
        <a:ea typeface="宋体" pitchFamily="2" charset="-122"/>
        <a:cs typeface="+mn-cs"/>
      </a:defRPr>
    </a:lvl3pPr>
    <a:lvl4pPr marL="1272066" algn="l" rtl="0" eaLnBrk="0" fontAlgn="base" hangingPunct="0">
      <a:spcBef>
        <a:spcPct val="30000"/>
      </a:spcBef>
      <a:spcAft>
        <a:spcPct val="0"/>
      </a:spcAft>
      <a:defRPr sz="1100" kern="1200">
        <a:solidFill>
          <a:schemeClr val="tx1"/>
        </a:solidFill>
        <a:latin typeface="Arial" charset="0"/>
        <a:ea typeface="宋体" pitchFamily="2" charset="-122"/>
        <a:cs typeface="+mn-cs"/>
      </a:defRPr>
    </a:lvl4pPr>
    <a:lvl5pPr marL="1695248" algn="l" rtl="0" eaLnBrk="0" fontAlgn="base" hangingPunct="0">
      <a:spcBef>
        <a:spcPct val="30000"/>
      </a:spcBef>
      <a:spcAft>
        <a:spcPct val="0"/>
      </a:spcAft>
      <a:defRPr sz="1100" kern="1200">
        <a:solidFill>
          <a:schemeClr val="tx1"/>
        </a:solidFill>
        <a:latin typeface="Arial" charset="0"/>
        <a:ea typeface="宋体" pitchFamily="2" charset="-122"/>
        <a:cs typeface="+mn-cs"/>
      </a:defRPr>
    </a:lvl5pPr>
    <a:lvl6pPr marL="2120204" algn="l" defTabSz="848081" rtl="0" eaLnBrk="1" latinLnBrk="0" hangingPunct="1">
      <a:defRPr sz="1100" kern="1200">
        <a:solidFill>
          <a:schemeClr val="tx1"/>
        </a:solidFill>
        <a:latin typeface="+mn-lt"/>
        <a:ea typeface="+mn-ea"/>
        <a:cs typeface="+mn-cs"/>
      </a:defRPr>
    </a:lvl6pPr>
    <a:lvl7pPr marL="2544247" algn="l" defTabSz="848081" rtl="0" eaLnBrk="1" latinLnBrk="0" hangingPunct="1">
      <a:defRPr sz="1100" kern="1200">
        <a:solidFill>
          <a:schemeClr val="tx1"/>
        </a:solidFill>
        <a:latin typeface="+mn-lt"/>
        <a:ea typeface="+mn-ea"/>
        <a:cs typeface="+mn-cs"/>
      </a:defRPr>
    </a:lvl7pPr>
    <a:lvl8pPr marL="2968288" algn="l" defTabSz="848081" rtl="0" eaLnBrk="1" latinLnBrk="0" hangingPunct="1">
      <a:defRPr sz="1100" kern="1200">
        <a:solidFill>
          <a:schemeClr val="tx1"/>
        </a:solidFill>
        <a:latin typeface="+mn-lt"/>
        <a:ea typeface="+mn-ea"/>
        <a:cs typeface="+mn-cs"/>
      </a:defRPr>
    </a:lvl8pPr>
    <a:lvl9pPr marL="3392328" algn="l" defTabSz="848081"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0</a:t>
            </a:fld>
            <a:endParaRPr lang="en-US" altLang="zh-CN"/>
          </a:p>
        </p:txBody>
      </p:sp>
    </p:spTree>
    <p:extLst>
      <p:ext uri="{BB962C8B-B14F-4D97-AF65-F5344CB8AC3E}">
        <p14:creationId xmlns:p14="http://schemas.microsoft.com/office/powerpoint/2010/main" val="6409822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9</a:t>
            </a:fld>
            <a:endParaRPr lang="en-US" altLang="zh-CN" dirty="0"/>
          </a:p>
        </p:txBody>
      </p:sp>
    </p:spTree>
    <p:extLst>
      <p:ext uri="{BB962C8B-B14F-4D97-AF65-F5344CB8AC3E}">
        <p14:creationId xmlns:p14="http://schemas.microsoft.com/office/powerpoint/2010/main" val="6761348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a:p>
        </p:txBody>
      </p:sp>
    </p:spTree>
    <p:extLst>
      <p:ext uri="{BB962C8B-B14F-4D97-AF65-F5344CB8AC3E}">
        <p14:creationId xmlns:p14="http://schemas.microsoft.com/office/powerpoint/2010/main" val="6200315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a:p>
        </p:txBody>
      </p:sp>
    </p:spTree>
    <p:extLst>
      <p:ext uri="{BB962C8B-B14F-4D97-AF65-F5344CB8AC3E}">
        <p14:creationId xmlns:p14="http://schemas.microsoft.com/office/powerpoint/2010/main" val="18835686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a:p>
        </p:txBody>
      </p:sp>
    </p:spTree>
    <p:extLst>
      <p:ext uri="{BB962C8B-B14F-4D97-AF65-F5344CB8AC3E}">
        <p14:creationId xmlns:p14="http://schemas.microsoft.com/office/powerpoint/2010/main" val="17281730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13</a:t>
            </a:fld>
            <a:endParaRPr lang="en-US" altLang="zh-CN"/>
          </a:p>
        </p:txBody>
      </p:sp>
    </p:spTree>
    <p:extLst>
      <p:ext uri="{BB962C8B-B14F-4D97-AF65-F5344CB8AC3E}">
        <p14:creationId xmlns:p14="http://schemas.microsoft.com/office/powerpoint/2010/main" val="2191974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a:p>
        </p:txBody>
      </p:sp>
    </p:spTree>
    <p:extLst>
      <p:ext uri="{BB962C8B-B14F-4D97-AF65-F5344CB8AC3E}">
        <p14:creationId xmlns:p14="http://schemas.microsoft.com/office/powerpoint/2010/main" val="11007032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dirty="0"/>
          </a:p>
        </p:txBody>
      </p:sp>
    </p:spTree>
    <p:extLst>
      <p:ext uri="{BB962C8B-B14F-4D97-AF65-F5344CB8AC3E}">
        <p14:creationId xmlns:p14="http://schemas.microsoft.com/office/powerpoint/2010/main" val="29006098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a:p>
        </p:txBody>
      </p:sp>
    </p:spTree>
    <p:extLst>
      <p:ext uri="{BB962C8B-B14F-4D97-AF65-F5344CB8AC3E}">
        <p14:creationId xmlns:p14="http://schemas.microsoft.com/office/powerpoint/2010/main" val="3706281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a:p>
        </p:txBody>
      </p:sp>
    </p:spTree>
    <p:extLst>
      <p:ext uri="{BB962C8B-B14F-4D97-AF65-F5344CB8AC3E}">
        <p14:creationId xmlns:p14="http://schemas.microsoft.com/office/powerpoint/2010/main" val="17214977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a:p>
        </p:txBody>
      </p:sp>
    </p:spTree>
    <p:extLst>
      <p:ext uri="{BB962C8B-B14F-4D97-AF65-F5344CB8AC3E}">
        <p14:creationId xmlns:p14="http://schemas.microsoft.com/office/powerpoint/2010/main" val="4191421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a:t>
            </a:fld>
            <a:endParaRPr lang="en-US" altLang="zh-CN"/>
          </a:p>
        </p:txBody>
      </p:sp>
    </p:spTree>
    <p:extLst>
      <p:ext uri="{BB962C8B-B14F-4D97-AF65-F5344CB8AC3E}">
        <p14:creationId xmlns:p14="http://schemas.microsoft.com/office/powerpoint/2010/main" val="39445253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19</a:t>
            </a:fld>
            <a:endParaRPr lang="en-US" altLang="zh-CN"/>
          </a:p>
        </p:txBody>
      </p:sp>
    </p:spTree>
    <p:extLst>
      <p:ext uri="{BB962C8B-B14F-4D97-AF65-F5344CB8AC3E}">
        <p14:creationId xmlns:p14="http://schemas.microsoft.com/office/powerpoint/2010/main" val="28218705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a:p>
        </p:txBody>
      </p:sp>
    </p:spTree>
    <p:extLst>
      <p:ext uri="{BB962C8B-B14F-4D97-AF65-F5344CB8AC3E}">
        <p14:creationId xmlns:p14="http://schemas.microsoft.com/office/powerpoint/2010/main" val="12328035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21</a:t>
            </a:fld>
            <a:endParaRPr lang="en-US" altLang="zh-CN" dirty="0"/>
          </a:p>
        </p:txBody>
      </p:sp>
    </p:spTree>
    <p:extLst>
      <p:ext uri="{BB962C8B-B14F-4D97-AF65-F5344CB8AC3E}">
        <p14:creationId xmlns:p14="http://schemas.microsoft.com/office/powerpoint/2010/main" val="31850866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a:p>
        </p:txBody>
      </p:sp>
    </p:spTree>
    <p:extLst>
      <p:ext uri="{BB962C8B-B14F-4D97-AF65-F5344CB8AC3E}">
        <p14:creationId xmlns:p14="http://schemas.microsoft.com/office/powerpoint/2010/main" val="12041942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a:p>
        </p:txBody>
      </p:sp>
    </p:spTree>
    <p:extLst>
      <p:ext uri="{BB962C8B-B14F-4D97-AF65-F5344CB8AC3E}">
        <p14:creationId xmlns:p14="http://schemas.microsoft.com/office/powerpoint/2010/main" val="18446746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24</a:t>
            </a:fld>
            <a:endParaRPr lang="en-US" altLang="zh-CN"/>
          </a:p>
        </p:txBody>
      </p:sp>
    </p:spTree>
    <p:extLst>
      <p:ext uri="{BB962C8B-B14F-4D97-AF65-F5344CB8AC3E}">
        <p14:creationId xmlns:p14="http://schemas.microsoft.com/office/powerpoint/2010/main" val="37768284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25</a:t>
            </a:fld>
            <a:endParaRPr lang="en-US" altLang="zh-CN"/>
          </a:p>
        </p:txBody>
      </p:sp>
    </p:spTree>
    <p:extLst>
      <p:ext uri="{BB962C8B-B14F-4D97-AF65-F5344CB8AC3E}">
        <p14:creationId xmlns:p14="http://schemas.microsoft.com/office/powerpoint/2010/main" val="23061698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26</a:t>
            </a:fld>
            <a:endParaRPr lang="en-US" altLang="zh-CN"/>
          </a:p>
        </p:txBody>
      </p:sp>
    </p:spTree>
    <p:extLst>
      <p:ext uri="{BB962C8B-B14F-4D97-AF65-F5344CB8AC3E}">
        <p14:creationId xmlns:p14="http://schemas.microsoft.com/office/powerpoint/2010/main" val="2363118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a:t>
            </a:fld>
            <a:endParaRPr lang="en-US" altLang="zh-CN" dirty="0"/>
          </a:p>
        </p:txBody>
      </p:sp>
    </p:spTree>
    <p:extLst>
      <p:ext uri="{BB962C8B-B14F-4D97-AF65-F5344CB8AC3E}">
        <p14:creationId xmlns:p14="http://schemas.microsoft.com/office/powerpoint/2010/main" val="2614777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a:t>
            </a:fld>
            <a:endParaRPr lang="en-US" altLang="zh-CN"/>
          </a:p>
        </p:txBody>
      </p:sp>
    </p:spTree>
    <p:extLst>
      <p:ext uri="{BB962C8B-B14F-4D97-AF65-F5344CB8AC3E}">
        <p14:creationId xmlns:p14="http://schemas.microsoft.com/office/powerpoint/2010/main" val="1733476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a:p>
        </p:txBody>
      </p:sp>
    </p:spTree>
    <p:extLst>
      <p:ext uri="{BB962C8B-B14F-4D97-AF65-F5344CB8AC3E}">
        <p14:creationId xmlns:p14="http://schemas.microsoft.com/office/powerpoint/2010/main" val="3921241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a:p>
        </p:txBody>
      </p:sp>
    </p:spTree>
    <p:extLst>
      <p:ext uri="{BB962C8B-B14F-4D97-AF65-F5344CB8AC3E}">
        <p14:creationId xmlns:p14="http://schemas.microsoft.com/office/powerpoint/2010/main" val="1549372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a:p>
        </p:txBody>
      </p:sp>
    </p:spTree>
    <p:extLst>
      <p:ext uri="{BB962C8B-B14F-4D97-AF65-F5344CB8AC3E}">
        <p14:creationId xmlns:p14="http://schemas.microsoft.com/office/powerpoint/2010/main" val="2788855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a:p>
        </p:txBody>
      </p:sp>
    </p:spTree>
    <p:extLst>
      <p:ext uri="{BB962C8B-B14F-4D97-AF65-F5344CB8AC3E}">
        <p14:creationId xmlns:p14="http://schemas.microsoft.com/office/powerpoint/2010/main" val="14184789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a:p>
        </p:txBody>
      </p:sp>
    </p:spTree>
    <p:extLst>
      <p:ext uri="{BB962C8B-B14F-4D97-AF65-F5344CB8AC3E}">
        <p14:creationId xmlns:p14="http://schemas.microsoft.com/office/powerpoint/2010/main" val="14419004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86922"/>
            <a:ext cx="2051050" cy="4679156"/>
          </a:xfrm>
          <a:prstGeom prst="rect">
            <a:avLst/>
          </a:prstGeom>
        </p:spPr>
        <p:txBody>
          <a:bodyPr vert="eaVert"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8" y="86922"/>
            <a:ext cx="6003925" cy="4679156"/>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84178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23557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85508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54071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6178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87829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55335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08110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32885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3785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13326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25519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7381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43538906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7901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02404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51937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4"/>
            <a:ext cx="5486400" cy="425055"/>
          </a:xfrm>
          <a:prstGeom prst="rect">
            <a:avLst/>
          </a:prstGeom>
        </p:spPr>
        <p:txBody>
          <a:bodyPr lIns="72545" tIns="36273" rIns="72545" bIns="36273"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72545" tIns="36273" rIns="72545" bIns="36273"/>
          <a:lstStyle>
            <a:lvl1pPr marL="0" indent="0">
              <a:buNone/>
              <a:defRPr sz="2900"/>
            </a:lvl1pPr>
            <a:lvl2pPr marL="424041" indent="0">
              <a:buNone/>
              <a:defRPr sz="2600"/>
            </a:lvl2pPr>
            <a:lvl3pPr marL="848081" indent="0">
              <a:buNone/>
              <a:defRPr sz="2200"/>
            </a:lvl3pPr>
            <a:lvl4pPr marL="1272122" indent="0">
              <a:buNone/>
              <a:defRPr sz="1900"/>
            </a:lvl4pPr>
            <a:lvl5pPr marL="1696164" indent="0">
              <a:buNone/>
              <a:defRPr sz="1900"/>
            </a:lvl5pPr>
            <a:lvl6pPr marL="2120204" indent="0">
              <a:buNone/>
              <a:defRPr sz="1900"/>
            </a:lvl6pPr>
            <a:lvl7pPr marL="2544247" indent="0">
              <a:buNone/>
              <a:defRPr sz="1900"/>
            </a:lvl7pPr>
            <a:lvl8pPr marL="2968288" indent="0">
              <a:buNone/>
              <a:defRPr sz="1900"/>
            </a:lvl8pPr>
            <a:lvl9pPr marL="3392328" indent="0">
              <a:buNone/>
              <a:defRPr sz="1900"/>
            </a:lvl9pPr>
          </a:lstStyle>
          <a:p>
            <a:pPr lvl="0"/>
            <a:endParaRPr lang="zh-CN" altLang="en-US" noProof="0" smtClean="0"/>
          </a:p>
        </p:txBody>
      </p:sp>
      <p:sp>
        <p:nvSpPr>
          <p:cNvPr id="4" name="文本占位符 3"/>
          <p:cNvSpPr>
            <a:spLocks noGrp="1"/>
          </p:cNvSpPr>
          <p:nvPr>
            <p:ph type="body" sz="half" idx="2"/>
          </p:nvPr>
        </p:nvSpPr>
        <p:spPr>
          <a:xfrm>
            <a:off x="1792288" y="4025509"/>
            <a:ext cx="5486400" cy="603645"/>
          </a:xfrm>
          <a:prstGeom prst="rect">
            <a:avLst/>
          </a:prstGeom>
        </p:spPr>
        <p:txBody>
          <a:bodyPr lIns="72545" tIns="36273" rIns="72545" bIns="36273"/>
          <a:lstStyle>
            <a:lvl1pPr marL="0" indent="0">
              <a:buNone/>
              <a:defRPr sz="1300"/>
            </a:lvl1pPr>
            <a:lvl2pPr marL="424041" indent="0">
              <a:buNone/>
              <a:defRPr sz="1100"/>
            </a:lvl2pPr>
            <a:lvl3pPr marL="848081" indent="0">
              <a:buNone/>
              <a:defRPr sz="1000"/>
            </a:lvl3pPr>
            <a:lvl4pPr marL="1272122" indent="0">
              <a:buNone/>
              <a:defRPr sz="800"/>
            </a:lvl4pPr>
            <a:lvl5pPr marL="1696164" indent="0">
              <a:buNone/>
              <a:defRPr sz="800"/>
            </a:lvl5pPr>
            <a:lvl6pPr marL="2120204" indent="0">
              <a:buNone/>
              <a:defRPr sz="800"/>
            </a:lvl6pPr>
            <a:lvl7pPr marL="2544247" indent="0">
              <a:buNone/>
              <a:defRPr sz="800"/>
            </a:lvl7pPr>
            <a:lvl8pPr marL="2968288" indent="0">
              <a:buNone/>
              <a:defRPr sz="800"/>
            </a:lvl8pPr>
            <a:lvl9pPr marL="3392328" indent="0">
              <a:buNone/>
              <a:defRPr sz="800"/>
            </a:lvl9pPr>
          </a:lstStyle>
          <a:p>
            <a:pPr lvl="0"/>
            <a:r>
              <a:rPr lang="zh-CN" altLang="en-US" smtClean="0"/>
              <a:t>单击此处编辑母版文本样式</a:t>
            </a:r>
          </a:p>
        </p:txBody>
      </p:sp>
    </p:spTree>
    <p:extLst>
      <p:ext uri="{BB962C8B-B14F-4D97-AF65-F5344CB8AC3E}">
        <p14:creationId xmlns:p14="http://schemas.microsoft.com/office/powerpoint/2010/main" val="1837777649"/>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68671" y="87314"/>
            <a:ext cx="8206671" cy="486455"/>
          </a:xfrm>
          <a:prstGeom prst="rect">
            <a:avLst/>
          </a:prstGeom>
        </p:spPr>
        <p:txBody>
          <a:bodyPr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671" y="735920"/>
            <a:ext cx="8206671" cy="4029982"/>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5591716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矩形 2"/>
          <p:cNvSpPr/>
          <p:nvPr userDrawn="1"/>
        </p:nvSpPr>
        <p:spPr>
          <a:xfrm>
            <a:off x="5652120" y="4083918"/>
            <a:ext cx="775136" cy="246221"/>
          </a:xfrm>
          <a:prstGeom prst="rect">
            <a:avLst/>
          </a:prstGeom>
        </p:spPr>
        <p:txBody>
          <a:bodyPr wrap="square">
            <a:spAutoFit/>
          </a:bodyPr>
          <a:lstStyle/>
          <a:p>
            <a:pPr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模板下载：</a:t>
            </a:r>
            <a:r>
              <a:rPr lang="en-US" altLang="zh-CN" sz="100" b="0" dirty="0">
                <a:solidFill>
                  <a:prstClr val="white"/>
                </a:solidFill>
                <a:latin typeface="Calibri"/>
                <a:ea typeface="宋体"/>
              </a:rPr>
              <a:t>www.1ppt.com/moban/     </a:t>
            </a:r>
            <a:r>
              <a:rPr lang="zh-CN" altLang="en-US" sz="100" b="0" dirty="0">
                <a:solidFill>
                  <a:prstClr val="white"/>
                </a:solidFill>
                <a:latin typeface="Calibri"/>
                <a:ea typeface="宋体"/>
              </a:rPr>
              <a:t>行业</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www.1ppt.com/hangye/ </a:t>
            </a:r>
          </a:p>
          <a:p>
            <a:pPr fontAlgn="auto">
              <a:spcBef>
                <a:spcPts val="0"/>
              </a:spcBef>
              <a:spcAft>
                <a:spcPts val="0"/>
              </a:spcAft>
            </a:pPr>
            <a:r>
              <a:rPr lang="zh-CN" altLang="en-US" sz="100" b="0" dirty="0">
                <a:solidFill>
                  <a:prstClr val="white"/>
                </a:solidFill>
                <a:latin typeface="Calibri"/>
                <a:ea typeface="宋体"/>
              </a:rPr>
              <a:t>节日</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www.1ppt.com/jieri/           PPT</a:t>
            </a:r>
            <a:r>
              <a:rPr lang="zh-CN" altLang="en-US" sz="100" b="0" dirty="0">
                <a:solidFill>
                  <a:prstClr val="white"/>
                </a:solidFill>
                <a:latin typeface="Calibri"/>
                <a:ea typeface="宋体"/>
              </a:rPr>
              <a:t>素材下载：</a:t>
            </a:r>
            <a:r>
              <a:rPr lang="en-US" altLang="zh-CN" sz="100" b="0" dirty="0">
                <a:solidFill>
                  <a:prstClr val="white"/>
                </a:solidFill>
                <a:latin typeface="Calibri"/>
                <a:ea typeface="宋体"/>
              </a:rPr>
              <a:t>www.1ppt.com/sucai/</a:t>
            </a:r>
          </a:p>
          <a:p>
            <a:pPr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背景图片：</a:t>
            </a:r>
            <a:r>
              <a:rPr lang="en-US" altLang="zh-CN" sz="100" b="0" dirty="0">
                <a:solidFill>
                  <a:prstClr val="white"/>
                </a:solidFill>
                <a:latin typeface="Calibri"/>
                <a:ea typeface="宋体"/>
              </a:rPr>
              <a:t>www.1ppt.com/beijing/      PPT</a:t>
            </a:r>
            <a:r>
              <a:rPr lang="zh-CN" altLang="en-US" sz="100" b="0" dirty="0">
                <a:solidFill>
                  <a:prstClr val="white"/>
                </a:solidFill>
                <a:latin typeface="Calibri"/>
                <a:ea typeface="宋体"/>
              </a:rPr>
              <a:t>图表下载：</a:t>
            </a:r>
            <a:r>
              <a:rPr lang="en-US" altLang="zh-CN" sz="100" b="0" dirty="0">
                <a:solidFill>
                  <a:prstClr val="white"/>
                </a:solidFill>
                <a:latin typeface="Calibri"/>
                <a:ea typeface="宋体"/>
              </a:rPr>
              <a:t>www.1ppt.com/tubiao/      </a:t>
            </a:r>
          </a:p>
          <a:p>
            <a:pPr fontAlgn="auto">
              <a:spcBef>
                <a:spcPts val="0"/>
              </a:spcBef>
              <a:spcAft>
                <a:spcPts val="0"/>
              </a:spcAft>
            </a:pPr>
            <a:r>
              <a:rPr lang="zh-CN" altLang="en-US" sz="100" b="0" dirty="0">
                <a:solidFill>
                  <a:prstClr val="white"/>
                </a:solidFill>
                <a:latin typeface="Calibri"/>
                <a:ea typeface="宋体"/>
              </a:rPr>
              <a:t>优秀</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下载：</a:t>
            </a:r>
            <a:r>
              <a:rPr lang="en-US" altLang="zh-CN" sz="100" b="0" dirty="0">
                <a:solidFill>
                  <a:prstClr val="white"/>
                </a:solidFill>
                <a:latin typeface="Calibri"/>
                <a:ea typeface="宋体"/>
              </a:rPr>
              <a:t>www.1ppt.com/xiazai/        PPT</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www.1ppt.com/powerpoint/      </a:t>
            </a:r>
          </a:p>
          <a:p>
            <a:pPr fontAlgn="auto">
              <a:spcBef>
                <a:spcPts val="0"/>
              </a:spcBef>
              <a:spcAft>
                <a:spcPts val="0"/>
              </a:spcAft>
            </a:pPr>
            <a:r>
              <a:rPr lang="en-US" altLang="zh-CN" sz="100" b="0" dirty="0">
                <a:solidFill>
                  <a:prstClr val="white"/>
                </a:solidFill>
                <a:latin typeface="Calibri"/>
                <a:ea typeface="宋体"/>
              </a:rPr>
              <a:t>Word</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www.1ppt.com/word/              Excel</a:t>
            </a:r>
            <a:r>
              <a:rPr lang="zh-CN" altLang="en-US" sz="100" b="0" dirty="0">
                <a:solidFill>
                  <a:prstClr val="white"/>
                </a:solidFill>
                <a:latin typeface="Calibri"/>
                <a:ea typeface="宋体"/>
              </a:rPr>
              <a:t>教程：</a:t>
            </a:r>
            <a:r>
              <a:rPr lang="en-US" altLang="zh-CN" sz="100" b="0" dirty="0">
                <a:solidFill>
                  <a:prstClr val="white"/>
                </a:solidFill>
                <a:latin typeface="Calibri"/>
                <a:ea typeface="宋体"/>
              </a:rPr>
              <a:t>www.1ppt.com/excel/  </a:t>
            </a:r>
          </a:p>
          <a:p>
            <a:pPr fontAlgn="auto">
              <a:spcBef>
                <a:spcPts val="0"/>
              </a:spcBef>
              <a:spcAft>
                <a:spcPts val="0"/>
              </a:spcAft>
            </a:pPr>
            <a:r>
              <a:rPr lang="zh-CN" altLang="en-US" sz="100" b="0" dirty="0">
                <a:solidFill>
                  <a:prstClr val="white"/>
                </a:solidFill>
                <a:latin typeface="Calibri"/>
                <a:ea typeface="宋体"/>
              </a:rPr>
              <a:t>资料下载：</a:t>
            </a:r>
            <a:r>
              <a:rPr lang="en-US" altLang="zh-CN" sz="100" b="0" dirty="0">
                <a:solidFill>
                  <a:prstClr val="white"/>
                </a:solidFill>
                <a:latin typeface="Calibri"/>
                <a:ea typeface="宋体"/>
              </a:rPr>
              <a:t>www.1ppt.com/ziliao/                PPT</a:t>
            </a:r>
            <a:r>
              <a:rPr lang="zh-CN" altLang="en-US" sz="100" b="0" dirty="0">
                <a:solidFill>
                  <a:prstClr val="white"/>
                </a:solidFill>
                <a:latin typeface="Calibri"/>
                <a:ea typeface="宋体"/>
              </a:rPr>
              <a:t>课件下载：</a:t>
            </a:r>
            <a:r>
              <a:rPr lang="en-US" altLang="zh-CN" sz="100" b="0" dirty="0">
                <a:solidFill>
                  <a:prstClr val="white"/>
                </a:solidFill>
                <a:latin typeface="Calibri"/>
                <a:ea typeface="宋体"/>
              </a:rPr>
              <a:t>www.1ppt.com/kejian/ </a:t>
            </a:r>
          </a:p>
          <a:p>
            <a:pPr fontAlgn="auto">
              <a:spcBef>
                <a:spcPts val="0"/>
              </a:spcBef>
              <a:spcAft>
                <a:spcPts val="0"/>
              </a:spcAft>
            </a:pPr>
            <a:r>
              <a:rPr lang="zh-CN" altLang="en-US" sz="100" b="0" dirty="0">
                <a:solidFill>
                  <a:prstClr val="white"/>
                </a:solidFill>
                <a:latin typeface="Calibri"/>
                <a:ea typeface="宋体"/>
              </a:rPr>
              <a:t>范文下载：</a:t>
            </a:r>
            <a:r>
              <a:rPr lang="en-US" altLang="zh-CN" sz="100" b="0" dirty="0">
                <a:solidFill>
                  <a:prstClr val="white"/>
                </a:solidFill>
                <a:latin typeface="Calibri"/>
                <a:ea typeface="宋体"/>
              </a:rPr>
              <a:t>www.1ppt.com/fanwen/             </a:t>
            </a:r>
            <a:r>
              <a:rPr lang="zh-CN" altLang="en-US" sz="100" b="0" dirty="0">
                <a:solidFill>
                  <a:prstClr val="white"/>
                </a:solidFill>
                <a:latin typeface="Calibri"/>
                <a:ea typeface="宋体"/>
              </a:rPr>
              <a:t>试卷下载：</a:t>
            </a:r>
            <a:r>
              <a:rPr lang="en-US" altLang="zh-CN" sz="100" b="0" dirty="0">
                <a:solidFill>
                  <a:prstClr val="white"/>
                </a:solidFill>
                <a:latin typeface="Calibri"/>
                <a:ea typeface="宋体"/>
              </a:rPr>
              <a:t>www.1ppt.com/shiti/  </a:t>
            </a:r>
          </a:p>
          <a:p>
            <a:pPr fontAlgn="auto">
              <a:spcBef>
                <a:spcPts val="0"/>
              </a:spcBef>
              <a:spcAft>
                <a:spcPts val="0"/>
              </a:spcAft>
            </a:pPr>
            <a:r>
              <a:rPr lang="zh-CN" altLang="en-US" sz="100" b="0" dirty="0">
                <a:solidFill>
                  <a:prstClr val="white"/>
                </a:solidFill>
                <a:latin typeface="Calibri"/>
                <a:ea typeface="宋体"/>
              </a:rPr>
              <a:t>教案下载：</a:t>
            </a:r>
            <a:r>
              <a:rPr lang="en-US" altLang="zh-CN" sz="100" b="0" dirty="0">
                <a:solidFill>
                  <a:prstClr val="white"/>
                </a:solidFill>
                <a:latin typeface="Calibri"/>
                <a:ea typeface="宋体"/>
              </a:rPr>
              <a:t>www.1ppt.com/jiaoan/  </a:t>
            </a:r>
            <a:r>
              <a:rPr lang="en-US" altLang="zh-CN" sz="100" b="0" dirty="0" smtClean="0">
                <a:solidFill>
                  <a:prstClr val="white"/>
                </a:solidFill>
                <a:latin typeface="Calibri"/>
                <a:ea typeface="宋体"/>
              </a:rPr>
              <a:t>      </a:t>
            </a:r>
            <a:endParaRPr lang="en-US" altLang="zh-CN" sz="100" b="0" dirty="0">
              <a:solidFill>
                <a:prstClr val="white"/>
              </a:solidFill>
              <a:latin typeface="Calibri"/>
              <a:ea typeface="宋体"/>
            </a:endParaRPr>
          </a:p>
          <a:p>
            <a:pPr fontAlgn="auto">
              <a:spcBef>
                <a:spcPts val="0"/>
              </a:spcBef>
              <a:spcAft>
                <a:spcPts val="0"/>
              </a:spcAft>
            </a:pPr>
            <a:r>
              <a:rPr lang="zh-CN" altLang="en-US" sz="100" b="0" dirty="0" smtClean="0">
                <a:solidFill>
                  <a:prstClr val="white"/>
                </a:solidFill>
                <a:latin typeface="Calibri"/>
                <a:ea typeface="宋体"/>
              </a:rPr>
              <a:t>字体下载：</a:t>
            </a:r>
            <a:r>
              <a:rPr lang="en-US" altLang="zh-CN" sz="100" b="0" dirty="0" smtClean="0">
                <a:solidFill>
                  <a:prstClr val="white"/>
                </a:solidFill>
                <a:latin typeface="Calibri"/>
                <a:ea typeface="宋体"/>
              </a:rPr>
              <a:t>www.1ppt.com/ziti/</a:t>
            </a:r>
            <a:endParaRPr lang="en-US" altLang="zh-CN" sz="100" b="0" dirty="0">
              <a:solidFill>
                <a:prstClr val="white"/>
              </a:solidFill>
              <a:latin typeface="Calibri"/>
              <a:ea typeface="宋体"/>
            </a:endParaRPr>
          </a:p>
          <a:p>
            <a:pPr fontAlgn="auto">
              <a:spcBef>
                <a:spcPts val="0"/>
              </a:spcBef>
              <a:spcAft>
                <a:spcPts val="0"/>
              </a:spcAft>
            </a:pPr>
            <a:r>
              <a:rPr lang="en-US" altLang="zh-CN" sz="100" b="0" dirty="0">
                <a:solidFill>
                  <a:prstClr val="white"/>
                </a:solidFill>
                <a:latin typeface="Calibri"/>
                <a:ea typeface="宋体"/>
              </a:rPr>
              <a:t> </a:t>
            </a:r>
            <a:endParaRPr lang="zh-CN" altLang="en-US" sz="100" b="0" dirty="0">
              <a:solidFill>
                <a:prstClr val="white"/>
              </a:solidFill>
              <a:latin typeface="Calibri"/>
              <a:ea typeface="宋体"/>
            </a:endParaRPr>
          </a:p>
        </p:txBody>
      </p:sp>
    </p:spTree>
    <p:extLst>
      <p:ext uri="{BB962C8B-B14F-4D97-AF65-F5344CB8AC3E}">
        <p14:creationId xmlns:p14="http://schemas.microsoft.com/office/powerpoint/2010/main" val="75893210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5" name="图片 4"/>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95869" y="43830"/>
            <a:ext cx="631715" cy="609200"/>
          </a:xfrm>
          <a:prstGeom prst="rect">
            <a:avLst/>
          </a:prstGeom>
        </p:spPr>
      </p:pic>
    </p:spTree>
  </p:cSld>
  <p:clrMap bg1="lt1" tx1="dk1" bg2="lt2" tx2="dk2" accent1="accent1" accent2="accent2" accent3="accent3" accent4="accent4" accent5="accent5" accent6="accent6" hlink="hlink" folHlink="folHlink"/>
  <p:sldLayoutIdLst>
    <p:sldLayoutId id="2147483775" r:id="rId1"/>
    <p:sldLayoutId id="2147483777" r:id="rId2"/>
    <p:sldLayoutId id="2147483778" r:id="rId3"/>
    <p:sldLayoutId id="2147483779" r:id="rId4"/>
    <p:sldLayoutId id="2147483780" r:id="rId5"/>
    <p:sldLayoutId id="2147483781" r:id="rId6"/>
    <p:sldLayoutId id="2147483782" r:id="rId7"/>
    <p:sldLayoutId id="2147483783" r:id="rId8"/>
    <p:sldLayoutId id="2147483785" r:id="rId9"/>
    <p:sldLayoutId id="2147483784" r:id="rId10"/>
  </p:sldLayoutIdLst>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2pPr>
      <a:lvl3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3pPr>
      <a:lvl4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4pPr>
      <a:lvl5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5pPr>
      <a:lvl6pPr marL="424041" algn="l" rtl="0" fontAlgn="base">
        <a:spcBef>
          <a:spcPct val="0"/>
        </a:spcBef>
        <a:spcAft>
          <a:spcPct val="0"/>
        </a:spcAft>
        <a:defRPr sz="2600" b="1">
          <a:solidFill>
            <a:schemeClr val="tx1"/>
          </a:solidFill>
          <a:latin typeface="Arial" charset="0"/>
          <a:ea typeface="微软雅黑" pitchFamily="34" charset="-122"/>
          <a:cs typeface="宋体" pitchFamily="2" charset="-122"/>
        </a:defRPr>
      </a:lvl6pPr>
      <a:lvl7pPr marL="848081" algn="l" rtl="0" fontAlgn="base">
        <a:spcBef>
          <a:spcPct val="0"/>
        </a:spcBef>
        <a:spcAft>
          <a:spcPct val="0"/>
        </a:spcAft>
        <a:defRPr sz="2600" b="1">
          <a:solidFill>
            <a:schemeClr val="tx1"/>
          </a:solidFill>
          <a:latin typeface="Arial" charset="0"/>
          <a:ea typeface="微软雅黑" pitchFamily="34" charset="-122"/>
          <a:cs typeface="宋体" pitchFamily="2" charset="-122"/>
        </a:defRPr>
      </a:lvl7pPr>
      <a:lvl8pPr marL="1272122" algn="l" rtl="0" fontAlgn="base">
        <a:spcBef>
          <a:spcPct val="0"/>
        </a:spcBef>
        <a:spcAft>
          <a:spcPct val="0"/>
        </a:spcAft>
        <a:defRPr sz="2600" b="1">
          <a:solidFill>
            <a:schemeClr val="tx1"/>
          </a:solidFill>
          <a:latin typeface="Arial" charset="0"/>
          <a:ea typeface="微软雅黑" pitchFamily="34" charset="-122"/>
          <a:cs typeface="宋体" pitchFamily="2" charset="-122"/>
        </a:defRPr>
      </a:lvl8pPr>
      <a:lvl9pPr marL="1696164" algn="l" rtl="0" fontAlgn="base">
        <a:spcBef>
          <a:spcPct val="0"/>
        </a:spcBef>
        <a:spcAft>
          <a:spcPct val="0"/>
        </a:spcAft>
        <a:defRPr sz="2600" b="1">
          <a:solidFill>
            <a:schemeClr val="tx1"/>
          </a:solidFill>
          <a:latin typeface="Arial" charset="0"/>
          <a:ea typeface="微软雅黑" pitchFamily="34" charset="-122"/>
          <a:cs typeface="宋体" pitchFamily="2" charset="-122"/>
        </a:defRPr>
      </a:lvl9pPr>
    </p:titleStyle>
    <p:bodyStyle>
      <a:lvl1pPr marL="167509"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900" b="1">
          <a:solidFill>
            <a:schemeClr val="tx1"/>
          </a:solidFill>
          <a:latin typeface="+mn-lt"/>
          <a:ea typeface="+mn-ea"/>
          <a:cs typeface="+mn-cs"/>
        </a:defRPr>
      </a:lvl1pPr>
      <a:lvl2pPr marL="501269" indent="-167509" algn="l" rtl="0" eaLnBrk="0" fontAlgn="ctr" hangingPunct="0">
        <a:lnSpc>
          <a:spcPct val="120000"/>
        </a:lnSpc>
        <a:spcBef>
          <a:spcPct val="20000"/>
        </a:spcBef>
        <a:spcAft>
          <a:spcPct val="0"/>
        </a:spcAft>
        <a:buClr>
          <a:schemeClr val="accent1"/>
        </a:buClr>
        <a:buSzPct val="60000"/>
        <a:buFont typeface="Wingdings" pitchFamily="2" charset="2"/>
        <a:buChar char="l"/>
        <a:defRPr>
          <a:solidFill>
            <a:schemeClr val="tx1"/>
          </a:solidFill>
          <a:latin typeface="+mn-lt"/>
          <a:ea typeface="+mn-ea"/>
          <a:cs typeface="+mn-cs"/>
        </a:defRPr>
      </a:lvl2pPr>
      <a:lvl3pPr marL="829991" indent="-161213" algn="l" rtl="0" eaLnBrk="0" fontAlgn="ctr" hangingPunct="0">
        <a:lnSpc>
          <a:spcPct val="120000"/>
        </a:lnSpc>
        <a:spcBef>
          <a:spcPct val="20000"/>
        </a:spcBef>
        <a:spcAft>
          <a:spcPct val="0"/>
        </a:spcAft>
        <a:buClr>
          <a:schemeClr val="accent1"/>
        </a:buClr>
        <a:buSzPct val="60000"/>
        <a:buFont typeface="Wingdings" pitchFamily="2" charset="2"/>
        <a:buChar char="l"/>
        <a:defRPr sz="1400">
          <a:solidFill>
            <a:schemeClr val="tx1"/>
          </a:solidFill>
          <a:latin typeface="+mn-lt"/>
          <a:ea typeface="+mn-ea"/>
          <a:cs typeface="+mn-cs"/>
        </a:defRPr>
      </a:lvl3pPr>
      <a:lvl4pPr marL="1163752"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300">
          <a:solidFill>
            <a:schemeClr val="tx1"/>
          </a:solidFill>
          <a:latin typeface="+mn-lt"/>
          <a:ea typeface="+mn-ea"/>
          <a:cs typeface="+mn-cs"/>
        </a:defRPr>
      </a:lvl4pPr>
      <a:lvl5pPr marL="1501290" indent="-170029" algn="l" rtl="0" eaLnBrk="0" fontAlgn="ctr" hangingPunct="0">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5pPr>
      <a:lvl6pPr marL="1925853"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6pPr>
      <a:lvl7pPr marL="2349895"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7pPr>
      <a:lvl8pPr marL="2773937"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8pPr>
      <a:lvl9pPr marL="3197976"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9pPr>
    </p:bodyStyle>
    <p:otherStyle>
      <a:defPPr>
        <a:defRPr lang="zh-CN"/>
      </a:defPPr>
      <a:lvl1pPr marL="0" algn="l" defTabSz="848081" rtl="0" eaLnBrk="1" latinLnBrk="0" hangingPunct="1">
        <a:defRPr sz="1700" kern="1200">
          <a:solidFill>
            <a:schemeClr val="tx1"/>
          </a:solidFill>
          <a:latin typeface="+mn-lt"/>
          <a:ea typeface="+mn-ea"/>
          <a:cs typeface="+mn-cs"/>
        </a:defRPr>
      </a:lvl1pPr>
      <a:lvl2pPr marL="424041" algn="l" defTabSz="848081" rtl="0" eaLnBrk="1" latinLnBrk="0" hangingPunct="1">
        <a:defRPr sz="1700" kern="1200">
          <a:solidFill>
            <a:schemeClr val="tx1"/>
          </a:solidFill>
          <a:latin typeface="+mn-lt"/>
          <a:ea typeface="+mn-ea"/>
          <a:cs typeface="+mn-cs"/>
        </a:defRPr>
      </a:lvl2pPr>
      <a:lvl3pPr marL="848081" algn="l" defTabSz="848081" rtl="0" eaLnBrk="1" latinLnBrk="0" hangingPunct="1">
        <a:defRPr sz="1700" kern="1200">
          <a:solidFill>
            <a:schemeClr val="tx1"/>
          </a:solidFill>
          <a:latin typeface="+mn-lt"/>
          <a:ea typeface="+mn-ea"/>
          <a:cs typeface="+mn-cs"/>
        </a:defRPr>
      </a:lvl3pPr>
      <a:lvl4pPr marL="1272122" algn="l" defTabSz="848081" rtl="0" eaLnBrk="1" latinLnBrk="0" hangingPunct="1">
        <a:defRPr sz="1700" kern="1200">
          <a:solidFill>
            <a:schemeClr val="tx1"/>
          </a:solidFill>
          <a:latin typeface="+mn-lt"/>
          <a:ea typeface="+mn-ea"/>
          <a:cs typeface="+mn-cs"/>
        </a:defRPr>
      </a:lvl4pPr>
      <a:lvl5pPr marL="1696164" algn="l" defTabSz="848081" rtl="0" eaLnBrk="1" latinLnBrk="0" hangingPunct="1">
        <a:defRPr sz="1700" kern="1200">
          <a:solidFill>
            <a:schemeClr val="tx1"/>
          </a:solidFill>
          <a:latin typeface="+mn-lt"/>
          <a:ea typeface="+mn-ea"/>
          <a:cs typeface="+mn-cs"/>
        </a:defRPr>
      </a:lvl5pPr>
      <a:lvl6pPr marL="2120204" algn="l" defTabSz="848081" rtl="0" eaLnBrk="1" latinLnBrk="0" hangingPunct="1">
        <a:defRPr sz="1700" kern="1200">
          <a:solidFill>
            <a:schemeClr val="tx1"/>
          </a:solidFill>
          <a:latin typeface="+mn-lt"/>
          <a:ea typeface="+mn-ea"/>
          <a:cs typeface="+mn-cs"/>
        </a:defRPr>
      </a:lvl6pPr>
      <a:lvl7pPr marL="2544247" algn="l" defTabSz="848081" rtl="0" eaLnBrk="1" latinLnBrk="0" hangingPunct="1">
        <a:defRPr sz="1700" kern="1200">
          <a:solidFill>
            <a:schemeClr val="tx1"/>
          </a:solidFill>
          <a:latin typeface="+mn-lt"/>
          <a:ea typeface="+mn-ea"/>
          <a:cs typeface="+mn-cs"/>
        </a:defRPr>
      </a:lvl7pPr>
      <a:lvl8pPr marL="2968288" algn="l" defTabSz="848081" rtl="0" eaLnBrk="1" latinLnBrk="0" hangingPunct="1">
        <a:defRPr sz="1700" kern="1200">
          <a:solidFill>
            <a:schemeClr val="tx1"/>
          </a:solidFill>
          <a:latin typeface="+mn-lt"/>
          <a:ea typeface="+mn-ea"/>
          <a:cs typeface="+mn-cs"/>
        </a:defRPr>
      </a:lvl8pPr>
      <a:lvl9pPr marL="3392328" algn="l" defTabSz="848081"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2018/9/4</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709600611"/>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824602"/>
            <a:ext cx="3840488" cy="3328423"/>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80627" y="2854447"/>
            <a:ext cx="2563373" cy="2289053"/>
          </a:xfrm>
          <a:prstGeom prst="rect">
            <a:avLst/>
          </a:prstGeom>
        </p:spPr>
      </p:pic>
      <p:pic>
        <p:nvPicPr>
          <p:cNvPr id="48" name="Picture 32" descr="鸽子上"/>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959607" y="-244897"/>
            <a:ext cx="2024062" cy="2428875"/>
          </a:xfrm>
          <a:prstGeom prst="rect">
            <a:avLst/>
          </a:prstGeom>
          <a:noFill/>
          <a:extLst>
            <a:ext uri="{909E8E84-426E-40DD-AFC4-6F175D3DCCD1}">
              <a14:hiddenFill xmlns:a14="http://schemas.microsoft.com/office/drawing/2010/main">
                <a:solidFill>
                  <a:srgbClr val="FFFFFF"/>
                </a:solidFill>
              </a14:hiddenFill>
            </a:ext>
          </a:extLst>
        </p:spPr>
      </p:pic>
      <p:sp>
        <p:nvSpPr>
          <p:cNvPr id="51" name="Rectangle 13"/>
          <p:cNvSpPr txBox="1">
            <a:spLocks noChangeArrowheads="1"/>
          </p:cNvSpPr>
          <p:nvPr/>
        </p:nvSpPr>
        <p:spPr bwMode="auto">
          <a:xfrm>
            <a:off x="2123728" y="2645594"/>
            <a:ext cx="5112568" cy="430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19" tIns="45709" rIns="91419" bIns="45709"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fontAlgn="ctr" hangingPunct="1">
              <a:lnSpc>
                <a:spcPct val="90000"/>
              </a:lnSpc>
              <a:spcBef>
                <a:spcPct val="20000"/>
              </a:spcBef>
            </a:pPr>
            <a:r>
              <a:rPr lang="zh-CN" altLang="en-US" sz="2400" b="0" i="0" dirty="0" smtClean="0">
                <a:latin typeface="方正大黑简体" panose="02010601030101010101" pitchFamily="2" charset="-122"/>
                <a:ea typeface="方正大黑简体" panose="02010601030101010101" pitchFamily="2" charset="-122"/>
              </a:rPr>
              <a:t>学习实践三严三实精神动态</a:t>
            </a:r>
            <a:r>
              <a:rPr lang="en-US" altLang="zh-CN" sz="2400" b="0" i="0" dirty="0" smtClean="0">
                <a:latin typeface="方正大黑简体" panose="02010601030101010101" pitchFamily="2" charset="-122"/>
                <a:ea typeface="方正大黑简体" panose="02010601030101010101" pitchFamily="2" charset="-122"/>
              </a:rPr>
              <a:t>PPT</a:t>
            </a:r>
            <a:r>
              <a:rPr lang="zh-CN" altLang="en-US" sz="2400" b="0" i="0" dirty="0" smtClean="0">
                <a:latin typeface="方正大黑简体" panose="02010601030101010101" pitchFamily="2" charset="-122"/>
                <a:ea typeface="方正大黑简体" panose="02010601030101010101" pitchFamily="2" charset="-122"/>
              </a:rPr>
              <a:t>模板</a:t>
            </a:r>
            <a:endParaRPr lang="zh-CN" altLang="en-US" sz="2400" b="0" i="0" dirty="0">
              <a:latin typeface="方正大黑简体" panose="02010601030101010101" pitchFamily="2" charset="-122"/>
              <a:ea typeface="方正大黑简体" panose="02010601030101010101" pitchFamily="2" charset="-122"/>
            </a:endParaRPr>
          </a:p>
        </p:txBody>
      </p:sp>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139270" y="3295799"/>
            <a:ext cx="3160922" cy="1982153"/>
          </a:xfrm>
          <a:prstGeom prst="rect">
            <a:avLst/>
          </a:prstGeom>
        </p:spPr>
      </p:pic>
      <p:pic>
        <p:nvPicPr>
          <p:cNvPr id="5" name="图片 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403648" y="555526"/>
            <a:ext cx="5992380" cy="1822708"/>
          </a:xfrm>
          <a:prstGeom prst="rect">
            <a:avLst/>
          </a:prstGeom>
        </p:spPr>
      </p:pic>
      <p:sp>
        <p:nvSpPr>
          <p:cNvPr id="46" name="五角星 45"/>
          <p:cNvSpPr/>
          <p:nvPr/>
        </p:nvSpPr>
        <p:spPr>
          <a:xfrm rot="21146867">
            <a:off x="-3707592" y="4729083"/>
            <a:ext cx="2336218" cy="2336218"/>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五角星 46"/>
          <p:cNvSpPr/>
          <p:nvPr/>
        </p:nvSpPr>
        <p:spPr>
          <a:xfrm rot="21146867">
            <a:off x="-1257840" y="6589291"/>
            <a:ext cx="967488" cy="967488"/>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9" name="五角星 48"/>
          <p:cNvSpPr/>
          <p:nvPr/>
        </p:nvSpPr>
        <p:spPr>
          <a:xfrm rot="21146867">
            <a:off x="-513436" y="6016472"/>
            <a:ext cx="483744" cy="483744"/>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 name="五角星 51"/>
          <p:cNvSpPr/>
          <p:nvPr/>
        </p:nvSpPr>
        <p:spPr>
          <a:xfrm rot="21146867">
            <a:off x="-1302965" y="5744691"/>
            <a:ext cx="483744" cy="483744"/>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3" name="五角星 52"/>
          <p:cNvSpPr/>
          <p:nvPr/>
        </p:nvSpPr>
        <p:spPr>
          <a:xfrm rot="21146867">
            <a:off x="-2785442" y="6445273"/>
            <a:ext cx="967488" cy="967488"/>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9" name="五角星 88"/>
          <p:cNvSpPr/>
          <p:nvPr/>
        </p:nvSpPr>
        <p:spPr>
          <a:xfrm rot="21146867">
            <a:off x="-1735363" y="6094535"/>
            <a:ext cx="478040" cy="478040"/>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0" name="五角星 89"/>
          <p:cNvSpPr/>
          <p:nvPr/>
        </p:nvSpPr>
        <p:spPr>
          <a:xfrm rot="21146867">
            <a:off x="-2085219" y="4897084"/>
            <a:ext cx="2336218" cy="2336218"/>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extLst>
      <p:ext uri="{BB962C8B-B14F-4D97-AF65-F5344CB8AC3E}">
        <p14:creationId xmlns:p14="http://schemas.microsoft.com/office/powerpoint/2010/main" val="3370229548"/>
      </p:ext>
    </p:extLst>
  </p:cSld>
  <p:clrMapOvr>
    <a:masterClrMapping/>
  </p:clrMapOvr>
  <mc:AlternateContent xmlns:mc="http://schemas.openxmlformats.org/markup-compatibility/2006" xmlns:p14="http://schemas.microsoft.com/office/powerpoint/2010/main">
    <mc:Choice Requires="p14">
      <p:transition spd="slow" p14:dur="4000" advClick="0" advTm="15000">
        <p14:vortex dir="r"/>
      </p:transition>
    </mc:Choice>
    <mc:Fallback xmlns="">
      <p:transition spd="slow" advClick="0"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0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53" presetClass="entr" presetSubtype="528"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2000" fill="hold"/>
                                        <p:tgtEl>
                                          <p:spTgt spid="4"/>
                                        </p:tgtEl>
                                        <p:attrNameLst>
                                          <p:attrName>ppt_w</p:attrName>
                                        </p:attrNameLst>
                                      </p:cBhvr>
                                      <p:tavLst>
                                        <p:tav tm="0">
                                          <p:val>
                                            <p:fltVal val="0"/>
                                          </p:val>
                                        </p:tav>
                                        <p:tav tm="100000">
                                          <p:val>
                                            <p:strVal val="#ppt_w"/>
                                          </p:val>
                                        </p:tav>
                                      </p:tavLst>
                                    </p:anim>
                                    <p:anim calcmode="lin" valueType="num">
                                      <p:cBhvr>
                                        <p:cTn id="18" dur="2000" fill="hold"/>
                                        <p:tgtEl>
                                          <p:spTgt spid="4"/>
                                        </p:tgtEl>
                                        <p:attrNameLst>
                                          <p:attrName>ppt_h</p:attrName>
                                        </p:attrNameLst>
                                      </p:cBhvr>
                                      <p:tavLst>
                                        <p:tav tm="0">
                                          <p:val>
                                            <p:fltVal val="0"/>
                                          </p:val>
                                        </p:tav>
                                        <p:tav tm="100000">
                                          <p:val>
                                            <p:strVal val="#ppt_h"/>
                                          </p:val>
                                        </p:tav>
                                      </p:tavLst>
                                    </p:anim>
                                    <p:animEffect transition="in" filter="fade">
                                      <p:cBhvr>
                                        <p:cTn id="19" dur="2000"/>
                                        <p:tgtEl>
                                          <p:spTgt spid="4"/>
                                        </p:tgtEl>
                                      </p:cBhvr>
                                    </p:animEffect>
                                    <p:anim calcmode="lin" valueType="num">
                                      <p:cBhvr>
                                        <p:cTn id="20" dur="2000" fill="hold"/>
                                        <p:tgtEl>
                                          <p:spTgt spid="4"/>
                                        </p:tgtEl>
                                        <p:attrNameLst>
                                          <p:attrName>ppt_x</p:attrName>
                                        </p:attrNameLst>
                                      </p:cBhvr>
                                      <p:tavLst>
                                        <p:tav tm="0">
                                          <p:val>
                                            <p:fltVal val="0.5"/>
                                          </p:val>
                                        </p:tav>
                                        <p:tav tm="100000">
                                          <p:val>
                                            <p:strVal val="#ppt_x"/>
                                          </p:val>
                                        </p:tav>
                                      </p:tavLst>
                                    </p:anim>
                                    <p:anim calcmode="lin" valueType="num">
                                      <p:cBhvr>
                                        <p:cTn id="21" dur="2000" fill="hold"/>
                                        <p:tgtEl>
                                          <p:spTgt spid="4"/>
                                        </p:tgtEl>
                                        <p:attrNameLst>
                                          <p:attrName>ppt_y</p:attrName>
                                        </p:attrNameLst>
                                      </p:cBhvr>
                                      <p:tavLst>
                                        <p:tav tm="0">
                                          <p:val>
                                            <p:fltVal val="0.5"/>
                                          </p:val>
                                        </p:tav>
                                        <p:tav tm="100000">
                                          <p:val>
                                            <p:strVal val="#ppt_y"/>
                                          </p:val>
                                        </p:tav>
                                      </p:tavLst>
                                    </p:anim>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500"/>
                            </p:stCondLst>
                            <p:childTnLst>
                              <p:par>
                                <p:cTn id="29" presetID="26" presetClass="emph" presetSubtype="0" fill="hold" nodeType="afterEffect">
                                  <p:stCondLst>
                                    <p:cond delay="0"/>
                                  </p:stCondLst>
                                  <p:childTnLst>
                                    <p:animEffect transition="out" filter="fade">
                                      <p:cBhvr>
                                        <p:cTn id="30" dur="500" tmFilter="0, 0; .2, .5; .8, .5; 1, 0"/>
                                        <p:tgtEl>
                                          <p:spTgt spid="5"/>
                                        </p:tgtEl>
                                      </p:cBhvr>
                                    </p:animEffect>
                                    <p:animScale>
                                      <p:cBhvr>
                                        <p:cTn id="31" dur="250" autoRev="1" fill="hold"/>
                                        <p:tgtEl>
                                          <p:spTgt spid="5"/>
                                        </p:tgtEl>
                                      </p:cBhvr>
                                      <p:by x="105000" y="105000"/>
                                    </p:animScale>
                                  </p:childTnLst>
                                </p:cTn>
                              </p:par>
                              <p:par>
                                <p:cTn id="32" presetID="22" presetClass="entr" presetSubtype="8" fill="hold"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left)">
                                      <p:cBhvr>
                                        <p:cTn id="34" dur="1000"/>
                                        <p:tgtEl>
                                          <p:spTgt spid="48"/>
                                        </p:tgtEl>
                                      </p:cBhvr>
                                    </p:animEffect>
                                  </p:childTnLst>
                                </p:cTn>
                              </p:par>
                            </p:childTnLst>
                          </p:cTn>
                        </p:par>
                        <p:par>
                          <p:cTn id="35" fill="hold">
                            <p:stCondLst>
                              <p:cond delay="3500"/>
                            </p:stCondLst>
                            <p:childTnLst>
                              <p:par>
                                <p:cTn id="36" presetID="52" presetClass="entr" presetSubtype="0" fill="hold" grpId="4" nodeType="afterEffect">
                                  <p:stCondLst>
                                    <p:cond delay="0"/>
                                  </p:stCondLst>
                                  <p:iterate type="lt">
                                    <p:tmPct val="10000"/>
                                  </p:iterate>
                                  <p:childTnLst>
                                    <p:set>
                                      <p:cBhvr>
                                        <p:cTn id="37" dur="1" fill="hold">
                                          <p:stCondLst>
                                            <p:cond delay="0"/>
                                          </p:stCondLst>
                                        </p:cTn>
                                        <p:tgtEl>
                                          <p:spTgt spid="51"/>
                                        </p:tgtEl>
                                        <p:attrNameLst>
                                          <p:attrName>style.visibility</p:attrName>
                                        </p:attrNameLst>
                                      </p:cBhvr>
                                      <p:to>
                                        <p:strVal val="visible"/>
                                      </p:to>
                                    </p:set>
                                    <p:animScale>
                                      <p:cBhvr>
                                        <p:cTn id="38" dur="1000" decel="50000" fill="hold">
                                          <p:stCondLst>
                                            <p:cond delay="0"/>
                                          </p:stCondLst>
                                        </p:cTn>
                                        <p:tgtEl>
                                          <p:spTgt spid="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51"/>
                                        </p:tgtEl>
                                        <p:attrNameLst>
                                          <p:attrName>ppt_x</p:attrName>
                                          <p:attrName>ppt_y</p:attrName>
                                        </p:attrNameLst>
                                      </p:cBhvr>
                                    </p:animMotion>
                                    <p:animEffect transition="in" filter="fade">
                                      <p:cBhvr>
                                        <p:cTn id="40" dur="1000"/>
                                        <p:tgtEl>
                                          <p:spTgt spid="51"/>
                                        </p:tgtEl>
                                      </p:cBhvr>
                                    </p:animEffect>
                                  </p:childTnLst>
                                </p:cTn>
                              </p:par>
                              <p:par>
                                <p:cTn id="41" presetID="0" presetClass="path" presetSubtype="0" accel="50000" decel="50000" fill="hold" grpId="0" nodeType="withEffect">
                                  <p:stCondLst>
                                    <p:cond delay="1750"/>
                                  </p:stCondLst>
                                  <p:childTnLst>
                                    <p:animMotion origin="layout" path="M 1.11111E-6 -0.00056 C 0.56389 -0.13611 1.57708 -0.82556 1.18611 -1.34028 C 0.79549 -1.85667 0.10694 -1.30472 0.79444 -0.48278 " pathEditMode="relative" rAng="0" ptsTypes="sss">
                                      <p:cBhvr>
                                        <p:cTn id="42" dur="5000" fill="hold"/>
                                        <p:tgtEl>
                                          <p:spTgt spid="46"/>
                                        </p:tgtEl>
                                        <p:attrNameLst>
                                          <p:attrName>ppt_x</p:attrName>
                                          <p:attrName>ppt_y</p:attrName>
                                        </p:attrNameLst>
                                      </p:cBhvr>
                                      <p:rCtr x="78854" y="-92806"/>
                                    </p:animMotion>
                                  </p:childTnLst>
                                </p:cTn>
                              </p:par>
                              <p:par>
                                <p:cTn id="43" presetID="8" presetClass="emph" presetSubtype="0" repeatCount="2000" fill="hold" grpId="1" nodeType="withEffect">
                                  <p:stCondLst>
                                    <p:cond delay="1250"/>
                                  </p:stCondLst>
                                  <p:childTnLst>
                                    <p:animRot by="21600000">
                                      <p:cBhvr>
                                        <p:cTn id="44" dur="1750" fill="hold"/>
                                        <p:tgtEl>
                                          <p:spTgt spid="46"/>
                                        </p:tgtEl>
                                        <p:attrNameLst>
                                          <p:attrName>r</p:attrName>
                                        </p:attrNameLst>
                                      </p:cBhvr>
                                    </p:animRot>
                                  </p:childTnLst>
                                </p:cTn>
                              </p:par>
                              <p:par>
                                <p:cTn id="45" presetID="6" presetClass="emph" presetSubtype="0" decel="32000" fill="hold" grpId="2" nodeType="withEffect">
                                  <p:stCondLst>
                                    <p:cond delay="4500"/>
                                  </p:stCondLst>
                                  <p:childTnLst>
                                    <p:animScale>
                                      <p:cBhvr>
                                        <p:cTn id="46" dur="1500" fill="hold"/>
                                        <p:tgtEl>
                                          <p:spTgt spid="46"/>
                                        </p:tgtEl>
                                      </p:cBhvr>
                                      <p:by x="750000" y="750000"/>
                                    </p:animScale>
                                  </p:childTnLst>
                                </p:cTn>
                              </p:par>
                              <p:par>
                                <p:cTn id="47" presetID="10" presetClass="exit" presetSubtype="0" fill="hold" grpId="3" nodeType="withEffect">
                                  <p:stCondLst>
                                    <p:cond delay="5000"/>
                                  </p:stCondLst>
                                  <p:childTnLst>
                                    <p:animEffect transition="out" filter="fade">
                                      <p:cBhvr>
                                        <p:cTn id="48" dur="1000"/>
                                        <p:tgtEl>
                                          <p:spTgt spid="46"/>
                                        </p:tgtEl>
                                      </p:cBhvr>
                                    </p:animEffect>
                                    <p:set>
                                      <p:cBhvr>
                                        <p:cTn id="49" dur="1" fill="hold">
                                          <p:stCondLst>
                                            <p:cond delay="999"/>
                                          </p:stCondLst>
                                        </p:cTn>
                                        <p:tgtEl>
                                          <p:spTgt spid="46"/>
                                        </p:tgtEl>
                                        <p:attrNameLst>
                                          <p:attrName>style.visibility</p:attrName>
                                        </p:attrNameLst>
                                      </p:cBhvr>
                                      <p:to>
                                        <p:strVal val="hidden"/>
                                      </p:to>
                                    </p:set>
                                  </p:childTnLst>
                                </p:cTn>
                              </p:par>
                              <p:par>
                                <p:cTn id="50" presetID="0" presetClass="path" presetSubtype="0" accel="50000" decel="50000" fill="hold" grpId="0" nodeType="withEffect">
                                  <p:stCondLst>
                                    <p:cond delay="250"/>
                                  </p:stCondLst>
                                  <p:childTnLst>
                                    <p:animMotion origin="layout" path="M -2.77778E-6 4.44444E-6 C 0.19688 -0.005 1.09705 -0.51639 1.13316 -1.40306 " pathEditMode="relative" rAng="0" ptsTypes="ss">
                                      <p:cBhvr>
                                        <p:cTn id="51" dur="2000" fill="hold"/>
                                        <p:tgtEl>
                                          <p:spTgt spid="47"/>
                                        </p:tgtEl>
                                        <p:attrNameLst>
                                          <p:attrName>ppt_x</p:attrName>
                                          <p:attrName>ppt_y</p:attrName>
                                        </p:attrNameLst>
                                      </p:cBhvr>
                                      <p:rCtr x="56649" y="-70167"/>
                                    </p:animMotion>
                                  </p:childTnLst>
                                </p:cTn>
                              </p:par>
                              <p:par>
                                <p:cTn id="52" presetID="8" presetClass="emph" presetSubtype="0" fill="hold" grpId="1" nodeType="withEffect">
                                  <p:stCondLst>
                                    <p:cond delay="250"/>
                                  </p:stCondLst>
                                  <p:childTnLst>
                                    <p:animRot by="21600000">
                                      <p:cBhvr>
                                        <p:cTn id="53" dur="3500" fill="hold"/>
                                        <p:tgtEl>
                                          <p:spTgt spid="47"/>
                                        </p:tgtEl>
                                        <p:attrNameLst>
                                          <p:attrName>r</p:attrName>
                                        </p:attrNameLst>
                                      </p:cBhvr>
                                    </p:animRot>
                                  </p:childTnLst>
                                </p:cTn>
                              </p:par>
                              <p:par>
                                <p:cTn id="54" presetID="0" presetClass="path" presetSubtype="0" accel="50000" decel="50000" fill="hold" grpId="0" nodeType="withEffect">
                                  <p:stCondLst>
                                    <p:cond delay="500"/>
                                  </p:stCondLst>
                                  <p:childTnLst>
                                    <p:animMotion origin="layout" path="M -0.00069 0.02278 C 0.20469 0.01833 1.14375 -0.45055 1.18125 -1.26389 " pathEditMode="relative" rAng="0" ptsTypes="ss">
                                      <p:cBhvr>
                                        <p:cTn id="55" dur="2000" fill="hold"/>
                                        <p:tgtEl>
                                          <p:spTgt spid="49"/>
                                        </p:tgtEl>
                                        <p:attrNameLst>
                                          <p:attrName>ppt_x</p:attrName>
                                          <p:attrName>ppt_y</p:attrName>
                                        </p:attrNameLst>
                                      </p:cBhvr>
                                      <p:rCtr x="59097" y="-64333"/>
                                    </p:animMotion>
                                  </p:childTnLst>
                                </p:cTn>
                              </p:par>
                              <p:par>
                                <p:cTn id="56" presetID="8" presetClass="emph" presetSubtype="0" fill="hold" grpId="1" nodeType="withEffect">
                                  <p:stCondLst>
                                    <p:cond delay="500"/>
                                  </p:stCondLst>
                                  <p:childTnLst>
                                    <p:animRot by="21600000">
                                      <p:cBhvr>
                                        <p:cTn id="57" dur="4500" fill="hold"/>
                                        <p:tgtEl>
                                          <p:spTgt spid="49"/>
                                        </p:tgtEl>
                                        <p:attrNameLst>
                                          <p:attrName>r</p:attrName>
                                        </p:attrNameLst>
                                      </p:cBhvr>
                                    </p:animRot>
                                  </p:childTnLst>
                                </p:cTn>
                              </p:par>
                              <p:par>
                                <p:cTn id="58" presetID="0" presetClass="path" presetSubtype="0" accel="50000" decel="50000" fill="hold" grpId="0" nodeType="withEffect">
                                  <p:stCondLst>
                                    <p:cond delay="750"/>
                                  </p:stCondLst>
                                  <p:childTnLst>
                                    <p:animMotion origin="layout" path="M -3.33333E-6 2.22222E-6 C 0.20834 -0.005 1.16129 -0.51584 1.19948 -1.40195 " pathEditMode="relative" rAng="0" ptsTypes="ss">
                                      <p:cBhvr>
                                        <p:cTn id="59" dur="2000" fill="hold"/>
                                        <p:tgtEl>
                                          <p:spTgt spid="52"/>
                                        </p:tgtEl>
                                        <p:attrNameLst>
                                          <p:attrName>ppt_x</p:attrName>
                                          <p:attrName>ppt_y</p:attrName>
                                        </p:attrNameLst>
                                      </p:cBhvr>
                                      <p:rCtr x="59965" y="-70111"/>
                                    </p:animMotion>
                                  </p:childTnLst>
                                </p:cTn>
                              </p:par>
                              <p:par>
                                <p:cTn id="60" presetID="8" presetClass="emph" presetSubtype="0" fill="hold" grpId="1" nodeType="withEffect">
                                  <p:stCondLst>
                                    <p:cond delay="750"/>
                                  </p:stCondLst>
                                  <p:childTnLst>
                                    <p:animRot by="21600000">
                                      <p:cBhvr>
                                        <p:cTn id="61" dur="3500" fill="hold"/>
                                        <p:tgtEl>
                                          <p:spTgt spid="52"/>
                                        </p:tgtEl>
                                        <p:attrNameLst>
                                          <p:attrName>r</p:attrName>
                                        </p:attrNameLst>
                                      </p:cBhvr>
                                    </p:animRot>
                                  </p:childTnLst>
                                </p:cTn>
                              </p:par>
                              <p:par>
                                <p:cTn id="62" presetID="0" presetClass="path" presetSubtype="0" accel="50000" decel="50000" fill="hold" grpId="0" nodeType="withEffect">
                                  <p:stCondLst>
                                    <p:cond delay="1000"/>
                                  </p:stCondLst>
                                  <p:childTnLst>
                                    <p:animMotion origin="layout" path="M 2.77778E-7 4.69136E-6 C 0.19566 -0.00525 1.0901 -0.53735 1.12604 -1.45803 " pathEditMode="relative" rAng="0" ptsTypes="ss">
                                      <p:cBhvr>
                                        <p:cTn id="63" dur="2000" fill="hold"/>
                                        <p:tgtEl>
                                          <p:spTgt spid="53"/>
                                        </p:tgtEl>
                                        <p:attrNameLst>
                                          <p:attrName>ppt_x</p:attrName>
                                          <p:attrName>ppt_y</p:attrName>
                                        </p:attrNameLst>
                                      </p:cBhvr>
                                      <p:rCtr x="56302" y="-72901"/>
                                    </p:animMotion>
                                  </p:childTnLst>
                                </p:cTn>
                              </p:par>
                              <p:par>
                                <p:cTn id="64" presetID="8" presetClass="emph" presetSubtype="0" fill="hold" grpId="1" nodeType="withEffect">
                                  <p:stCondLst>
                                    <p:cond delay="1000"/>
                                  </p:stCondLst>
                                  <p:childTnLst>
                                    <p:animRot by="21600000">
                                      <p:cBhvr>
                                        <p:cTn id="65" dur="4500" fill="hold"/>
                                        <p:tgtEl>
                                          <p:spTgt spid="53"/>
                                        </p:tgtEl>
                                        <p:attrNameLst>
                                          <p:attrName>r</p:attrName>
                                        </p:attrNameLst>
                                      </p:cBhvr>
                                    </p:animRot>
                                  </p:childTnLst>
                                </p:cTn>
                              </p:par>
                              <p:par>
                                <p:cTn id="66" presetID="0" presetClass="path" presetSubtype="0" accel="50000" decel="50000" fill="hold" grpId="0" nodeType="withEffect">
                                  <p:stCondLst>
                                    <p:cond delay="2000"/>
                                  </p:stCondLst>
                                  <p:childTnLst>
                                    <p:animMotion origin="layout" path="M -2.77778E-6 4.44444E-6 C 0.19688 -0.005 1.09705 -0.51639 1.13316 -1.40306 " pathEditMode="relative" rAng="0" ptsTypes="ss">
                                      <p:cBhvr>
                                        <p:cTn id="67" dur="2000" fill="hold"/>
                                        <p:tgtEl>
                                          <p:spTgt spid="89"/>
                                        </p:tgtEl>
                                        <p:attrNameLst>
                                          <p:attrName>ppt_x</p:attrName>
                                          <p:attrName>ppt_y</p:attrName>
                                        </p:attrNameLst>
                                      </p:cBhvr>
                                      <p:rCtr x="56649" y="-70167"/>
                                    </p:animMotion>
                                  </p:childTnLst>
                                </p:cTn>
                              </p:par>
                              <p:par>
                                <p:cTn id="68" presetID="8" presetClass="emph" presetSubtype="0" fill="hold" grpId="1" nodeType="withEffect">
                                  <p:stCondLst>
                                    <p:cond delay="1250"/>
                                  </p:stCondLst>
                                  <p:childTnLst>
                                    <p:animRot by="21600000">
                                      <p:cBhvr>
                                        <p:cTn id="69" dur="4500" fill="hold"/>
                                        <p:tgtEl>
                                          <p:spTgt spid="89"/>
                                        </p:tgtEl>
                                        <p:attrNameLst>
                                          <p:attrName>r</p:attrName>
                                        </p:attrNameLst>
                                      </p:cBhvr>
                                    </p:animRot>
                                  </p:childTnLst>
                                </p:cTn>
                              </p:par>
                              <p:par>
                                <p:cTn id="70" presetID="0" presetClass="path" presetSubtype="0" accel="50000" decel="50000" fill="hold" grpId="0" nodeType="withEffect">
                                  <p:stCondLst>
                                    <p:cond delay="1250"/>
                                  </p:stCondLst>
                                  <p:childTnLst>
                                    <p:animMotion origin="layout" path="M 1.11111E-6 -0.00056 C 0.56389 -0.13611 1.57708 -0.82556 1.18611 -1.34028 C 0.79549 -1.85667 0.10694 -1.30472 0.79444 -0.48278 " pathEditMode="relative" rAng="0" ptsTypes="sss">
                                      <p:cBhvr>
                                        <p:cTn id="71" dur="5000" fill="hold"/>
                                        <p:tgtEl>
                                          <p:spTgt spid="90"/>
                                        </p:tgtEl>
                                        <p:attrNameLst>
                                          <p:attrName>ppt_x</p:attrName>
                                          <p:attrName>ppt_y</p:attrName>
                                        </p:attrNameLst>
                                      </p:cBhvr>
                                      <p:rCtr x="78854" y="-92806"/>
                                    </p:animMotion>
                                  </p:childTnLst>
                                </p:cTn>
                              </p:par>
                              <p:par>
                                <p:cTn id="72" presetID="8" presetClass="emph" presetSubtype="0" repeatCount="2000" fill="hold" grpId="1" nodeType="withEffect">
                                  <p:stCondLst>
                                    <p:cond delay="750"/>
                                  </p:stCondLst>
                                  <p:childTnLst>
                                    <p:animRot by="21600000">
                                      <p:cBhvr>
                                        <p:cTn id="73" dur="1750" fill="hold"/>
                                        <p:tgtEl>
                                          <p:spTgt spid="90"/>
                                        </p:tgtEl>
                                        <p:attrNameLst>
                                          <p:attrName>r</p:attrName>
                                        </p:attrNameLst>
                                      </p:cBhvr>
                                    </p:animRot>
                                  </p:childTnLst>
                                </p:cTn>
                              </p:par>
                              <p:par>
                                <p:cTn id="74" presetID="6" presetClass="emph" presetSubtype="0" decel="32000" fill="hold" grpId="2" nodeType="withEffect">
                                  <p:stCondLst>
                                    <p:cond delay="1250"/>
                                  </p:stCondLst>
                                  <p:childTnLst>
                                    <p:animScale>
                                      <p:cBhvr>
                                        <p:cTn id="75" dur="1500" fill="hold"/>
                                        <p:tgtEl>
                                          <p:spTgt spid="90"/>
                                        </p:tgtEl>
                                      </p:cBhvr>
                                      <p:by x="750000" y="750000"/>
                                    </p:animScale>
                                  </p:childTnLst>
                                </p:cTn>
                              </p:par>
                              <p:par>
                                <p:cTn id="76" presetID="10" presetClass="exit" presetSubtype="0" fill="hold" grpId="3" nodeType="withEffect">
                                  <p:stCondLst>
                                    <p:cond delay="750"/>
                                  </p:stCondLst>
                                  <p:childTnLst>
                                    <p:animEffect transition="out" filter="fade">
                                      <p:cBhvr>
                                        <p:cTn id="77" dur="1000"/>
                                        <p:tgtEl>
                                          <p:spTgt spid="90"/>
                                        </p:tgtEl>
                                      </p:cBhvr>
                                    </p:animEffect>
                                    <p:set>
                                      <p:cBhvr>
                                        <p:cTn id="78" dur="1" fill="hold">
                                          <p:stCondLst>
                                            <p:cond delay="999"/>
                                          </p:stCondLst>
                                        </p:cTn>
                                        <p:tgtEl>
                                          <p:spTgt spid="9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utoUpdateAnimBg="0"/>
      <p:bldP spid="51" grpId="1" bldLvl="0" autoUpdateAnimBg="0"/>
      <p:bldP spid="51" grpId="2" bldLvl="0" autoUpdateAnimBg="0"/>
      <p:bldP spid="51" grpId="3" bldLvl="0" autoUpdateAnimBg="0"/>
      <p:bldP spid="51" grpId="4"/>
      <p:bldP spid="46" grpId="0" animBg="1"/>
      <p:bldP spid="46" grpId="1" animBg="1"/>
      <p:bldP spid="46" grpId="2" animBg="1"/>
      <p:bldP spid="46" grpId="3" animBg="1"/>
      <p:bldP spid="47" grpId="0" animBg="1"/>
      <p:bldP spid="47" grpId="1" animBg="1"/>
      <p:bldP spid="49" grpId="0" animBg="1"/>
      <p:bldP spid="49" grpId="1" animBg="1"/>
      <p:bldP spid="52" grpId="0" animBg="1"/>
      <p:bldP spid="52" grpId="1" animBg="1"/>
      <p:bldP spid="53" grpId="0" animBg="1"/>
      <p:bldP spid="53" grpId="1" animBg="1"/>
      <p:bldP spid="89" grpId="0" animBg="1"/>
      <p:bldP spid="89" grpId="1" animBg="1"/>
      <p:bldP spid="90" grpId="0" animBg="1"/>
      <p:bldP spid="90" grpId="1" animBg="1"/>
      <p:bldP spid="90" grpId="2" animBg="1"/>
      <p:bldP spid="90" grpId="3"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59" y="63911"/>
            <a:ext cx="9144000" cy="5091878"/>
          </a:xfrm>
          <a:prstGeom prst="rect">
            <a:avLst/>
          </a:prstGeom>
        </p:spPr>
      </p:pic>
      <p:sp>
        <p:nvSpPr>
          <p:cNvPr id="3" name="平行四边形 2"/>
          <p:cNvSpPr/>
          <p:nvPr/>
        </p:nvSpPr>
        <p:spPr bwMode="auto">
          <a:xfrm flipH="1">
            <a:off x="3059832" y="0"/>
            <a:ext cx="7920880" cy="5156820"/>
          </a:xfrm>
          <a:prstGeom prst="parallelogram">
            <a:avLst>
              <a:gd name="adj" fmla="val 30926"/>
            </a:avLst>
          </a:prstGeom>
          <a:solidFill>
            <a:schemeClr val="bg1">
              <a:alpha val="73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grpSp>
        <p:nvGrpSpPr>
          <p:cNvPr id="5" name="组合 4"/>
          <p:cNvGrpSpPr/>
          <p:nvPr/>
        </p:nvGrpSpPr>
        <p:grpSpPr>
          <a:xfrm>
            <a:off x="1835696" y="1203598"/>
            <a:ext cx="1771640" cy="1078461"/>
            <a:chOff x="1806802" y="1740753"/>
            <a:chExt cx="1771640" cy="1078461"/>
          </a:xfrm>
        </p:grpSpPr>
        <p:sp>
          <p:nvSpPr>
            <p:cNvPr id="19" name="TextBox 18"/>
            <p:cNvSpPr txBox="1"/>
            <p:nvPr/>
          </p:nvSpPr>
          <p:spPr>
            <a:xfrm>
              <a:off x="1806802" y="1740753"/>
              <a:ext cx="1771640" cy="923330"/>
            </a:xfrm>
            <a:prstGeom prst="rect">
              <a:avLst/>
            </a:prstGeom>
            <a:noFill/>
          </p:spPr>
          <p:txBody>
            <a:bodyPr wrap="none" rtlCol="0">
              <a:spAutoFit/>
            </a:bodyPr>
            <a:lstStyle/>
            <a:p>
              <a:pPr algn="ctr"/>
              <a:r>
                <a:rPr lang="zh-CN" altLang="en-US" sz="5400" b="0" dirty="0" smtClean="0">
                  <a:ln w="19050">
                    <a:solidFill>
                      <a:schemeClr val="tx2">
                        <a:tint val="1000"/>
                      </a:schemeClr>
                    </a:solidFill>
                    <a:prstDash val="solid"/>
                  </a:ln>
                  <a:solidFill>
                    <a:schemeClr val="bg1"/>
                  </a:solidFill>
                  <a:effectLst>
                    <a:outerShdw blurRad="50000" dist="50800" dir="7500000" algn="tl">
                      <a:srgbClr val="000000">
                        <a:shade val="5000"/>
                        <a:alpha val="35000"/>
                      </a:srgbClr>
                    </a:outerShdw>
                  </a:effectLst>
                  <a:latin typeface="方正黑体简体" panose="02010601030101010101" pitchFamily="2" charset="-122"/>
                  <a:ea typeface="方正黑体简体" panose="02010601030101010101" pitchFamily="2" charset="-122"/>
                </a:rPr>
                <a:t>目 录</a:t>
              </a:r>
              <a:endParaRPr lang="zh-CN" altLang="en-US" sz="5400" b="0" dirty="0">
                <a:ln w="19050">
                  <a:solidFill>
                    <a:schemeClr val="tx2">
                      <a:tint val="1000"/>
                    </a:schemeClr>
                  </a:solidFill>
                  <a:prstDash val="solid"/>
                </a:ln>
                <a:solidFill>
                  <a:schemeClr val="bg1"/>
                </a:solidFill>
                <a:effectLst>
                  <a:outerShdw blurRad="50000" dist="50800" dir="7500000" algn="tl">
                    <a:srgbClr val="000000">
                      <a:shade val="5000"/>
                      <a:alpha val="35000"/>
                    </a:srgbClr>
                  </a:outerShdw>
                </a:effectLst>
                <a:latin typeface="方正黑体简体" panose="02010601030101010101" pitchFamily="2" charset="-122"/>
                <a:ea typeface="方正黑体简体" panose="02010601030101010101" pitchFamily="2" charset="-122"/>
              </a:endParaRPr>
            </a:p>
          </p:txBody>
        </p:sp>
        <p:sp>
          <p:nvSpPr>
            <p:cNvPr id="23" name="WordArt 280"/>
            <p:cNvSpPr>
              <a:spLocks noChangeArrowheads="1" noChangeShapeType="1" noTextEdit="1"/>
            </p:cNvSpPr>
            <p:nvPr/>
          </p:nvSpPr>
          <p:spPr bwMode="auto">
            <a:xfrm>
              <a:off x="2133253" y="2609850"/>
              <a:ext cx="1431032" cy="20936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6000" b="0" kern="10" dirty="0">
                  <a:ln>
                    <a:solidFill>
                      <a:schemeClr val="bg1"/>
                    </a:solidFill>
                  </a:ln>
                  <a:solidFill>
                    <a:schemeClr val="bg1"/>
                  </a:solidFill>
                  <a:effectLst>
                    <a:outerShdw dist="35921" dir="2700000" algn="ctr" rotWithShape="0">
                      <a:srgbClr val="000000">
                        <a:alpha val="80000"/>
                      </a:srgbClr>
                    </a:outerShdw>
                  </a:effectLst>
                  <a:latin typeface="方正黑体简体" panose="02010601030101010101" pitchFamily="2" charset="-122"/>
                  <a:ea typeface="方正黑体简体" panose="02010601030101010101" pitchFamily="2" charset="-122"/>
                </a:rPr>
                <a:t>MU </a:t>
              </a:r>
              <a:r>
                <a:rPr lang="en-US" altLang="zh-CN" sz="6000" b="0" kern="10" dirty="0" smtClean="0">
                  <a:ln>
                    <a:solidFill>
                      <a:schemeClr val="bg1"/>
                    </a:solidFill>
                  </a:ln>
                  <a:solidFill>
                    <a:schemeClr val="bg1"/>
                  </a:solidFill>
                  <a:effectLst>
                    <a:outerShdw dist="35921" dir="2700000" algn="ctr" rotWithShape="0">
                      <a:srgbClr val="000000">
                        <a:alpha val="80000"/>
                      </a:srgbClr>
                    </a:outerShdw>
                  </a:effectLst>
                  <a:latin typeface="方正黑体简体" panose="02010601030101010101" pitchFamily="2" charset="-122"/>
                  <a:ea typeface="方正黑体简体" panose="02010601030101010101" pitchFamily="2" charset="-122"/>
                </a:rPr>
                <a:t> </a:t>
              </a:r>
              <a:r>
                <a:rPr lang="en-US" altLang="zh-CN" sz="6000" b="0" kern="10" dirty="0">
                  <a:ln>
                    <a:solidFill>
                      <a:schemeClr val="bg1"/>
                    </a:solidFill>
                  </a:ln>
                  <a:solidFill>
                    <a:schemeClr val="bg1"/>
                  </a:solidFill>
                  <a:effectLst>
                    <a:outerShdw dist="35921" dir="2700000" algn="ctr" rotWithShape="0">
                      <a:srgbClr val="000000">
                        <a:alpha val="80000"/>
                      </a:srgbClr>
                    </a:outerShdw>
                  </a:effectLst>
                  <a:latin typeface="方正黑体简体" panose="02010601030101010101" pitchFamily="2" charset="-122"/>
                  <a:ea typeface="方正黑体简体" panose="02010601030101010101" pitchFamily="2" charset="-122"/>
                </a:rPr>
                <a:t>LU   </a:t>
              </a:r>
              <a:endParaRPr lang="zh-CN" altLang="en-US" sz="6000" b="0" kern="10" dirty="0">
                <a:ln>
                  <a:solidFill>
                    <a:schemeClr val="bg1"/>
                  </a:solidFill>
                </a:ln>
                <a:solidFill>
                  <a:schemeClr val="bg1"/>
                </a:solidFill>
                <a:effectLst>
                  <a:outerShdw dist="35921" dir="2700000" algn="ctr" rotWithShape="0">
                    <a:srgbClr val="000000">
                      <a:alpha val="80000"/>
                    </a:srgbClr>
                  </a:outerShdw>
                </a:effectLst>
                <a:latin typeface="方正黑体简体" panose="02010601030101010101" pitchFamily="2" charset="-122"/>
                <a:ea typeface="方正黑体简体" panose="02010601030101010101" pitchFamily="2" charset="-122"/>
              </a:endParaRPr>
            </a:p>
          </p:txBody>
        </p:sp>
      </p:grpSp>
      <p:sp>
        <p:nvSpPr>
          <p:cNvPr id="25" name="平行四边形 24"/>
          <p:cNvSpPr/>
          <p:nvPr/>
        </p:nvSpPr>
        <p:spPr bwMode="auto">
          <a:xfrm flipH="1">
            <a:off x="4605908" y="4883900"/>
            <a:ext cx="7920880" cy="272920"/>
          </a:xfrm>
          <a:prstGeom prst="parallelogram">
            <a:avLst>
              <a:gd name="adj" fmla="val 30926"/>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26" name="WordArt 20"/>
          <p:cNvSpPr>
            <a:spLocks noChangeArrowheads="1" noChangeShapeType="1" noTextEdit="1"/>
          </p:cNvSpPr>
          <p:nvPr/>
        </p:nvSpPr>
        <p:spPr bwMode="auto">
          <a:xfrm>
            <a:off x="4536504" y="1131019"/>
            <a:ext cx="2286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a:solidFill>
                  <a:srgbClr val="FF0000"/>
                </a:solidFill>
                <a:latin typeface="Arial"/>
                <a:cs typeface="Arial"/>
              </a:rPr>
              <a:t>1</a:t>
            </a:r>
            <a:endParaRPr lang="zh-CN" altLang="en-US" sz="3600" b="1" kern="10">
              <a:solidFill>
                <a:srgbClr val="FF0000"/>
              </a:solidFill>
              <a:latin typeface="Arial"/>
              <a:cs typeface="Arial"/>
            </a:endParaRPr>
          </a:p>
        </p:txBody>
      </p:sp>
      <p:sp>
        <p:nvSpPr>
          <p:cNvPr id="27" name="Rectangle 22"/>
          <p:cNvSpPr>
            <a:spLocks noChangeArrowheads="1"/>
          </p:cNvSpPr>
          <p:nvPr/>
        </p:nvSpPr>
        <p:spPr bwMode="auto">
          <a:xfrm>
            <a:off x="4993704" y="1059582"/>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20000"/>
              </a:lnSpc>
              <a:buClrTx/>
              <a:buSzTx/>
            </a:pPr>
            <a:r>
              <a:rPr lang="zh-CN" altLang="en-US" b="1" dirty="0"/>
              <a:t>点击添相目录文字内容</a:t>
            </a:r>
            <a:endParaRPr lang="zh-CN" altLang="en-US" sz="1400" dirty="0"/>
          </a:p>
          <a:p>
            <a:pPr eaLnBrk="1" hangingPunct="1">
              <a:lnSpc>
                <a:spcPct val="120000"/>
              </a:lnSpc>
              <a:buClrTx/>
              <a:buSzTx/>
            </a:pPr>
            <a:r>
              <a:rPr lang="zh-CN" altLang="en-US" sz="1200" dirty="0"/>
              <a:t>单击此处添加文字单击此处添加文字</a:t>
            </a:r>
          </a:p>
        </p:txBody>
      </p:sp>
      <p:sp>
        <p:nvSpPr>
          <p:cNvPr id="28" name="WordArt 20"/>
          <p:cNvSpPr>
            <a:spLocks noChangeArrowheads="1" noChangeShapeType="1" noTextEdit="1"/>
          </p:cNvSpPr>
          <p:nvPr/>
        </p:nvSpPr>
        <p:spPr bwMode="auto">
          <a:xfrm>
            <a:off x="4841304" y="1873205"/>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FF0000"/>
                </a:solidFill>
                <a:latin typeface="Arial"/>
                <a:cs typeface="Arial"/>
              </a:rPr>
              <a:t>2</a:t>
            </a:r>
            <a:endParaRPr lang="zh-CN" altLang="en-US" sz="3600" b="1" kern="10" dirty="0">
              <a:solidFill>
                <a:srgbClr val="FF0000"/>
              </a:solidFill>
              <a:latin typeface="Arial"/>
              <a:cs typeface="Arial"/>
            </a:endParaRPr>
          </a:p>
        </p:txBody>
      </p:sp>
      <p:sp>
        <p:nvSpPr>
          <p:cNvPr id="29" name="Rectangle 22"/>
          <p:cNvSpPr>
            <a:spLocks noChangeArrowheads="1"/>
          </p:cNvSpPr>
          <p:nvPr/>
        </p:nvSpPr>
        <p:spPr bwMode="auto">
          <a:xfrm>
            <a:off x="5298504" y="1773193"/>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20000"/>
              </a:lnSpc>
              <a:buClrTx/>
              <a:buSzTx/>
            </a:pPr>
            <a:r>
              <a:rPr lang="zh-CN" altLang="en-US" b="1" dirty="0"/>
              <a:t>点击添相目录文字内容</a:t>
            </a:r>
            <a:endParaRPr lang="zh-CN" altLang="en-US" sz="1400" dirty="0"/>
          </a:p>
          <a:p>
            <a:pPr eaLnBrk="1" hangingPunct="1">
              <a:lnSpc>
                <a:spcPct val="120000"/>
              </a:lnSpc>
              <a:buClrTx/>
              <a:buSzTx/>
            </a:pPr>
            <a:r>
              <a:rPr lang="zh-CN" altLang="en-US" sz="1200" dirty="0"/>
              <a:t>单击此处添加文字单击此处添加文字</a:t>
            </a:r>
          </a:p>
        </p:txBody>
      </p:sp>
      <p:sp>
        <p:nvSpPr>
          <p:cNvPr id="30" name="WordArt 20"/>
          <p:cNvSpPr>
            <a:spLocks noChangeArrowheads="1" noChangeShapeType="1" noTextEdit="1"/>
          </p:cNvSpPr>
          <p:nvPr/>
        </p:nvSpPr>
        <p:spPr bwMode="auto">
          <a:xfrm>
            <a:off x="5222304" y="2635776"/>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FF0000"/>
                </a:solidFill>
                <a:latin typeface="Arial"/>
                <a:cs typeface="Arial"/>
              </a:rPr>
              <a:t>3</a:t>
            </a:r>
            <a:endParaRPr lang="zh-CN" altLang="en-US" sz="3600" b="1" kern="10" dirty="0">
              <a:solidFill>
                <a:srgbClr val="FF0000"/>
              </a:solidFill>
              <a:latin typeface="Arial"/>
              <a:cs typeface="Arial"/>
            </a:endParaRPr>
          </a:p>
        </p:txBody>
      </p:sp>
      <p:sp>
        <p:nvSpPr>
          <p:cNvPr id="31" name="Rectangle 22"/>
          <p:cNvSpPr>
            <a:spLocks noChangeArrowheads="1"/>
          </p:cNvSpPr>
          <p:nvPr/>
        </p:nvSpPr>
        <p:spPr bwMode="auto">
          <a:xfrm>
            <a:off x="5679504" y="2526238"/>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20000"/>
              </a:lnSpc>
              <a:buClrTx/>
              <a:buSzTx/>
            </a:pPr>
            <a:r>
              <a:rPr lang="zh-CN" altLang="en-US" b="1" dirty="0"/>
              <a:t>点击添相目录文字内容</a:t>
            </a:r>
            <a:endParaRPr lang="zh-CN" altLang="en-US" sz="1400" dirty="0"/>
          </a:p>
          <a:p>
            <a:pPr eaLnBrk="1" hangingPunct="1">
              <a:lnSpc>
                <a:spcPct val="120000"/>
              </a:lnSpc>
              <a:buClrTx/>
              <a:buSzTx/>
            </a:pPr>
            <a:r>
              <a:rPr lang="zh-CN" altLang="en-US" sz="1200" dirty="0"/>
              <a:t>单击此处添加文字单击此处添加文字</a:t>
            </a:r>
          </a:p>
        </p:txBody>
      </p:sp>
      <p:sp>
        <p:nvSpPr>
          <p:cNvPr id="32" name="WordArt 20"/>
          <p:cNvSpPr>
            <a:spLocks noChangeArrowheads="1" noChangeShapeType="1" noTextEdit="1"/>
          </p:cNvSpPr>
          <p:nvPr/>
        </p:nvSpPr>
        <p:spPr bwMode="auto">
          <a:xfrm>
            <a:off x="5603304" y="3412634"/>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FF0000"/>
                </a:solidFill>
                <a:latin typeface="Arial"/>
                <a:cs typeface="Arial"/>
              </a:rPr>
              <a:t>4</a:t>
            </a:r>
            <a:endParaRPr lang="zh-CN" altLang="en-US" sz="3600" b="1" kern="10" dirty="0">
              <a:solidFill>
                <a:srgbClr val="FF0000"/>
              </a:solidFill>
              <a:latin typeface="Arial"/>
              <a:cs typeface="Arial"/>
            </a:endParaRPr>
          </a:p>
        </p:txBody>
      </p:sp>
      <p:sp>
        <p:nvSpPr>
          <p:cNvPr id="33" name="Rectangle 22"/>
          <p:cNvSpPr>
            <a:spLocks noChangeArrowheads="1"/>
          </p:cNvSpPr>
          <p:nvPr/>
        </p:nvSpPr>
        <p:spPr bwMode="auto">
          <a:xfrm>
            <a:off x="6136704" y="3293571"/>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20000"/>
              </a:lnSpc>
              <a:buClrTx/>
              <a:buSzTx/>
            </a:pPr>
            <a:r>
              <a:rPr lang="zh-CN" altLang="en-US" b="1" dirty="0"/>
              <a:t>点击添相目录文字内容</a:t>
            </a:r>
            <a:endParaRPr lang="zh-CN" altLang="en-US" sz="1400" dirty="0"/>
          </a:p>
          <a:p>
            <a:pPr eaLnBrk="1" hangingPunct="1">
              <a:lnSpc>
                <a:spcPct val="120000"/>
              </a:lnSpc>
              <a:buClrTx/>
              <a:buSzTx/>
            </a:pPr>
            <a:r>
              <a:rPr lang="zh-CN" altLang="en-US" sz="1200" dirty="0"/>
              <a:t>单击此处添加文字单击此处添加文字</a:t>
            </a:r>
          </a:p>
        </p:txBody>
      </p:sp>
      <p:sp>
        <p:nvSpPr>
          <p:cNvPr id="6" name="椭圆 5"/>
          <p:cNvSpPr/>
          <p:nvPr/>
        </p:nvSpPr>
        <p:spPr bwMode="auto">
          <a:xfrm>
            <a:off x="4544816" y="2013701"/>
            <a:ext cx="176208" cy="176208"/>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Tree>
    <p:extLst>
      <p:ext uri="{BB962C8B-B14F-4D97-AF65-F5344CB8AC3E}">
        <p14:creationId xmlns:p14="http://schemas.microsoft.com/office/powerpoint/2010/main" val="3581266287"/>
      </p:ext>
    </p:extLst>
  </p:cSld>
  <p:clrMapOvr>
    <a:masterClrMapping/>
  </p:clrMapOvr>
  <mc:AlternateContent xmlns:mc="http://schemas.openxmlformats.org/markup-compatibility/2006" xmlns:p14="http://schemas.microsoft.com/office/powerpoint/2010/main">
    <mc:Choice Requires="p14">
      <p:transition spd="slow" p14:dur="1100" advClick="0" advTm="10000">
        <p14:switch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34"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from="(-#ppt_w/2)" to="(#ppt_x)" calcmode="lin" valueType="num">
                                      <p:cBhvr>
                                        <p:cTn id="12" dur="600" fill="hold">
                                          <p:stCondLst>
                                            <p:cond delay="0"/>
                                          </p:stCondLst>
                                        </p:cTn>
                                        <p:tgtEl>
                                          <p:spTgt spid="5"/>
                                        </p:tgtEl>
                                        <p:attrNameLst>
                                          <p:attrName>ppt_x</p:attrName>
                                        </p:attrNameLst>
                                      </p:cBhvr>
                                    </p:anim>
                                    <p:anim from="0" to="-1.0" calcmode="lin" valueType="num">
                                      <p:cBhvr>
                                        <p:cTn id="13" dur="200" decel="50000" autoRev="1" fill="hold">
                                          <p:stCondLst>
                                            <p:cond delay="600"/>
                                          </p:stCondLst>
                                        </p:cTn>
                                        <p:tgtEl>
                                          <p:spTgt spid="5"/>
                                        </p:tgtEl>
                                        <p:attrNameLst>
                                          <p:attrName>xshear</p:attrName>
                                        </p:attrNameLst>
                                      </p:cBhvr>
                                    </p:anim>
                                    <p:animScale>
                                      <p:cBhvr>
                                        <p:cTn id="14" dur="200" decel="100000" autoRev="1" fill="hold">
                                          <p:stCondLst>
                                            <p:cond delay="600"/>
                                          </p:stCondLst>
                                        </p:cTn>
                                        <p:tgtEl>
                                          <p:spTgt spid="5"/>
                                        </p:tgtEl>
                                      </p:cBhvr>
                                      <p:from x="100000" y="100000"/>
                                      <p:to x="80000" y="100000"/>
                                    </p:animScale>
                                    <p:anim by="(#ppt_h/3+#ppt_w*0.1)" calcmode="lin" valueType="num">
                                      <p:cBhvr additive="sum">
                                        <p:cTn id="15" dur="200" decel="100000" autoRev="1" fill="hold">
                                          <p:stCondLst>
                                            <p:cond delay="600"/>
                                          </p:stCondLst>
                                        </p:cTn>
                                        <p:tgtEl>
                                          <p:spTgt spid="5"/>
                                        </p:tgtEl>
                                        <p:attrNameLst>
                                          <p:attrName>ppt_x</p:attrName>
                                        </p:attrNameLst>
                                      </p:cBhvr>
                                    </p:anim>
                                  </p:childTnLst>
                                </p:cTn>
                              </p:par>
                            </p:childTnLst>
                          </p:cTn>
                        </p:par>
                        <p:par>
                          <p:cTn id="16" fill="hold">
                            <p:stCondLst>
                              <p:cond delay="1000"/>
                            </p:stCondLst>
                            <p:childTnLst>
                              <p:par>
                                <p:cTn id="17" presetID="2" presetClass="entr" presetSubtype="2"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1+#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49" presetClass="entr" presetSubtype="0" decel="10000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 calcmode="lin" valueType="num">
                                      <p:cBhvr>
                                        <p:cTn id="26" dur="500" fill="hold"/>
                                        <p:tgtEl>
                                          <p:spTgt spid="26"/>
                                        </p:tgtEl>
                                        <p:attrNameLst>
                                          <p:attrName>style.rotation</p:attrName>
                                        </p:attrNameLst>
                                      </p:cBhvr>
                                      <p:tavLst>
                                        <p:tav tm="0">
                                          <p:val>
                                            <p:fltVal val="360"/>
                                          </p:val>
                                        </p:tav>
                                        <p:tav tm="100000">
                                          <p:val>
                                            <p:fltVal val="0"/>
                                          </p:val>
                                        </p:tav>
                                      </p:tavLst>
                                    </p:anim>
                                    <p:animEffect transition="in" filter="fade">
                                      <p:cBhvr>
                                        <p:cTn id="27" dur="500"/>
                                        <p:tgtEl>
                                          <p:spTgt spid="26"/>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49" presetClass="entr" presetSubtype="0" decel="10000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 calcmode="lin" valueType="num">
                                      <p:cBhvr>
                                        <p:cTn id="38" dur="500" fill="hold"/>
                                        <p:tgtEl>
                                          <p:spTgt spid="28"/>
                                        </p:tgtEl>
                                        <p:attrNameLst>
                                          <p:attrName>style.rotation</p:attrName>
                                        </p:attrNameLst>
                                      </p:cBhvr>
                                      <p:tavLst>
                                        <p:tav tm="0">
                                          <p:val>
                                            <p:fltVal val="360"/>
                                          </p:val>
                                        </p:tav>
                                        <p:tav tm="100000">
                                          <p:val>
                                            <p:fltVal val="0"/>
                                          </p:val>
                                        </p:tav>
                                      </p:tavLst>
                                    </p:anim>
                                    <p:animEffect transition="in" filter="fade">
                                      <p:cBhvr>
                                        <p:cTn id="39" dur="500"/>
                                        <p:tgtEl>
                                          <p:spTgt spid="28"/>
                                        </p:tgtEl>
                                      </p:cBhvr>
                                    </p:animEffect>
                                  </p:childTnLst>
                                </p:cTn>
                              </p:par>
                              <p:par>
                                <p:cTn id="40" presetID="42"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3500"/>
                            </p:stCondLst>
                            <p:childTnLst>
                              <p:par>
                                <p:cTn id="46" presetID="49" presetClass="entr" presetSubtype="0" decel="100000"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 calcmode="lin" valueType="num">
                                      <p:cBhvr>
                                        <p:cTn id="50" dur="500" fill="hold"/>
                                        <p:tgtEl>
                                          <p:spTgt spid="30"/>
                                        </p:tgtEl>
                                        <p:attrNameLst>
                                          <p:attrName>style.rotation</p:attrName>
                                        </p:attrNameLst>
                                      </p:cBhvr>
                                      <p:tavLst>
                                        <p:tav tm="0">
                                          <p:val>
                                            <p:fltVal val="360"/>
                                          </p:val>
                                        </p:tav>
                                        <p:tav tm="100000">
                                          <p:val>
                                            <p:fltVal val="0"/>
                                          </p:val>
                                        </p:tav>
                                      </p:tavLst>
                                    </p:anim>
                                    <p:animEffect transition="in" filter="fade">
                                      <p:cBhvr>
                                        <p:cTn id="51" dur="500"/>
                                        <p:tgtEl>
                                          <p:spTgt spid="30"/>
                                        </p:tgtEl>
                                      </p:cBhvr>
                                    </p:animEffect>
                                  </p:childTnLst>
                                </p:cTn>
                              </p:par>
                              <p:par>
                                <p:cTn id="52" presetID="42" presetClass="entr" presetSubtype="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1000"/>
                                        <p:tgtEl>
                                          <p:spTgt spid="31"/>
                                        </p:tgtEl>
                                      </p:cBhvr>
                                    </p:animEffect>
                                    <p:anim calcmode="lin" valueType="num">
                                      <p:cBhvr>
                                        <p:cTn id="55" dur="1000" fill="hold"/>
                                        <p:tgtEl>
                                          <p:spTgt spid="31"/>
                                        </p:tgtEl>
                                        <p:attrNameLst>
                                          <p:attrName>ppt_x</p:attrName>
                                        </p:attrNameLst>
                                      </p:cBhvr>
                                      <p:tavLst>
                                        <p:tav tm="0">
                                          <p:val>
                                            <p:strVal val="#ppt_x"/>
                                          </p:val>
                                        </p:tav>
                                        <p:tav tm="100000">
                                          <p:val>
                                            <p:strVal val="#ppt_x"/>
                                          </p:val>
                                        </p:tav>
                                      </p:tavLst>
                                    </p:anim>
                                    <p:anim calcmode="lin" valueType="num">
                                      <p:cBhvr>
                                        <p:cTn id="56" dur="1000" fill="hold"/>
                                        <p:tgtEl>
                                          <p:spTgt spid="31"/>
                                        </p:tgtEl>
                                        <p:attrNameLst>
                                          <p:attrName>ppt_y</p:attrName>
                                        </p:attrNameLst>
                                      </p:cBhvr>
                                      <p:tavLst>
                                        <p:tav tm="0">
                                          <p:val>
                                            <p:strVal val="#ppt_y+.1"/>
                                          </p:val>
                                        </p:tav>
                                        <p:tav tm="100000">
                                          <p:val>
                                            <p:strVal val="#ppt_y"/>
                                          </p:val>
                                        </p:tav>
                                      </p:tavLst>
                                    </p:anim>
                                  </p:childTnLst>
                                </p:cTn>
                              </p:par>
                            </p:childTnLst>
                          </p:cTn>
                        </p:par>
                        <p:par>
                          <p:cTn id="57" fill="hold">
                            <p:stCondLst>
                              <p:cond delay="4500"/>
                            </p:stCondLst>
                            <p:childTnLst>
                              <p:par>
                                <p:cTn id="58" presetID="49" presetClass="entr" presetSubtype="0" decel="100000"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ppt_w</p:attrName>
                                        </p:attrNameLst>
                                      </p:cBhvr>
                                      <p:tavLst>
                                        <p:tav tm="0">
                                          <p:val>
                                            <p:fltVal val="0"/>
                                          </p:val>
                                        </p:tav>
                                        <p:tav tm="100000">
                                          <p:val>
                                            <p:strVal val="#ppt_w"/>
                                          </p:val>
                                        </p:tav>
                                      </p:tavLst>
                                    </p:anim>
                                    <p:anim calcmode="lin" valueType="num">
                                      <p:cBhvr>
                                        <p:cTn id="61" dur="500" fill="hold"/>
                                        <p:tgtEl>
                                          <p:spTgt spid="32"/>
                                        </p:tgtEl>
                                        <p:attrNameLst>
                                          <p:attrName>ppt_h</p:attrName>
                                        </p:attrNameLst>
                                      </p:cBhvr>
                                      <p:tavLst>
                                        <p:tav tm="0">
                                          <p:val>
                                            <p:fltVal val="0"/>
                                          </p:val>
                                        </p:tav>
                                        <p:tav tm="100000">
                                          <p:val>
                                            <p:strVal val="#ppt_h"/>
                                          </p:val>
                                        </p:tav>
                                      </p:tavLst>
                                    </p:anim>
                                    <p:anim calcmode="lin" valueType="num">
                                      <p:cBhvr>
                                        <p:cTn id="62" dur="500" fill="hold"/>
                                        <p:tgtEl>
                                          <p:spTgt spid="32"/>
                                        </p:tgtEl>
                                        <p:attrNameLst>
                                          <p:attrName>style.rotation</p:attrName>
                                        </p:attrNameLst>
                                      </p:cBhvr>
                                      <p:tavLst>
                                        <p:tav tm="0">
                                          <p:val>
                                            <p:fltVal val="360"/>
                                          </p:val>
                                        </p:tav>
                                        <p:tav tm="100000">
                                          <p:val>
                                            <p:fltVal val="0"/>
                                          </p:val>
                                        </p:tav>
                                      </p:tavLst>
                                    </p:anim>
                                    <p:animEffect transition="in" filter="fade">
                                      <p:cBhvr>
                                        <p:cTn id="63" dur="500"/>
                                        <p:tgtEl>
                                          <p:spTgt spid="32"/>
                                        </p:tgtEl>
                                      </p:cBhvr>
                                    </p:animEffect>
                                  </p:childTnLst>
                                </p:cTn>
                              </p:par>
                              <p:par>
                                <p:cTn id="64" presetID="42"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1000"/>
                                        <p:tgtEl>
                                          <p:spTgt spid="33"/>
                                        </p:tgtEl>
                                      </p:cBhvr>
                                    </p:animEffect>
                                    <p:anim calcmode="lin" valueType="num">
                                      <p:cBhvr>
                                        <p:cTn id="67" dur="1000" fill="hold"/>
                                        <p:tgtEl>
                                          <p:spTgt spid="33"/>
                                        </p:tgtEl>
                                        <p:attrNameLst>
                                          <p:attrName>ppt_x</p:attrName>
                                        </p:attrNameLst>
                                      </p:cBhvr>
                                      <p:tavLst>
                                        <p:tav tm="0">
                                          <p:val>
                                            <p:strVal val="#ppt_x"/>
                                          </p:val>
                                        </p:tav>
                                        <p:tav tm="100000">
                                          <p:val>
                                            <p:strVal val="#ppt_x"/>
                                          </p:val>
                                        </p:tav>
                                      </p:tavLst>
                                    </p:anim>
                                    <p:anim calcmode="lin" valueType="num">
                                      <p:cBhvr>
                                        <p:cTn id="68" dur="1000" fill="hold"/>
                                        <p:tgtEl>
                                          <p:spTgt spid="33"/>
                                        </p:tgtEl>
                                        <p:attrNameLst>
                                          <p:attrName>ppt_y</p:attrName>
                                        </p:attrNameLst>
                                      </p:cBhvr>
                                      <p:tavLst>
                                        <p:tav tm="0">
                                          <p:val>
                                            <p:strVal val="#ppt_y+.1"/>
                                          </p:val>
                                        </p:tav>
                                        <p:tav tm="100000">
                                          <p:val>
                                            <p:strVal val="#ppt_y"/>
                                          </p:val>
                                        </p:tav>
                                      </p:tavLst>
                                    </p:anim>
                                  </p:childTnLst>
                                </p:cTn>
                              </p:par>
                            </p:childTnLst>
                          </p:cTn>
                        </p:par>
                        <p:par>
                          <p:cTn id="69" fill="hold">
                            <p:stCondLst>
                              <p:cond delay="5500"/>
                            </p:stCondLst>
                            <p:childTnLst>
                              <p:par>
                                <p:cTn id="70" presetID="23" presetClass="entr" presetSubtype="32" fill="hold" grpId="0" nodeType="afterEffect">
                                  <p:stCondLst>
                                    <p:cond delay="0"/>
                                  </p:stCondLst>
                                  <p:childTnLst>
                                    <p:set>
                                      <p:cBhvr>
                                        <p:cTn id="71" dur="1" fill="hold">
                                          <p:stCondLst>
                                            <p:cond delay="0"/>
                                          </p:stCondLst>
                                        </p:cTn>
                                        <p:tgtEl>
                                          <p:spTgt spid="6"/>
                                        </p:tgtEl>
                                        <p:attrNameLst>
                                          <p:attrName>style.visibility</p:attrName>
                                        </p:attrNameLst>
                                      </p:cBhvr>
                                      <p:to>
                                        <p:strVal val="visible"/>
                                      </p:to>
                                    </p:set>
                                    <p:anim calcmode="lin" valueType="num">
                                      <p:cBhvr>
                                        <p:cTn id="72" dur="500" fill="hold"/>
                                        <p:tgtEl>
                                          <p:spTgt spid="6"/>
                                        </p:tgtEl>
                                        <p:attrNameLst>
                                          <p:attrName>ppt_w</p:attrName>
                                        </p:attrNameLst>
                                      </p:cBhvr>
                                      <p:tavLst>
                                        <p:tav tm="0">
                                          <p:val>
                                            <p:strVal val="4*#ppt_w"/>
                                          </p:val>
                                        </p:tav>
                                        <p:tav tm="100000">
                                          <p:val>
                                            <p:strVal val="#ppt_w"/>
                                          </p:val>
                                        </p:tav>
                                      </p:tavLst>
                                    </p:anim>
                                    <p:anim calcmode="lin" valueType="num">
                                      <p:cBhvr>
                                        <p:cTn id="73" dur="500" fill="hold"/>
                                        <p:tgtEl>
                                          <p:spTgt spid="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27" grpId="0"/>
      <p:bldP spid="28" grpId="0"/>
      <p:bldP spid="29" grpId="0"/>
      <p:bldP spid="30" grpId="0"/>
      <p:bldP spid="31" grpId="0"/>
      <p:bldP spid="32" grpId="0"/>
      <p:bldP spid="33" grpId="0"/>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grpSp>
        <p:nvGrpSpPr>
          <p:cNvPr id="117" name="组合 116"/>
          <p:cNvGrpSpPr/>
          <p:nvPr/>
        </p:nvGrpSpPr>
        <p:grpSpPr>
          <a:xfrm>
            <a:off x="845586" y="1439589"/>
            <a:ext cx="1404156" cy="1404156"/>
            <a:chOff x="467544" y="1578560"/>
            <a:chExt cx="1872208" cy="1872208"/>
          </a:xfrm>
        </p:grpSpPr>
        <p:sp>
          <p:nvSpPr>
            <p:cNvPr id="118" name="弦形 117"/>
            <p:cNvSpPr/>
            <p:nvPr/>
          </p:nvSpPr>
          <p:spPr>
            <a:xfrm rot="19715174">
              <a:off x="537184" y="1644658"/>
              <a:ext cx="1732929" cy="1732929"/>
            </a:xfrm>
            <a:prstGeom prst="chord">
              <a:avLst>
                <a:gd name="adj1" fmla="val 2700000"/>
                <a:gd name="adj2" fmla="val 1176119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9" name="组合 118"/>
            <p:cNvGrpSpPr/>
            <p:nvPr/>
          </p:nvGrpSpPr>
          <p:grpSpPr>
            <a:xfrm>
              <a:off x="467544" y="1578560"/>
              <a:ext cx="1872208" cy="1872208"/>
              <a:chOff x="467544" y="1578560"/>
              <a:chExt cx="1872208" cy="1872208"/>
            </a:xfrm>
          </p:grpSpPr>
          <p:sp>
            <p:nvSpPr>
              <p:cNvPr id="120" name="椭圆 119"/>
              <p:cNvSpPr/>
              <p:nvPr/>
            </p:nvSpPr>
            <p:spPr>
              <a:xfrm>
                <a:off x="467544"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121" name="TextBox 120"/>
              <p:cNvSpPr txBox="1"/>
              <p:nvPr/>
            </p:nvSpPr>
            <p:spPr>
              <a:xfrm>
                <a:off x="922533" y="2194119"/>
                <a:ext cx="962229" cy="553997"/>
              </a:xfrm>
              <a:prstGeom prst="rect">
                <a:avLst/>
              </a:prstGeom>
              <a:noFill/>
              <a:ln>
                <a:noFill/>
              </a:ln>
            </p:spPr>
            <p:txBody>
              <a:bodyPr wrap="none" rtlCol="0">
                <a:spAutoFit/>
              </a:bodyPr>
              <a:lstStyle/>
              <a:p>
                <a:pPr algn="ctr"/>
                <a:r>
                  <a:rPr lang="en-US" altLang="zh-CN" sz="2100" dirty="0"/>
                  <a:t>20%</a:t>
                </a:r>
                <a:endParaRPr lang="zh-CN" altLang="en-US" sz="2100" dirty="0"/>
              </a:p>
            </p:txBody>
          </p:sp>
        </p:grpSp>
      </p:grpSp>
      <p:grpSp>
        <p:nvGrpSpPr>
          <p:cNvPr id="122" name="组合 121"/>
          <p:cNvGrpSpPr/>
          <p:nvPr/>
        </p:nvGrpSpPr>
        <p:grpSpPr>
          <a:xfrm>
            <a:off x="2873398" y="1439589"/>
            <a:ext cx="1404156" cy="1404156"/>
            <a:chOff x="2603781" y="1578560"/>
            <a:chExt cx="1872208" cy="1872208"/>
          </a:xfrm>
        </p:grpSpPr>
        <p:sp>
          <p:nvSpPr>
            <p:cNvPr id="123" name="弦形 122"/>
            <p:cNvSpPr/>
            <p:nvPr/>
          </p:nvSpPr>
          <p:spPr>
            <a:xfrm rot="18780312">
              <a:off x="2678221" y="1651667"/>
              <a:ext cx="1732929" cy="1732929"/>
            </a:xfrm>
            <a:prstGeom prst="chord">
              <a:avLst>
                <a:gd name="adj1" fmla="val 2700000"/>
                <a:gd name="adj2" fmla="val 1364353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24" name="组合 123"/>
            <p:cNvGrpSpPr/>
            <p:nvPr/>
          </p:nvGrpSpPr>
          <p:grpSpPr>
            <a:xfrm>
              <a:off x="2603781" y="1578560"/>
              <a:ext cx="1872208" cy="1872208"/>
              <a:chOff x="2603781" y="1578560"/>
              <a:chExt cx="1872208" cy="1872208"/>
            </a:xfrm>
          </p:grpSpPr>
          <p:sp>
            <p:nvSpPr>
              <p:cNvPr id="125" name="椭圆 124"/>
              <p:cNvSpPr/>
              <p:nvPr/>
            </p:nvSpPr>
            <p:spPr>
              <a:xfrm>
                <a:off x="2603781"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126" name="TextBox 125"/>
              <p:cNvSpPr txBox="1"/>
              <p:nvPr/>
            </p:nvSpPr>
            <p:spPr>
              <a:xfrm>
                <a:off x="3063570" y="2194119"/>
                <a:ext cx="962229" cy="553997"/>
              </a:xfrm>
              <a:prstGeom prst="rect">
                <a:avLst/>
              </a:prstGeom>
              <a:noFill/>
            </p:spPr>
            <p:txBody>
              <a:bodyPr wrap="none" rtlCol="0">
                <a:spAutoFit/>
              </a:bodyPr>
              <a:lstStyle/>
              <a:p>
                <a:pPr algn="ctr"/>
                <a:r>
                  <a:rPr lang="en-US" altLang="zh-CN" sz="2100" dirty="0"/>
                  <a:t>40%</a:t>
                </a:r>
                <a:endParaRPr lang="zh-CN" altLang="en-US" sz="2100" dirty="0"/>
              </a:p>
            </p:txBody>
          </p:sp>
        </p:grpSp>
      </p:grpSp>
      <p:grpSp>
        <p:nvGrpSpPr>
          <p:cNvPr id="127" name="组合 126"/>
          <p:cNvGrpSpPr/>
          <p:nvPr/>
        </p:nvGrpSpPr>
        <p:grpSpPr>
          <a:xfrm>
            <a:off x="5011700" y="1439589"/>
            <a:ext cx="1404156" cy="1404156"/>
            <a:chOff x="4740018" y="1578560"/>
            <a:chExt cx="1872208" cy="1872208"/>
          </a:xfrm>
        </p:grpSpPr>
        <p:sp>
          <p:nvSpPr>
            <p:cNvPr id="128" name="椭圆 127"/>
            <p:cNvSpPr/>
            <p:nvPr/>
          </p:nvSpPr>
          <p:spPr>
            <a:xfrm>
              <a:off x="4740018"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129" name="弦形 128"/>
            <p:cNvSpPr/>
            <p:nvPr/>
          </p:nvSpPr>
          <p:spPr>
            <a:xfrm rot="18000000">
              <a:off x="4824171" y="1651666"/>
              <a:ext cx="1732929" cy="1732929"/>
            </a:xfrm>
            <a:prstGeom prst="chord">
              <a:avLst>
                <a:gd name="adj1" fmla="val 2700000"/>
                <a:gd name="adj2" fmla="val 15272079"/>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0" name="TextBox 129"/>
            <p:cNvSpPr txBox="1"/>
            <p:nvPr/>
          </p:nvSpPr>
          <p:spPr>
            <a:xfrm>
              <a:off x="5213894" y="2194119"/>
              <a:ext cx="962229" cy="553997"/>
            </a:xfrm>
            <a:prstGeom prst="rect">
              <a:avLst/>
            </a:prstGeom>
            <a:noFill/>
          </p:spPr>
          <p:txBody>
            <a:bodyPr wrap="none" rtlCol="0">
              <a:spAutoFit/>
            </a:bodyPr>
            <a:lstStyle/>
            <a:p>
              <a:pPr algn="ctr"/>
              <a:r>
                <a:rPr lang="en-US" altLang="zh-CN" sz="2100" dirty="0"/>
                <a:t>50%</a:t>
              </a:r>
              <a:endParaRPr lang="zh-CN" altLang="en-US" sz="2100" dirty="0"/>
            </a:p>
          </p:txBody>
        </p:sp>
      </p:grpSp>
      <p:grpSp>
        <p:nvGrpSpPr>
          <p:cNvPr id="131" name="组合 130"/>
          <p:cNvGrpSpPr/>
          <p:nvPr/>
        </p:nvGrpSpPr>
        <p:grpSpPr>
          <a:xfrm>
            <a:off x="6984268" y="1439589"/>
            <a:ext cx="1404156" cy="1404156"/>
            <a:chOff x="6876256" y="1578560"/>
            <a:chExt cx="1872208" cy="1872208"/>
          </a:xfrm>
        </p:grpSpPr>
        <p:sp>
          <p:nvSpPr>
            <p:cNvPr id="132" name="椭圆 131"/>
            <p:cNvSpPr/>
            <p:nvPr/>
          </p:nvSpPr>
          <p:spPr>
            <a:xfrm>
              <a:off x="6876256"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133" name="弦形 132"/>
            <p:cNvSpPr/>
            <p:nvPr/>
          </p:nvSpPr>
          <p:spPr>
            <a:xfrm rot="16358992">
              <a:off x="6960409" y="1648200"/>
              <a:ext cx="1732929" cy="1732929"/>
            </a:xfrm>
            <a:prstGeom prst="chord">
              <a:avLst>
                <a:gd name="adj1" fmla="val 2700000"/>
                <a:gd name="adj2" fmla="val 18533528"/>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134" name="TextBox 133"/>
            <p:cNvSpPr txBox="1"/>
            <p:nvPr/>
          </p:nvSpPr>
          <p:spPr>
            <a:xfrm>
              <a:off x="7353312" y="2194119"/>
              <a:ext cx="962229" cy="553997"/>
            </a:xfrm>
            <a:prstGeom prst="rect">
              <a:avLst/>
            </a:prstGeom>
            <a:noFill/>
          </p:spPr>
          <p:txBody>
            <a:bodyPr wrap="none" rtlCol="0">
              <a:spAutoFit/>
            </a:bodyPr>
            <a:lstStyle/>
            <a:p>
              <a:pPr algn="ctr"/>
              <a:r>
                <a:rPr lang="en-US" altLang="zh-CN" sz="2100" dirty="0"/>
                <a:t>90%</a:t>
              </a:r>
              <a:endParaRPr lang="zh-CN" altLang="en-US" sz="2100" dirty="0"/>
            </a:p>
          </p:txBody>
        </p:sp>
      </p:grpSp>
      <p:cxnSp>
        <p:nvCxnSpPr>
          <p:cNvPr id="135" name="直接连接符 134"/>
          <p:cNvCxnSpPr/>
          <p:nvPr/>
        </p:nvCxnSpPr>
        <p:spPr>
          <a:xfrm>
            <a:off x="611560" y="3023843"/>
            <a:ext cx="8280920" cy="0"/>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grpSp>
        <p:nvGrpSpPr>
          <p:cNvPr id="136" name="组合 135"/>
          <p:cNvGrpSpPr/>
          <p:nvPr/>
        </p:nvGrpSpPr>
        <p:grpSpPr>
          <a:xfrm>
            <a:off x="683568" y="3223752"/>
            <a:ext cx="1689711" cy="1316034"/>
            <a:chOff x="251520" y="3957444"/>
            <a:chExt cx="2252948" cy="1754713"/>
          </a:xfrm>
        </p:grpSpPr>
        <p:sp>
          <p:nvSpPr>
            <p:cNvPr id="137" name="TextBox 136"/>
            <p:cNvSpPr txBox="1"/>
            <p:nvPr/>
          </p:nvSpPr>
          <p:spPr>
            <a:xfrm>
              <a:off x="323528" y="3957444"/>
              <a:ext cx="2108932" cy="410370"/>
            </a:xfrm>
            <a:prstGeom prst="rect">
              <a:avLst/>
            </a:prstGeom>
            <a:noFill/>
          </p:spPr>
          <p:txBody>
            <a:bodyPr wrap="square" rtlCol="0">
              <a:spAutoFit/>
            </a:bodyPr>
            <a:lstStyle/>
            <a:p>
              <a:pPr algn="ctr"/>
              <a:r>
                <a:rPr lang="zh-CN" altLang="en-US" sz="1400" b="1" dirty="0"/>
                <a:t>单击添加文本</a:t>
              </a:r>
            </a:p>
          </p:txBody>
        </p:sp>
        <p:sp>
          <p:nvSpPr>
            <p:cNvPr id="138" name="矩形 137"/>
            <p:cNvSpPr/>
            <p:nvPr/>
          </p:nvSpPr>
          <p:spPr>
            <a:xfrm>
              <a:off x="251520" y="4440014"/>
              <a:ext cx="2252948" cy="1272143"/>
            </a:xfrm>
            <a:prstGeom prst="rect">
              <a:avLst/>
            </a:prstGeom>
          </p:spPr>
          <p:txBody>
            <a:bodyPr wrap="square">
              <a:spAutoFit/>
            </a:bodyPr>
            <a:lstStyle/>
            <a:p>
              <a:pPr lvl="0" algn="ctr"/>
              <a:r>
                <a:rPr lang="zh-CN" altLang="en-US" sz="1400" dirty="0"/>
                <a:t>单击此处添加文本</a:t>
              </a:r>
              <a:endParaRPr lang="en-US" altLang="zh-CN" sz="1400" dirty="0"/>
            </a:p>
            <a:p>
              <a:pPr lvl="0" algn="ctr"/>
              <a:r>
                <a:rPr lang="zh-CN" altLang="en-US" sz="1400" dirty="0"/>
                <a:t>单击此处添加文本</a:t>
              </a:r>
              <a:endParaRPr lang="en-US" altLang="zh-CN" sz="1400" dirty="0"/>
            </a:p>
            <a:p>
              <a:pPr lvl="0" algn="ctr"/>
              <a:r>
                <a:rPr lang="zh-CN" altLang="en-US" sz="1400" dirty="0"/>
                <a:t>单击此处添加文本</a:t>
              </a:r>
              <a:endParaRPr lang="en-US" altLang="zh-CN" sz="1400" dirty="0"/>
            </a:p>
            <a:p>
              <a:pPr lvl="0" algn="ctr"/>
              <a:r>
                <a:rPr lang="zh-CN" altLang="en-US" sz="1400" dirty="0"/>
                <a:t>单击此处添加文本</a:t>
              </a:r>
            </a:p>
          </p:txBody>
        </p:sp>
      </p:grpSp>
      <p:grpSp>
        <p:nvGrpSpPr>
          <p:cNvPr id="139" name="组合 138"/>
          <p:cNvGrpSpPr/>
          <p:nvPr/>
        </p:nvGrpSpPr>
        <p:grpSpPr>
          <a:xfrm>
            <a:off x="2699792" y="3223752"/>
            <a:ext cx="1689711" cy="1316034"/>
            <a:chOff x="2372306" y="3957444"/>
            <a:chExt cx="2252948" cy="1754713"/>
          </a:xfrm>
        </p:grpSpPr>
        <p:sp>
          <p:nvSpPr>
            <p:cNvPr id="140" name="TextBox 139"/>
            <p:cNvSpPr txBox="1"/>
            <p:nvPr/>
          </p:nvSpPr>
          <p:spPr>
            <a:xfrm>
              <a:off x="2411761" y="3957444"/>
              <a:ext cx="2160240" cy="410370"/>
            </a:xfrm>
            <a:prstGeom prst="rect">
              <a:avLst/>
            </a:prstGeom>
            <a:noFill/>
          </p:spPr>
          <p:txBody>
            <a:bodyPr wrap="square" rtlCol="0">
              <a:spAutoFit/>
            </a:bodyPr>
            <a:lstStyle/>
            <a:p>
              <a:pPr algn="ctr"/>
              <a:r>
                <a:rPr lang="zh-CN" altLang="en-US" sz="1400" b="1" dirty="0"/>
                <a:t>单击添加文本</a:t>
              </a:r>
            </a:p>
          </p:txBody>
        </p:sp>
        <p:sp>
          <p:nvSpPr>
            <p:cNvPr id="141" name="矩形 140"/>
            <p:cNvSpPr/>
            <p:nvPr/>
          </p:nvSpPr>
          <p:spPr>
            <a:xfrm>
              <a:off x="2372306" y="4440014"/>
              <a:ext cx="2252948" cy="1272143"/>
            </a:xfrm>
            <a:prstGeom prst="rect">
              <a:avLst/>
            </a:prstGeom>
          </p:spPr>
          <p:txBody>
            <a:bodyPr wrap="square">
              <a:spAutoFit/>
            </a:bodyPr>
            <a:lstStyle/>
            <a:p>
              <a:pPr lvl="0" algn="ctr"/>
              <a:r>
                <a:rPr lang="zh-CN" altLang="en-US" sz="1400" dirty="0"/>
                <a:t>单击此处添加文本</a:t>
              </a:r>
              <a:endParaRPr lang="en-US" altLang="zh-CN" sz="1400" dirty="0"/>
            </a:p>
            <a:p>
              <a:pPr lvl="0" algn="ctr"/>
              <a:r>
                <a:rPr lang="zh-CN" altLang="en-US" sz="1400" dirty="0"/>
                <a:t>单击此处添加文本</a:t>
              </a:r>
              <a:endParaRPr lang="en-US" altLang="zh-CN" sz="1400" dirty="0"/>
            </a:p>
            <a:p>
              <a:pPr lvl="0" algn="ctr"/>
              <a:r>
                <a:rPr lang="zh-CN" altLang="en-US" sz="1400" dirty="0"/>
                <a:t>单击此处添加文本</a:t>
              </a:r>
              <a:endParaRPr lang="en-US" altLang="zh-CN" sz="1400" dirty="0"/>
            </a:p>
            <a:p>
              <a:pPr lvl="0" algn="ctr"/>
              <a:r>
                <a:rPr lang="zh-CN" altLang="en-US" sz="1400" dirty="0"/>
                <a:t>单击此处添加文本</a:t>
              </a:r>
            </a:p>
          </p:txBody>
        </p:sp>
      </p:grpSp>
      <p:grpSp>
        <p:nvGrpSpPr>
          <p:cNvPr id="142" name="组合 141"/>
          <p:cNvGrpSpPr/>
          <p:nvPr/>
        </p:nvGrpSpPr>
        <p:grpSpPr>
          <a:xfrm>
            <a:off x="4898513" y="3223752"/>
            <a:ext cx="1689711" cy="1316034"/>
            <a:chOff x="4493092" y="3957444"/>
            <a:chExt cx="2252948" cy="1754713"/>
          </a:xfrm>
        </p:grpSpPr>
        <p:sp>
          <p:nvSpPr>
            <p:cNvPr id="143" name="TextBox 142"/>
            <p:cNvSpPr txBox="1"/>
            <p:nvPr/>
          </p:nvSpPr>
          <p:spPr>
            <a:xfrm>
              <a:off x="4557204" y="3957444"/>
              <a:ext cx="2175036" cy="410370"/>
            </a:xfrm>
            <a:prstGeom prst="rect">
              <a:avLst/>
            </a:prstGeom>
            <a:noFill/>
          </p:spPr>
          <p:txBody>
            <a:bodyPr wrap="square" rtlCol="0">
              <a:spAutoFit/>
            </a:bodyPr>
            <a:lstStyle/>
            <a:p>
              <a:pPr algn="ctr"/>
              <a:r>
                <a:rPr lang="zh-CN" altLang="en-US" sz="1400" b="1" dirty="0"/>
                <a:t>单击添加文本</a:t>
              </a:r>
            </a:p>
          </p:txBody>
        </p:sp>
        <p:sp>
          <p:nvSpPr>
            <p:cNvPr id="144" name="矩形 143"/>
            <p:cNvSpPr/>
            <p:nvPr/>
          </p:nvSpPr>
          <p:spPr>
            <a:xfrm>
              <a:off x="4493092" y="4440014"/>
              <a:ext cx="2252948" cy="1272143"/>
            </a:xfrm>
            <a:prstGeom prst="rect">
              <a:avLst/>
            </a:prstGeom>
          </p:spPr>
          <p:txBody>
            <a:bodyPr wrap="square">
              <a:spAutoFit/>
            </a:bodyPr>
            <a:lstStyle/>
            <a:p>
              <a:pPr lvl="0" algn="ctr"/>
              <a:r>
                <a:rPr lang="zh-CN" altLang="en-US" sz="1400" dirty="0"/>
                <a:t>单击此处添加文本</a:t>
              </a:r>
              <a:endParaRPr lang="en-US" altLang="zh-CN" sz="1400" dirty="0"/>
            </a:p>
            <a:p>
              <a:pPr lvl="0" algn="ctr"/>
              <a:r>
                <a:rPr lang="zh-CN" altLang="en-US" sz="1400" dirty="0"/>
                <a:t>单击此处添加文本</a:t>
              </a:r>
              <a:endParaRPr lang="en-US" altLang="zh-CN" sz="1400" dirty="0"/>
            </a:p>
            <a:p>
              <a:pPr lvl="0" algn="ctr"/>
              <a:r>
                <a:rPr lang="zh-CN" altLang="en-US" sz="1400" dirty="0"/>
                <a:t>单击此处添加文本</a:t>
              </a:r>
              <a:endParaRPr lang="en-US" altLang="zh-CN" sz="1400" dirty="0"/>
            </a:p>
            <a:p>
              <a:pPr lvl="0" algn="ctr"/>
              <a:r>
                <a:rPr lang="zh-CN" altLang="en-US" sz="1400" dirty="0"/>
                <a:t>单击此处添加文本</a:t>
              </a:r>
            </a:p>
          </p:txBody>
        </p:sp>
      </p:grpSp>
      <p:grpSp>
        <p:nvGrpSpPr>
          <p:cNvPr id="145" name="组合 144"/>
          <p:cNvGrpSpPr/>
          <p:nvPr/>
        </p:nvGrpSpPr>
        <p:grpSpPr>
          <a:xfrm>
            <a:off x="6914737" y="3223752"/>
            <a:ext cx="1689711" cy="1316034"/>
            <a:chOff x="6783548" y="3957444"/>
            <a:chExt cx="2252948" cy="1754713"/>
          </a:xfrm>
        </p:grpSpPr>
        <p:sp>
          <p:nvSpPr>
            <p:cNvPr id="146" name="TextBox 145"/>
            <p:cNvSpPr txBox="1"/>
            <p:nvPr/>
          </p:nvSpPr>
          <p:spPr>
            <a:xfrm>
              <a:off x="6921276" y="3957444"/>
              <a:ext cx="1971204" cy="410370"/>
            </a:xfrm>
            <a:prstGeom prst="rect">
              <a:avLst/>
            </a:prstGeom>
            <a:noFill/>
          </p:spPr>
          <p:txBody>
            <a:bodyPr wrap="square" rtlCol="0">
              <a:spAutoFit/>
            </a:bodyPr>
            <a:lstStyle/>
            <a:p>
              <a:pPr algn="ctr"/>
              <a:r>
                <a:rPr lang="zh-CN" altLang="en-US" sz="1400" b="1" dirty="0"/>
                <a:t>单击添加文本</a:t>
              </a:r>
            </a:p>
          </p:txBody>
        </p:sp>
        <p:sp>
          <p:nvSpPr>
            <p:cNvPr id="147" name="矩形 146"/>
            <p:cNvSpPr/>
            <p:nvPr/>
          </p:nvSpPr>
          <p:spPr>
            <a:xfrm>
              <a:off x="6783548" y="4440014"/>
              <a:ext cx="2252948" cy="1272143"/>
            </a:xfrm>
            <a:prstGeom prst="rect">
              <a:avLst/>
            </a:prstGeom>
          </p:spPr>
          <p:txBody>
            <a:bodyPr wrap="square">
              <a:spAutoFit/>
            </a:bodyPr>
            <a:lstStyle/>
            <a:p>
              <a:pPr lvl="0" algn="ctr"/>
              <a:r>
                <a:rPr lang="zh-CN" altLang="en-US" sz="1400" dirty="0"/>
                <a:t>单击此处添加文本</a:t>
              </a:r>
              <a:endParaRPr lang="en-US" altLang="zh-CN" sz="1400" dirty="0"/>
            </a:p>
            <a:p>
              <a:pPr lvl="0" algn="ctr"/>
              <a:r>
                <a:rPr lang="zh-CN" altLang="en-US" sz="1400" dirty="0"/>
                <a:t>单击此处添加文本</a:t>
              </a:r>
              <a:endParaRPr lang="en-US" altLang="zh-CN" sz="1400" dirty="0"/>
            </a:p>
            <a:p>
              <a:pPr lvl="0" algn="ctr"/>
              <a:r>
                <a:rPr lang="zh-CN" altLang="en-US" sz="1400" dirty="0"/>
                <a:t>单击此处添加文本</a:t>
              </a:r>
              <a:endParaRPr lang="en-US" altLang="zh-CN" sz="1400" dirty="0"/>
            </a:p>
            <a:p>
              <a:pPr lvl="0" algn="ctr"/>
              <a:r>
                <a:rPr lang="zh-CN" altLang="en-US" sz="1400" dirty="0"/>
                <a:t>单击此处添加文本</a:t>
              </a:r>
            </a:p>
          </p:txBody>
        </p:sp>
      </p:grpSp>
    </p:spTree>
    <p:extLst>
      <p:ext uri="{BB962C8B-B14F-4D97-AF65-F5344CB8AC3E}">
        <p14:creationId xmlns:p14="http://schemas.microsoft.com/office/powerpoint/2010/main" val="3105052413"/>
      </p:ext>
    </p:extLst>
  </p:cSld>
  <p:clrMapOvr>
    <a:masterClrMapping/>
  </p:clrMapOvr>
  <mc:AlternateContent xmlns:mc="http://schemas.openxmlformats.org/markup-compatibility/2006" xmlns:p14="http://schemas.microsoft.com/office/powerpoint/2010/main">
    <mc:Choice Requires="p14">
      <p:transition spd="slow" p14:dur="1200" advClick="0" advTm="8000">
        <p14:prism/>
      </p:transition>
    </mc:Choice>
    <mc:Fallback xmlns="">
      <p:transition spd="slow" advClick="0" advTm="8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heel(4)">
                                          <p:cBhvr>
                                            <p:cTn id="7" dur="1000"/>
                                            <p:tgtEl>
                                              <p:spTgt spid="3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135"/>
                                            </p:tgtEl>
                                            <p:attrNameLst>
                                              <p:attrName>style.visibility</p:attrName>
                                            </p:attrNameLst>
                                          </p:cBhvr>
                                          <p:to>
                                            <p:strVal val="visible"/>
                                          </p:to>
                                        </p:set>
                                        <p:animEffect transition="in" filter="wipe(left)">
                                          <p:cBhvr>
                                            <p:cTn id="11" dur="500"/>
                                            <p:tgtEl>
                                              <p:spTgt spid="135"/>
                                            </p:tgtEl>
                                          </p:cBhvr>
                                        </p:animEffect>
                                      </p:childTnLst>
                                    </p:cTn>
                                  </p:par>
                                </p:childTnLst>
                              </p:cTn>
                            </p:par>
                            <p:par>
                              <p:cTn id="12" fill="hold">
                                <p:stCondLst>
                                  <p:cond delay="1500"/>
                                </p:stCondLst>
                                <p:childTnLst>
                                  <p:par>
                                    <p:cTn id="13" presetID="2" presetClass="entr" presetSubtype="1" fill="hold" nodeType="afterEffect" p14:presetBounceEnd="48000">
                                      <p:stCondLst>
                                        <p:cond delay="0"/>
                                      </p:stCondLst>
                                      <p:childTnLst>
                                        <p:set>
                                          <p:cBhvr>
                                            <p:cTn id="14" dur="1" fill="hold">
                                              <p:stCondLst>
                                                <p:cond delay="0"/>
                                              </p:stCondLst>
                                            </p:cTn>
                                            <p:tgtEl>
                                              <p:spTgt spid="117"/>
                                            </p:tgtEl>
                                            <p:attrNameLst>
                                              <p:attrName>style.visibility</p:attrName>
                                            </p:attrNameLst>
                                          </p:cBhvr>
                                          <p:to>
                                            <p:strVal val="visible"/>
                                          </p:to>
                                        </p:set>
                                        <p:anim calcmode="lin" valueType="num" p14:bounceEnd="48000">
                                          <p:cBhvr additive="base">
                                            <p:cTn id="15" dur="500" fill="hold"/>
                                            <p:tgtEl>
                                              <p:spTgt spid="117"/>
                                            </p:tgtEl>
                                            <p:attrNameLst>
                                              <p:attrName>ppt_x</p:attrName>
                                            </p:attrNameLst>
                                          </p:cBhvr>
                                          <p:tavLst>
                                            <p:tav tm="0">
                                              <p:val>
                                                <p:strVal val="#ppt_x"/>
                                              </p:val>
                                            </p:tav>
                                            <p:tav tm="100000">
                                              <p:val>
                                                <p:strVal val="#ppt_x"/>
                                              </p:val>
                                            </p:tav>
                                          </p:tavLst>
                                        </p:anim>
                                        <p:anim calcmode="lin" valueType="num" p14:bounceEnd="48000">
                                          <p:cBhvr additive="base">
                                            <p:cTn id="16" dur="500" fill="hold"/>
                                            <p:tgtEl>
                                              <p:spTgt spid="117"/>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136"/>
                                            </p:tgtEl>
                                            <p:attrNameLst>
                                              <p:attrName>style.visibility</p:attrName>
                                            </p:attrNameLst>
                                          </p:cBhvr>
                                          <p:to>
                                            <p:strVal val="visible"/>
                                          </p:to>
                                        </p:set>
                                        <p:animEffect transition="in" filter="wipe(up)">
                                          <p:cBhvr>
                                            <p:cTn id="19" dur="500"/>
                                            <p:tgtEl>
                                              <p:spTgt spid="136"/>
                                            </p:tgtEl>
                                          </p:cBhvr>
                                        </p:animEffect>
                                      </p:childTnLst>
                                    </p:cTn>
                                  </p:par>
                                </p:childTnLst>
                              </p:cTn>
                            </p:par>
                            <p:par>
                              <p:cTn id="20" fill="hold">
                                <p:stCondLst>
                                  <p:cond delay="2000"/>
                                </p:stCondLst>
                                <p:childTnLst>
                                  <p:par>
                                    <p:cTn id="21" presetID="2" presetClass="entr" presetSubtype="1" fill="hold" nodeType="afterEffect" p14:presetBounceEnd="48000">
                                      <p:stCondLst>
                                        <p:cond delay="0"/>
                                      </p:stCondLst>
                                      <p:childTnLst>
                                        <p:set>
                                          <p:cBhvr>
                                            <p:cTn id="22" dur="1" fill="hold">
                                              <p:stCondLst>
                                                <p:cond delay="0"/>
                                              </p:stCondLst>
                                            </p:cTn>
                                            <p:tgtEl>
                                              <p:spTgt spid="122"/>
                                            </p:tgtEl>
                                            <p:attrNameLst>
                                              <p:attrName>style.visibility</p:attrName>
                                            </p:attrNameLst>
                                          </p:cBhvr>
                                          <p:to>
                                            <p:strVal val="visible"/>
                                          </p:to>
                                        </p:set>
                                        <p:anim calcmode="lin" valueType="num" p14:bounceEnd="48000">
                                          <p:cBhvr additive="base">
                                            <p:cTn id="23" dur="500" fill="hold"/>
                                            <p:tgtEl>
                                              <p:spTgt spid="122"/>
                                            </p:tgtEl>
                                            <p:attrNameLst>
                                              <p:attrName>ppt_x</p:attrName>
                                            </p:attrNameLst>
                                          </p:cBhvr>
                                          <p:tavLst>
                                            <p:tav tm="0">
                                              <p:val>
                                                <p:strVal val="#ppt_x"/>
                                              </p:val>
                                            </p:tav>
                                            <p:tav tm="100000">
                                              <p:val>
                                                <p:strVal val="#ppt_x"/>
                                              </p:val>
                                            </p:tav>
                                          </p:tavLst>
                                        </p:anim>
                                        <p:anim calcmode="lin" valueType="num" p14:bounceEnd="48000">
                                          <p:cBhvr additive="base">
                                            <p:cTn id="24" dur="500" fill="hold"/>
                                            <p:tgtEl>
                                              <p:spTgt spid="122"/>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139"/>
                                            </p:tgtEl>
                                            <p:attrNameLst>
                                              <p:attrName>style.visibility</p:attrName>
                                            </p:attrNameLst>
                                          </p:cBhvr>
                                          <p:to>
                                            <p:strVal val="visible"/>
                                          </p:to>
                                        </p:set>
                                        <p:animEffect transition="in" filter="wipe(up)">
                                          <p:cBhvr>
                                            <p:cTn id="27" dur="500"/>
                                            <p:tgtEl>
                                              <p:spTgt spid="139"/>
                                            </p:tgtEl>
                                          </p:cBhvr>
                                        </p:animEffect>
                                      </p:childTnLst>
                                    </p:cTn>
                                  </p:par>
                                </p:childTnLst>
                              </p:cTn>
                            </p:par>
                            <p:par>
                              <p:cTn id="28" fill="hold">
                                <p:stCondLst>
                                  <p:cond delay="2500"/>
                                </p:stCondLst>
                                <p:childTnLst>
                                  <p:par>
                                    <p:cTn id="29" presetID="2" presetClass="entr" presetSubtype="1" fill="hold" nodeType="afterEffect" p14:presetBounceEnd="48000">
                                      <p:stCondLst>
                                        <p:cond delay="0"/>
                                      </p:stCondLst>
                                      <p:childTnLst>
                                        <p:set>
                                          <p:cBhvr>
                                            <p:cTn id="30" dur="1" fill="hold">
                                              <p:stCondLst>
                                                <p:cond delay="0"/>
                                              </p:stCondLst>
                                            </p:cTn>
                                            <p:tgtEl>
                                              <p:spTgt spid="127"/>
                                            </p:tgtEl>
                                            <p:attrNameLst>
                                              <p:attrName>style.visibility</p:attrName>
                                            </p:attrNameLst>
                                          </p:cBhvr>
                                          <p:to>
                                            <p:strVal val="visible"/>
                                          </p:to>
                                        </p:set>
                                        <p:anim calcmode="lin" valueType="num" p14:bounceEnd="48000">
                                          <p:cBhvr additive="base">
                                            <p:cTn id="31" dur="500" fill="hold"/>
                                            <p:tgtEl>
                                              <p:spTgt spid="127"/>
                                            </p:tgtEl>
                                            <p:attrNameLst>
                                              <p:attrName>ppt_x</p:attrName>
                                            </p:attrNameLst>
                                          </p:cBhvr>
                                          <p:tavLst>
                                            <p:tav tm="0">
                                              <p:val>
                                                <p:strVal val="#ppt_x"/>
                                              </p:val>
                                            </p:tav>
                                            <p:tav tm="100000">
                                              <p:val>
                                                <p:strVal val="#ppt_x"/>
                                              </p:val>
                                            </p:tav>
                                          </p:tavLst>
                                        </p:anim>
                                        <p:anim calcmode="lin" valueType="num" p14:bounceEnd="48000">
                                          <p:cBhvr additive="base">
                                            <p:cTn id="32" dur="500" fill="hold"/>
                                            <p:tgtEl>
                                              <p:spTgt spid="127"/>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142"/>
                                            </p:tgtEl>
                                            <p:attrNameLst>
                                              <p:attrName>style.visibility</p:attrName>
                                            </p:attrNameLst>
                                          </p:cBhvr>
                                          <p:to>
                                            <p:strVal val="visible"/>
                                          </p:to>
                                        </p:set>
                                        <p:animEffect transition="in" filter="wipe(up)">
                                          <p:cBhvr>
                                            <p:cTn id="35" dur="500"/>
                                            <p:tgtEl>
                                              <p:spTgt spid="142"/>
                                            </p:tgtEl>
                                          </p:cBhvr>
                                        </p:animEffect>
                                      </p:childTnLst>
                                    </p:cTn>
                                  </p:par>
                                </p:childTnLst>
                              </p:cTn>
                            </p:par>
                            <p:par>
                              <p:cTn id="36" fill="hold">
                                <p:stCondLst>
                                  <p:cond delay="3000"/>
                                </p:stCondLst>
                                <p:childTnLst>
                                  <p:par>
                                    <p:cTn id="37" presetID="2" presetClass="entr" presetSubtype="1" fill="hold" nodeType="afterEffect" p14:presetBounceEnd="48000">
                                      <p:stCondLst>
                                        <p:cond delay="0"/>
                                      </p:stCondLst>
                                      <p:childTnLst>
                                        <p:set>
                                          <p:cBhvr>
                                            <p:cTn id="38" dur="1" fill="hold">
                                              <p:stCondLst>
                                                <p:cond delay="0"/>
                                              </p:stCondLst>
                                            </p:cTn>
                                            <p:tgtEl>
                                              <p:spTgt spid="131"/>
                                            </p:tgtEl>
                                            <p:attrNameLst>
                                              <p:attrName>style.visibility</p:attrName>
                                            </p:attrNameLst>
                                          </p:cBhvr>
                                          <p:to>
                                            <p:strVal val="visible"/>
                                          </p:to>
                                        </p:set>
                                        <p:anim calcmode="lin" valueType="num" p14:bounceEnd="48000">
                                          <p:cBhvr additive="base">
                                            <p:cTn id="39" dur="500" fill="hold"/>
                                            <p:tgtEl>
                                              <p:spTgt spid="131"/>
                                            </p:tgtEl>
                                            <p:attrNameLst>
                                              <p:attrName>ppt_x</p:attrName>
                                            </p:attrNameLst>
                                          </p:cBhvr>
                                          <p:tavLst>
                                            <p:tav tm="0">
                                              <p:val>
                                                <p:strVal val="#ppt_x"/>
                                              </p:val>
                                            </p:tav>
                                            <p:tav tm="100000">
                                              <p:val>
                                                <p:strVal val="#ppt_x"/>
                                              </p:val>
                                            </p:tav>
                                          </p:tavLst>
                                        </p:anim>
                                        <p:anim calcmode="lin" valueType="num" p14:bounceEnd="48000">
                                          <p:cBhvr additive="base">
                                            <p:cTn id="40" dur="500" fill="hold"/>
                                            <p:tgtEl>
                                              <p:spTgt spid="131"/>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145"/>
                                            </p:tgtEl>
                                            <p:attrNameLst>
                                              <p:attrName>style.visibility</p:attrName>
                                            </p:attrNameLst>
                                          </p:cBhvr>
                                          <p:to>
                                            <p:strVal val="visible"/>
                                          </p:to>
                                        </p:set>
                                        <p:animEffect transition="in" filter="wipe(up)">
                                          <p:cBhvr>
                                            <p:cTn id="43"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heel(4)">
                                          <p:cBhvr>
                                            <p:cTn id="7" dur="1000"/>
                                            <p:tgtEl>
                                              <p:spTgt spid="3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135"/>
                                            </p:tgtEl>
                                            <p:attrNameLst>
                                              <p:attrName>style.visibility</p:attrName>
                                            </p:attrNameLst>
                                          </p:cBhvr>
                                          <p:to>
                                            <p:strVal val="visible"/>
                                          </p:to>
                                        </p:set>
                                        <p:animEffect transition="in" filter="wipe(left)">
                                          <p:cBhvr>
                                            <p:cTn id="11" dur="500"/>
                                            <p:tgtEl>
                                              <p:spTgt spid="135"/>
                                            </p:tgtEl>
                                          </p:cBhvr>
                                        </p:animEffect>
                                      </p:childTnLst>
                                    </p:cTn>
                                  </p:par>
                                </p:childTnLst>
                              </p:cTn>
                            </p:par>
                            <p:par>
                              <p:cTn id="12" fill="hold">
                                <p:stCondLst>
                                  <p:cond delay="1500"/>
                                </p:stCondLst>
                                <p:childTnLst>
                                  <p:par>
                                    <p:cTn id="13" presetID="2" presetClass="entr" presetSubtype="1" fill="hold" nodeType="afterEffect">
                                      <p:stCondLst>
                                        <p:cond delay="0"/>
                                      </p:stCondLst>
                                      <p:childTnLst>
                                        <p:set>
                                          <p:cBhvr>
                                            <p:cTn id="14" dur="1" fill="hold">
                                              <p:stCondLst>
                                                <p:cond delay="0"/>
                                              </p:stCondLst>
                                            </p:cTn>
                                            <p:tgtEl>
                                              <p:spTgt spid="117"/>
                                            </p:tgtEl>
                                            <p:attrNameLst>
                                              <p:attrName>style.visibility</p:attrName>
                                            </p:attrNameLst>
                                          </p:cBhvr>
                                          <p:to>
                                            <p:strVal val="visible"/>
                                          </p:to>
                                        </p:set>
                                        <p:anim calcmode="lin" valueType="num">
                                          <p:cBhvr additive="base">
                                            <p:cTn id="15" dur="500" fill="hold"/>
                                            <p:tgtEl>
                                              <p:spTgt spid="117"/>
                                            </p:tgtEl>
                                            <p:attrNameLst>
                                              <p:attrName>ppt_x</p:attrName>
                                            </p:attrNameLst>
                                          </p:cBhvr>
                                          <p:tavLst>
                                            <p:tav tm="0">
                                              <p:val>
                                                <p:strVal val="#ppt_x"/>
                                              </p:val>
                                            </p:tav>
                                            <p:tav tm="100000">
                                              <p:val>
                                                <p:strVal val="#ppt_x"/>
                                              </p:val>
                                            </p:tav>
                                          </p:tavLst>
                                        </p:anim>
                                        <p:anim calcmode="lin" valueType="num">
                                          <p:cBhvr additive="base">
                                            <p:cTn id="16" dur="500" fill="hold"/>
                                            <p:tgtEl>
                                              <p:spTgt spid="117"/>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136"/>
                                            </p:tgtEl>
                                            <p:attrNameLst>
                                              <p:attrName>style.visibility</p:attrName>
                                            </p:attrNameLst>
                                          </p:cBhvr>
                                          <p:to>
                                            <p:strVal val="visible"/>
                                          </p:to>
                                        </p:set>
                                        <p:animEffect transition="in" filter="wipe(up)">
                                          <p:cBhvr>
                                            <p:cTn id="19" dur="500"/>
                                            <p:tgtEl>
                                              <p:spTgt spid="136"/>
                                            </p:tgtEl>
                                          </p:cBhvr>
                                        </p:animEffect>
                                      </p:childTnLst>
                                    </p:cTn>
                                  </p:par>
                                </p:childTnLst>
                              </p:cTn>
                            </p:par>
                            <p:par>
                              <p:cTn id="20" fill="hold">
                                <p:stCondLst>
                                  <p:cond delay="2000"/>
                                </p:stCondLst>
                                <p:childTnLst>
                                  <p:par>
                                    <p:cTn id="21" presetID="2" presetClass="entr" presetSubtype="1" fill="hold" nodeType="afterEffect">
                                      <p:stCondLst>
                                        <p:cond delay="0"/>
                                      </p:stCondLst>
                                      <p:childTnLst>
                                        <p:set>
                                          <p:cBhvr>
                                            <p:cTn id="22" dur="1" fill="hold">
                                              <p:stCondLst>
                                                <p:cond delay="0"/>
                                              </p:stCondLst>
                                            </p:cTn>
                                            <p:tgtEl>
                                              <p:spTgt spid="122"/>
                                            </p:tgtEl>
                                            <p:attrNameLst>
                                              <p:attrName>style.visibility</p:attrName>
                                            </p:attrNameLst>
                                          </p:cBhvr>
                                          <p:to>
                                            <p:strVal val="visible"/>
                                          </p:to>
                                        </p:set>
                                        <p:anim calcmode="lin" valueType="num">
                                          <p:cBhvr additive="base">
                                            <p:cTn id="23" dur="500" fill="hold"/>
                                            <p:tgtEl>
                                              <p:spTgt spid="122"/>
                                            </p:tgtEl>
                                            <p:attrNameLst>
                                              <p:attrName>ppt_x</p:attrName>
                                            </p:attrNameLst>
                                          </p:cBhvr>
                                          <p:tavLst>
                                            <p:tav tm="0">
                                              <p:val>
                                                <p:strVal val="#ppt_x"/>
                                              </p:val>
                                            </p:tav>
                                            <p:tav tm="100000">
                                              <p:val>
                                                <p:strVal val="#ppt_x"/>
                                              </p:val>
                                            </p:tav>
                                          </p:tavLst>
                                        </p:anim>
                                        <p:anim calcmode="lin" valueType="num">
                                          <p:cBhvr additive="base">
                                            <p:cTn id="24" dur="500" fill="hold"/>
                                            <p:tgtEl>
                                              <p:spTgt spid="122"/>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139"/>
                                            </p:tgtEl>
                                            <p:attrNameLst>
                                              <p:attrName>style.visibility</p:attrName>
                                            </p:attrNameLst>
                                          </p:cBhvr>
                                          <p:to>
                                            <p:strVal val="visible"/>
                                          </p:to>
                                        </p:set>
                                        <p:animEffect transition="in" filter="wipe(up)">
                                          <p:cBhvr>
                                            <p:cTn id="27" dur="500"/>
                                            <p:tgtEl>
                                              <p:spTgt spid="139"/>
                                            </p:tgtEl>
                                          </p:cBhvr>
                                        </p:animEffect>
                                      </p:childTnLst>
                                    </p:cTn>
                                  </p:par>
                                </p:childTnLst>
                              </p:cTn>
                            </p:par>
                            <p:par>
                              <p:cTn id="28" fill="hold">
                                <p:stCondLst>
                                  <p:cond delay="2500"/>
                                </p:stCondLst>
                                <p:childTnLst>
                                  <p:par>
                                    <p:cTn id="29" presetID="2" presetClass="entr" presetSubtype="1" fill="hold" nodeType="afterEffect">
                                      <p:stCondLst>
                                        <p:cond delay="0"/>
                                      </p:stCondLst>
                                      <p:childTnLst>
                                        <p:set>
                                          <p:cBhvr>
                                            <p:cTn id="30" dur="1" fill="hold">
                                              <p:stCondLst>
                                                <p:cond delay="0"/>
                                              </p:stCondLst>
                                            </p:cTn>
                                            <p:tgtEl>
                                              <p:spTgt spid="127"/>
                                            </p:tgtEl>
                                            <p:attrNameLst>
                                              <p:attrName>style.visibility</p:attrName>
                                            </p:attrNameLst>
                                          </p:cBhvr>
                                          <p:to>
                                            <p:strVal val="visible"/>
                                          </p:to>
                                        </p:set>
                                        <p:anim calcmode="lin" valueType="num">
                                          <p:cBhvr additive="base">
                                            <p:cTn id="31" dur="500" fill="hold"/>
                                            <p:tgtEl>
                                              <p:spTgt spid="127"/>
                                            </p:tgtEl>
                                            <p:attrNameLst>
                                              <p:attrName>ppt_x</p:attrName>
                                            </p:attrNameLst>
                                          </p:cBhvr>
                                          <p:tavLst>
                                            <p:tav tm="0">
                                              <p:val>
                                                <p:strVal val="#ppt_x"/>
                                              </p:val>
                                            </p:tav>
                                            <p:tav tm="100000">
                                              <p:val>
                                                <p:strVal val="#ppt_x"/>
                                              </p:val>
                                            </p:tav>
                                          </p:tavLst>
                                        </p:anim>
                                        <p:anim calcmode="lin" valueType="num">
                                          <p:cBhvr additive="base">
                                            <p:cTn id="32" dur="500" fill="hold"/>
                                            <p:tgtEl>
                                              <p:spTgt spid="127"/>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142"/>
                                            </p:tgtEl>
                                            <p:attrNameLst>
                                              <p:attrName>style.visibility</p:attrName>
                                            </p:attrNameLst>
                                          </p:cBhvr>
                                          <p:to>
                                            <p:strVal val="visible"/>
                                          </p:to>
                                        </p:set>
                                        <p:animEffect transition="in" filter="wipe(up)">
                                          <p:cBhvr>
                                            <p:cTn id="35" dur="500"/>
                                            <p:tgtEl>
                                              <p:spTgt spid="142"/>
                                            </p:tgtEl>
                                          </p:cBhvr>
                                        </p:animEffect>
                                      </p:childTnLst>
                                    </p:cTn>
                                  </p:par>
                                </p:childTnLst>
                              </p:cTn>
                            </p:par>
                            <p:par>
                              <p:cTn id="36" fill="hold">
                                <p:stCondLst>
                                  <p:cond delay="3000"/>
                                </p:stCondLst>
                                <p:childTnLst>
                                  <p:par>
                                    <p:cTn id="37" presetID="2" presetClass="entr" presetSubtype="1" fill="hold" nodeType="afterEffect">
                                      <p:stCondLst>
                                        <p:cond delay="0"/>
                                      </p:stCondLst>
                                      <p:childTnLst>
                                        <p:set>
                                          <p:cBhvr>
                                            <p:cTn id="38" dur="1" fill="hold">
                                              <p:stCondLst>
                                                <p:cond delay="0"/>
                                              </p:stCondLst>
                                            </p:cTn>
                                            <p:tgtEl>
                                              <p:spTgt spid="131"/>
                                            </p:tgtEl>
                                            <p:attrNameLst>
                                              <p:attrName>style.visibility</p:attrName>
                                            </p:attrNameLst>
                                          </p:cBhvr>
                                          <p:to>
                                            <p:strVal val="visible"/>
                                          </p:to>
                                        </p:set>
                                        <p:anim calcmode="lin" valueType="num">
                                          <p:cBhvr additive="base">
                                            <p:cTn id="39" dur="500" fill="hold"/>
                                            <p:tgtEl>
                                              <p:spTgt spid="131"/>
                                            </p:tgtEl>
                                            <p:attrNameLst>
                                              <p:attrName>ppt_x</p:attrName>
                                            </p:attrNameLst>
                                          </p:cBhvr>
                                          <p:tavLst>
                                            <p:tav tm="0">
                                              <p:val>
                                                <p:strVal val="#ppt_x"/>
                                              </p:val>
                                            </p:tav>
                                            <p:tav tm="100000">
                                              <p:val>
                                                <p:strVal val="#ppt_x"/>
                                              </p:val>
                                            </p:tav>
                                          </p:tavLst>
                                        </p:anim>
                                        <p:anim calcmode="lin" valueType="num">
                                          <p:cBhvr additive="base">
                                            <p:cTn id="40" dur="500" fill="hold"/>
                                            <p:tgtEl>
                                              <p:spTgt spid="131"/>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145"/>
                                            </p:tgtEl>
                                            <p:attrNameLst>
                                              <p:attrName>style.visibility</p:attrName>
                                            </p:attrNameLst>
                                          </p:cBhvr>
                                          <p:to>
                                            <p:strVal val="visible"/>
                                          </p:to>
                                        </p:set>
                                        <p:animEffect transition="in" filter="wipe(up)">
                                          <p:cBhvr>
                                            <p:cTn id="43"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cxnSp>
        <p:nvCxnSpPr>
          <p:cNvPr id="22" name="直接连接符 21"/>
          <p:cNvCxnSpPr/>
          <p:nvPr/>
        </p:nvCxnSpPr>
        <p:spPr>
          <a:xfrm>
            <a:off x="26997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4999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63001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880128" y="3039802"/>
            <a:ext cx="1819664" cy="1222885"/>
            <a:chOff x="880128" y="3075806"/>
            <a:chExt cx="1819664" cy="1222885"/>
          </a:xfrm>
        </p:grpSpPr>
        <p:sp>
          <p:nvSpPr>
            <p:cNvPr id="26"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1043602"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8" name="组合 27"/>
          <p:cNvGrpSpPr/>
          <p:nvPr/>
        </p:nvGrpSpPr>
        <p:grpSpPr>
          <a:xfrm>
            <a:off x="2699792" y="3039802"/>
            <a:ext cx="1819664" cy="1222885"/>
            <a:chOff x="2699792" y="3075806"/>
            <a:chExt cx="1819664" cy="1222885"/>
          </a:xfrm>
        </p:grpSpPr>
        <p:sp>
          <p:nvSpPr>
            <p:cNvPr id="29" name="文本框 25"/>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28632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31" name="组合 30"/>
          <p:cNvGrpSpPr/>
          <p:nvPr/>
        </p:nvGrpSpPr>
        <p:grpSpPr>
          <a:xfrm>
            <a:off x="4499992" y="3039802"/>
            <a:ext cx="1819664" cy="1222885"/>
            <a:chOff x="4499992" y="3075806"/>
            <a:chExt cx="1819664" cy="1222885"/>
          </a:xfrm>
        </p:grpSpPr>
        <p:sp>
          <p:nvSpPr>
            <p:cNvPr id="32"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3" name="矩形 32"/>
            <p:cNvSpPr/>
            <p:nvPr/>
          </p:nvSpPr>
          <p:spPr>
            <a:xfrm>
              <a:off x="46634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34" name="组合 33"/>
          <p:cNvGrpSpPr/>
          <p:nvPr/>
        </p:nvGrpSpPr>
        <p:grpSpPr>
          <a:xfrm>
            <a:off x="6372200" y="3039802"/>
            <a:ext cx="1819664" cy="1222885"/>
            <a:chOff x="6372200" y="3075806"/>
            <a:chExt cx="1819664" cy="1222885"/>
          </a:xfrm>
        </p:grpSpPr>
        <p:sp>
          <p:nvSpPr>
            <p:cNvPr id="35"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矩形 35"/>
            <p:cNvSpPr/>
            <p:nvPr/>
          </p:nvSpPr>
          <p:spPr>
            <a:xfrm>
              <a:off x="6535674"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37" name="组合 36"/>
          <p:cNvGrpSpPr/>
          <p:nvPr/>
        </p:nvGrpSpPr>
        <p:grpSpPr>
          <a:xfrm>
            <a:off x="4572000" y="1347615"/>
            <a:ext cx="1584176" cy="1440160"/>
            <a:chOff x="4572000" y="1347615"/>
            <a:chExt cx="1584176" cy="1440160"/>
          </a:xfrm>
        </p:grpSpPr>
        <p:sp>
          <p:nvSpPr>
            <p:cNvPr id="39" name="流程图: 手动操作 38"/>
            <p:cNvSpPr/>
            <p:nvPr/>
          </p:nvSpPr>
          <p:spPr>
            <a:xfrm rot="16200000">
              <a:off x="4644008" y="1275607"/>
              <a:ext cx="1440160" cy="1584176"/>
            </a:xfrm>
            <a:prstGeom prst="flowChartManualOperati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0" name="KSO_Shape"/>
            <p:cNvSpPr>
              <a:spLocks/>
            </p:cNvSpPr>
            <p:nvPr/>
          </p:nvSpPr>
          <p:spPr bwMode="auto">
            <a:xfrm>
              <a:off x="5124222" y="1864334"/>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6300192" y="1347615"/>
            <a:ext cx="1584176" cy="1440160"/>
            <a:chOff x="6300192" y="1347615"/>
            <a:chExt cx="1584176" cy="1440160"/>
          </a:xfrm>
        </p:grpSpPr>
        <p:sp>
          <p:nvSpPr>
            <p:cNvPr id="42" name="流程图: 手动操作 41"/>
            <p:cNvSpPr/>
            <p:nvPr/>
          </p:nvSpPr>
          <p:spPr>
            <a:xfrm rot="16200000">
              <a:off x="6372200" y="1275607"/>
              <a:ext cx="1440160" cy="1584176"/>
            </a:xfrm>
            <a:prstGeom prst="flowChartManualOperat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3" name="KSO_Shape"/>
            <p:cNvSpPr>
              <a:spLocks/>
            </p:cNvSpPr>
            <p:nvPr/>
          </p:nvSpPr>
          <p:spPr bwMode="auto">
            <a:xfrm>
              <a:off x="6781990" y="1826331"/>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2843808" y="1347615"/>
            <a:ext cx="1584176" cy="1440160"/>
            <a:chOff x="2843808" y="1347615"/>
            <a:chExt cx="1584176" cy="1440160"/>
          </a:xfrm>
        </p:grpSpPr>
        <p:sp>
          <p:nvSpPr>
            <p:cNvPr id="45" name="流程图: 手动操作 44"/>
            <p:cNvSpPr/>
            <p:nvPr/>
          </p:nvSpPr>
          <p:spPr>
            <a:xfrm rot="16200000">
              <a:off x="2915816" y="1275607"/>
              <a:ext cx="1440160" cy="1584176"/>
            </a:xfrm>
            <a:prstGeom prst="flowChartManualOperat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6" name="KSO_Shape"/>
            <p:cNvSpPr>
              <a:spLocks/>
            </p:cNvSpPr>
            <p:nvPr/>
          </p:nvSpPr>
          <p:spPr bwMode="auto">
            <a:xfrm>
              <a:off x="3368163" y="1827365"/>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1115616" y="1347614"/>
            <a:ext cx="1584176" cy="1440160"/>
            <a:chOff x="1115616" y="1347614"/>
            <a:chExt cx="1584176" cy="1440160"/>
          </a:xfrm>
        </p:grpSpPr>
        <p:sp>
          <p:nvSpPr>
            <p:cNvPr id="48" name="流程图: 手动操作 47"/>
            <p:cNvSpPr/>
            <p:nvPr/>
          </p:nvSpPr>
          <p:spPr>
            <a:xfrm rot="16200000">
              <a:off x="1187624" y="1275606"/>
              <a:ext cx="1440160" cy="1584176"/>
            </a:xfrm>
            <a:prstGeom prst="flowChartManualOperation">
              <a:avLst/>
            </a:prstGeom>
            <a:solidFill>
              <a:srgbClr val="9D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9" name="KSO_Shape"/>
            <p:cNvSpPr>
              <a:spLocks/>
            </p:cNvSpPr>
            <p:nvPr/>
          </p:nvSpPr>
          <p:spPr bwMode="auto">
            <a:xfrm>
              <a:off x="1683482" y="1890181"/>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400" advClick="0" advTm="8000">
        <p14:doors dir="vert"/>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heel(4)">
                                      <p:cBhvr>
                                        <p:cTn id="7" dur="1000"/>
                                        <p:tgtEl>
                                          <p:spTgt spid="38"/>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1+#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additive="base">
                                        <p:cTn id="16" dur="500" fill="hold"/>
                                        <p:tgtEl>
                                          <p:spTgt spid="44"/>
                                        </p:tgtEl>
                                        <p:attrNameLst>
                                          <p:attrName>ppt_x</p:attrName>
                                        </p:attrNameLst>
                                      </p:cBhvr>
                                      <p:tavLst>
                                        <p:tav tm="0">
                                          <p:val>
                                            <p:strVal val="1+#ppt_w/2"/>
                                          </p:val>
                                        </p:tav>
                                        <p:tav tm="100000">
                                          <p:val>
                                            <p:strVal val="#ppt_x"/>
                                          </p:val>
                                        </p:tav>
                                      </p:tavLst>
                                    </p:anim>
                                    <p:anim calcmode="lin" valueType="num">
                                      <p:cBhvr additive="base">
                                        <p:cTn id="17" dur="500" fill="hold"/>
                                        <p:tgtEl>
                                          <p:spTgt spid="44"/>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fill="hold"/>
                                        <p:tgtEl>
                                          <p:spTgt spid="37"/>
                                        </p:tgtEl>
                                        <p:attrNameLst>
                                          <p:attrName>ppt_x</p:attrName>
                                        </p:attrNameLst>
                                      </p:cBhvr>
                                      <p:tavLst>
                                        <p:tav tm="0">
                                          <p:val>
                                            <p:strVal val="1+#ppt_w/2"/>
                                          </p:val>
                                        </p:tav>
                                        <p:tav tm="100000">
                                          <p:val>
                                            <p:strVal val="#ppt_x"/>
                                          </p:val>
                                        </p:tav>
                                      </p:tavLst>
                                    </p:anim>
                                    <p:anim calcmode="lin" valueType="num">
                                      <p:cBhvr additive="base">
                                        <p:cTn id="22" dur="500" fill="hold"/>
                                        <p:tgtEl>
                                          <p:spTgt spid="37"/>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2"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1+#ppt_w/2"/>
                                          </p:val>
                                        </p:tav>
                                        <p:tav tm="100000">
                                          <p:val>
                                            <p:strVal val="#ppt_x"/>
                                          </p:val>
                                        </p:tav>
                                      </p:tavLst>
                                    </p:anim>
                                    <p:anim calcmode="lin" valueType="num">
                                      <p:cBhvr additive="base">
                                        <p:cTn id="27" dur="500" fill="hold"/>
                                        <p:tgtEl>
                                          <p:spTgt spid="41"/>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up)">
                                      <p:cBhvr>
                                        <p:cTn id="31" dur="500"/>
                                        <p:tgtEl>
                                          <p:spTgt spid="25"/>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up)">
                                      <p:cBhvr>
                                        <p:cTn id="35" dur="500"/>
                                        <p:tgtEl>
                                          <p:spTgt spid="22"/>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up)">
                                      <p:cBhvr>
                                        <p:cTn id="39" dur="500"/>
                                        <p:tgtEl>
                                          <p:spTgt spid="28"/>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up)">
                                      <p:cBhvr>
                                        <p:cTn id="43" dur="500"/>
                                        <p:tgtEl>
                                          <p:spTgt spid="23"/>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up)">
                                      <p:cBhvr>
                                        <p:cTn id="47" dur="500"/>
                                        <p:tgtEl>
                                          <p:spTgt spid="31"/>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1023" name="Line 13"/>
          <p:cNvSpPr>
            <a:spLocks noChangeShapeType="1"/>
          </p:cNvSpPr>
          <p:nvPr/>
        </p:nvSpPr>
        <p:spPr bwMode="auto">
          <a:xfrm>
            <a:off x="261144" y="2828133"/>
            <a:ext cx="8497069" cy="0"/>
          </a:xfrm>
          <a:prstGeom prst="line">
            <a:avLst/>
          </a:prstGeom>
          <a:noFill/>
          <a:ln w="101600">
            <a:solidFill>
              <a:srgbClr val="C00000"/>
            </a:solidFill>
            <a:round/>
            <a:headEnd/>
            <a:tailEnd type="triangle" w="med" len="med"/>
          </a:ln>
          <a:effectLst/>
          <a:extLst/>
        </p:spPr>
        <p:txBody>
          <a:bodyPr/>
          <a:lstStyle/>
          <a:p>
            <a:pPr fontAlgn="auto">
              <a:spcBef>
                <a:spcPts val="0"/>
              </a:spcBef>
              <a:spcAft>
                <a:spcPts val="0"/>
              </a:spcAft>
              <a:defRPr/>
            </a:pPr>
            <a:endParaRPr lang="zh-CN" altLang="en-US">
              <a:ln>
                <a:solidFill>
                  <a:srgbClr val="FFD347"/>
                </a:solidFill>
              </a:ln>
              <a:latin typeface="微软雅黑" pitchFamily="34" charset="-122"/>
              <a:ea typeface="微软雅黑" pitchFamily="34" charset="-122"/>
              <a:cs typeface="宋体" charset="0"/>
            </a:endParaRPr>
          </a:p>
        </p:txBody>
      </p:sp>
      <p:sp>
        <p:nvSpPr>
          <p:cNvPr id="1024" name="AutoShape 2"/>
          <p:cNvSpPr>
            <a:spLocks noChangeArrowheads="1"/>
          </p:cNvSpPr>
          <p:nvPr/>
        </p:nvSpPr>
        <p:spPr bwMode="auto">
          <a:xfrm>
            <a:off x="1746224" y="1213646"/>
            <a:ext cx="1619250" cy="1351598"/>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pPr fontAlgn="auto">
              <a:spcBef>
                <a:spcPts val="0"/>
              </a:spcBef>
              <a:spcAft>
                <a:spcPts val="0"/>
              </a:spcAft>
              <a:defRPr/>
            </a:pPr>
            <a:endParaRPr lang="zh-CN" altLang="en-US">
              <a:solidFill>
                <a:srgbClr val="595959"/>
              </a:solidFill>
              <a:latin typeface="微软雅黑" pitchFamily="34" charset="-122"/>
              <a:ea typeface="微软雅黑" pitchFamily="34" charset="-122"/>
              <a:cs typeface="宋体" charset="0"/>
            </a:endParaRPr>
          </a:p>
        </p:txBody>
      </p:sp>
      <p:sp>
        <p:nvSpPr>
          <p:cNvPr id="1025" name="Line 16"/>
          <p:cNvSpPr>
            <a:spLocks noChangeShapeType="1"/>
          </p:cNvSpPr>
          <p:nvPr/>
        </p:nvSpPr>
        <p:spPr bwMode="auto">
          <a:xfrm flipH="1">
            <a:off x="1912912" y="1372238"/>
            <a:ext cx="0" cy="1453038"/>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1026" name="Group 138"/>
          <p:cNvGrpSpPr>
            <a:grpSpLocks/>
          </p:cNvGrpSpPr>
          <p:nvPr/>
        </p:nvGrpSpPr>
        <p:grpSpPr bwMode="auto">
          <a:xfrm>
            <a:off x="1818226" y="2744248"/>
            <a:ext cx="182151" cy="163895"/>
            <a:chOff x="1661" y="2750"/>
            <a:chExt cx="250" cy="250"/>
          </a:xfrm>
        </p:grpSpPr>
        <p:sp>
          <p:nvSpPr>
            <p:cNvPr id="1027" name="Oval 139"/>
            <p:cNvSpPr>
              <a:spLocks noChangeArrowheads="1"/>
            </p:cNvSpPr>
            <p:nvPr/>
          </p:nvSpPr>
          <p:spPr bwMode="auto">
            <a:xfrm>
              <a:off x="1661" y="2750"/>
              <a:ext cx="250" cy="250"/>
            </a:xfrm>
            <a:prstGeom prst="ellipse">
              <a:avLst/>
            </a:prstGeom>
            <a:solidFill>
              <a:srgbClr val="FFD34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1028"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1029" name="TextBox 57"/>
          <p:cNvSpPr txBox="1">
            <a:spLocks noChangeArrowheads="1"/>
          </p:cNvSpPr>
          <p:nvPr/>
        </p:nvSpPr>
        <p:spPr bwMode="auto">
          <a:xfrm>
            <a:off x="1917327" y="1273653"/>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1030" name="TextBox 57"/>
          <p:cNvSpPr txBox="1">
            <a:spLocks noChangeArrowheads="1"/>
          </p:cNvSpPr>
          <p:nvPr/>
        </p:nvSpPr>
        <p:spPr bwMode="auto">
          <a:xfrm>
            <a:off x="1934790" y="1603695"/>
            <a:ext cx="15477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1031" name="AutoShape 17"/>
          <p:cNvSpPr>
            <a:spLocks noChangeArrowheads="1"/>
          </p:cNvSpPr>
          <p:nvPr/>
        </p:nvSpPr>
        <p:spPr bwMode="auto">
          <a:xfrm>
            <a:off x="441299" y="3098167"/>
            <a:ext cx="1692052" cy="1213376"/>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pPr fontAlgn="auto">
              <a:spcBef>
                <a:spcPts val="0"/>
              </a:spcBef>
              <a:spcAft>
                <a:spcPts val="0"/>
              </a:spcAft>
              <a:defRPr/>
            </a:pPr>
            <a:endParaRPr lang="zh-CN" altLang="en-US">
              <a:solidFill>
                <a:schemeClr val="bg1"/>
              </a:solidFill>
              <a:latin typeface="微软雅黑" pitchFamily="34" charset="-122"/>
              <a:ea typeface="微软雅黑" pitchFamily="34" charset="-122"/>
              <a:cs typeface="宋体" charset="0"/>
            </a:endParaRPr>
          </a:p>
        </p:txBody>
      </p:sp>
      <p:sp>
        <p:nvSpPr>
          <p:cNvPr id="1032" name="TextBox 57"/>
          <p:cNvSpPr txBox="1">
            <a:spLocks noChangeArrowheads="1"/>
          </p:cNvSpPr>
          <p:nvPr/>
        </p:nvSpPr>
        <p:spPr bwMode="auto">
          <a:xfrm>
            <a:off x="630213" y="3191035"/>
            <a:ext cx="855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1033" name="TextBox 57"/>
          <p:cNvSpPr txBox="1">
            <a:spLocks noChangeArrowheads="1"/>
          </p:cNvSpPr>
          <p:nvPr/>
        </p:nvSpPr>
        <p:spPr bwMode="auto">
          <a:xfrm>
            <a:off x="634974" y="3414245"/>
            <a:ext cx="14430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1034" name="Line 18"/>
          <p:cNvSpPr>
            <a:spLocks noChangeShapeType="1"/>
          </p:cNvSpPr>
          <p:nvPr/>
        </p:nvSpPr>
        <p:spPr bwMode="auto">
          <a:xfrm flipH="1">
            <a:off x="603224" y="2830991"/>
            <a:ext cx="1588" cy="522923"/>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1035" name="Group 138"/>
          <p:cNvGrpSpPr>
            <a:grpSpLocks/>
          </p:cNvGrpSpPr>
          <p:nvPr/>
        </p:nvGrpSpPr>
        <p:grpSpPr bwMode="auto">
          <a:xfrm>
            <a:off x="519241" y="2740980"/>
            <a:ext cx="182211" cy="163934"/>
            <a:chOff x="1661" y="2750"/>
            <a:chExt cx="250" cy="250"/>
          </a:xfrm>
        </p:grpSpPr>
        <p:sp>
          <p:nvSpPr>
            <p:cNvPr id="1036" name="Oval 139"/>
            <p:cNvSpPr>
              <a:spLocks noChangeArrowheads="1"/>
            </p:cNvSpPr>
            <p:nvPr/>
          </p:nvSpPr>
          <p:spPr bwMode="auto">
            <a:xfrm>
              <a:off x="1661" y="2750"/>
              <a:ext cx="250" cy="251"/>
            </a:xfrm>
            <a:prstGeom prst="ellipse">
              <a:avLst/>
            </a:prstGeom>
            <a:solidFill>
              <a:schemeClr val="tx1">
                <a:lumMod val="50000"/>
                <a:lumOff val="5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1037"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1038" name="AutoShape 5"/>
          <p:cNvSpPr>
            <a:spLocks noChangeArrowheads="1"/>
          </p:cNvSpPr>
          <p:nvPr/>
        </p:nvSpPr>
        <p:spPr bwMode="auto">
          <a:xfrm>
            <a:off x="3473425" y="3108168"/>
            <a:ext cx="1700213" cy="1213377"/>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endParaRPr lang="zh-CN" altLang="en-US">
              <a:solidFill>
                <a:srgbClr val="595959"/>
              </a:solidFill>
              <a:latin typeface="微软雅黑" pitchFamily="34" charset="-122"/>
              <a:ea typeface="微软雅黑" pitchFamily="34" charset="-122"/>
              <a:cs typeface="宋体" charset="0"/>
            </a:endParaRPr>
          </a:p>
        </p:txBody>
      </p:sp>
      <p:sp>
        <p:nvSpPr>
          <p:cNvPr id="1039" name="TextBox 57"/>
          <p:cNvSpPr txBox="1">
            <a:spLocks noChangeArrowheads="1"/>
          </p:cNvSpPr>
          <p:nvPr/>
        </p:nvSpPr>
        <p:spPr bwMode="auto">
          <a:xfrm>
            <a:off x="3616299" y="3189607"/>
            <a:ext cx="1773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1040" name="TextBox 57"/>
          <p:cNvSpPr txBox="1">
            <a:spLocks noChangeArrowheads="1"/>
          </p:cNvSpPr>
          <p:nvPr/>
        </p:nvSpPr>
        <p:spPr bwMode="auto">
          <a:xfrm>
            <a:off x="3631977" y="3414245"/>
            <a:ext cx="15416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1041" name="Line 18"/>
          <p:cNvSpPr>
            <a:spLocks noChangeShapeType="1"/>
          </p:cNvSpPr>
          <p:nvPr/>
        </p:nvSpPr>
        <p:spPr bwMode="auto">
          <a:xfrm flipH="1">
            <a:off x="3625824" y="2830991"/>
            <a:ext cx="1588" cy="522923"/>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1042" name="Group 138"/>
          <p:cNvGrpSpPr>
            <a:grpSpLocks/>
          </p:cNvGrpSpPr>
          <p:nvPr/>
        </p:nvGrpSpPr>
        <p:grpSpPr bwMode="auto">
          <a:xfrm>
            <a:off x="3541575" y="2740980"/>
            <a:ext cx="182252" cy="163991"/>
            <a:chOff x="1661" y="2750"/>
            <a:chExt cx="250" cy="250"/>
          </a:xfrm>
        </p:grpSpPr>
        <p:sp>
          <p:nvSpPr>
            <p:cNvPr id="1043"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1044"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1045" name="AutoShape 2"/>
          <p:cNvSpPr>
            <a:spLocks noChangeArrowheads="1"/>
          </p:cNvSpPr>
          <p:nvPr/>
        </p:nvSpPr>
        <p:spPr bwMode="auto">
          <a:xfrm>
            <a:off x="4114774" y="1213646"/>
            <a:ext cx="1619250" cy="1351598"/>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endParaRPr lang="zh-CN" altLang="en-US">
              <a:latin typeface="微软雅黑" pitchFamily="34" charset="-122"/>
              <a:ea typeface="微软雅黑" pitchFamily="34" charset="-122"/>
              <a:cs typeface="宋体" charset="0"/>
            </a:endParaRPr>
          </a:p>
        </p:txBody>
      </p:sp>
      <p:sp>
        <p:nvSpPr>
          <p:cNvPr id="1046" name="TextBox 57"/>
          <p:cNvSpPr txBox="1">
            <a:spLocks noChangeArrowheads="1"/>
          </p:cNvSpPr>
          <p:nvPr/>
        </p:nvSpPr>
        <p:spPr bwMode="auto">
          <a:xfrm>
            <a:off x="4293591" y="1273653"/>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1047" name="TextBox 57"/>
          <p:cNvSpPr txBox="1">
            <a:spLocks noChangeArrowheads="1"/>
          </p:cNvSpPr>
          <p:nvPr/>
        </p:nvSpPr>
        <p:spPr bwMode="auto">
          <a:xfrm>
            <a:off x="4295178" y="1577977"/>
            <a:ext cx="15652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a:lnSpc>
                <a:spcPct val="150000"/>
              </a:lnSpc>
            </a:pPr>
            <a:r>
              <a:rPr lang="zh-CN" altLang="en-US" sz="1200" b="1" dirty="0">
                <a:solidFill>
                  <a:schemeClr val="bg1"/>
                </a:solidFill>
                <a:latin typeface="微软雅黑" pitchFamily="34" charset="-122"/>
                <a:ea typeface="微软雅黑" pitchFamily="34" charset="-122"/>
              </a:rPr>
              <a:t>添加文本说明</a:t>
            </a:r>
            <a:r>
              <a:rPr lang="zh-CN" altLang="en-US" sz="1200" b="1" dirty="0" smtClean="0">
                <a:solidFill>
                  <a:schemeClr val="bg1"/>
                </a:solidFill>
                <a:latin typeface="微软雅黑" pitchFamily="34" charset="-122"/>
                <a:ea typeface="微软雅黑" pitchFamily="34" charset="-122"/>
              </a:rPr>
              <a:t>内容</a:t>
            </a:r>
            <a:endParaRPr lang="en-US" altLang="zh-CN" sz="1200" b="1" dirty="0" smtClean="0">
              <a:solidFill>
                <a:schemeClr val="bg1"/>
              </a:solidFill>
              <a:latin typeface="微软雅黑" pitchFamily="34" charset="-122"/>
              <a:ea typeface="微软雅黑" pitchFamily="34" charset="-122"/>
            </a:endParaRPr>
          </a:p>
          <a:p>
            <a:pPr>
              <a:lnSpc>
                <a:spcPct val="150000"/>
              </a:lnSpc>
            </a:pPr>
            <a:r>
              <a:rPr lang="zh-CN" altLang="en-US" sz="1200" b="1" dirty="0" smtClean="0">
                <a:solidFill>
                  <a:schemeClr val="bg1"/>
                </a:solidFill>
                <a:latin typeface="微软雅黑" pitchFamily="34" charset="-122"/>
                <a:ea typeface="微软雅黑" pitchFamily="34" charset="-122"/>
              </a:rPr>
              <a:t>添加</a:t>
            </a:r>
            <a:r>
              <a:rPr lang="zh-CN" altLang="en-US" sz="1200" b="1" dirty="0">
                <a:solidFill>
                  <a:schemeClr val="bg1"/>
                </a:solidFill>
                <a:latin typeface="微软雅黑" pitchFamily="34" charset="-122"/>
                <a:ea typeface="微软雅黑" pitchFamily="34" charset="-122"/>
              </a:rPr>
              <a:t>文本说明内容</a:t>
            </a:r>
          </a:p>
          <a:p>
            <a:pPr>
              <a:lnSpc>
                <a:spcPct val="150000"/>
              </a:lnSpc>
            </a:pPr>
            <a:r>
              <a:rPr lang="zh-CN" altLang="en-US" sz="1200" b="1" dirty="0">
                <a:solidFill>
                  <a:schemeClr val="bg1"/>
                </a:solidFill>
                <a:latin typeface="微软雅黑" pitchFamily="34" charset="-122"/>
                <a:ea typeface="微软雅黑" pitchFamily="34" charset="-122"/>
              </a:rPr>
              <a:t>添加文本说明内容</a:t>
            </a:r>
          </a:p>
        </p:txBody>
      </p:sp>
      <p:sp>
        <p:nvSpPr>
          <p:cNvPr id="1048" name="Line 16"/>
          <p:cNvSpPr>
            <a:spLocks noChangeShapeType="1"/>
          </p:cNvSpPr>
          <p:nvPr/>
        </p:nvSpPr>
        <p:spPr bwMode="auto">
          <a:xfrm flipH="1">
            <a:off x="4273524" y="1372238"/>
            <a:ext cx="0" cy="1453038"/>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1049" name="Group 138"/>
          <p:cNvGrpSpPr>
            <a:grpSpLocks/>
          </p:cNvGrpSpPr>
          <p:nvPr/>
        </p:nvGrpSpPr>
        <p:grpSpPr bwMode="auto">
          <a:xfrm>
            <a:off x="4178237" y="2744248"/>
            <a:ext cx="182151" cy="163895"/>
            <a:chOff x="1661" y="2750"/>
            <a:chExt cx="250" cy="250"/>
          </a:xfrm>
        </p:grpSpPr>
        <p:sp>
          <p:nvSpPr>
            <p:cNvPr id="1050" name="Oval 139"/>
            <p:cNvSpPr>
              <a:spLocks noChangeArrowheads="1"/>
            </p:cNvSpPr>
            <p:nvPr/>
          </p:nvSpPr>
          <p:spPr bwMode="auto">
            <a:xfrm>
              <a:off x="1661" y="2750"/>
              <a:ext cx="250" cy="250"/>
            </a:xfrm>
            <a:prstGeom prst="ellipse">
              <a:avLst/>
            </a:prstGeom>
            <a:solidFill>
              <a:srgbClr val="93CDDD"/>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1051"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1052" name="AutoShape 6"/>
          <p:cNvSpPr>
            <a:spLocks noChangeArrowheads="1"/>
          </p:cNvSpPr>
          <p:nvPr/>
        </p:nvSpPr>
        <p:spPr bwMode="auto">
          <a:xfrm>
            <a:off x="5713387" y="3098167"/>
            <a:ext cx="1681162" cy="1213376"/>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endParaRPr lang="zh-CN" altLang="en-US">
              <a:latin typeface="微软雅黑" pitchFamily="34" charset="-122"/>
              <a:ea typeface="微软雅黑" pitchFamily="34" charset="-122"/>
              <a:cs typeface="宋体" charset="0"/>
            </a:endParaRPr>
          </a:p>
        </p:txBody>
      </p:sp>
      <p:sp>
        <p:nvSpPr>
          <p:cNvPr id="1053" name="Line 7"/>
          <p:cNvSpPr>
            <a:spLocks noChangeShapeType="1"/>
          </p:cNvSpPr>
          <p:nvPr/>
        </p:nvSpPr>
        <p:spPr bwMode="auto">
          <a:xfrm flipH="1">
            <a:off x="5849913" y="2830991"/>
            <a:ext cx="3175" cy="522923"/>
          </a:xfrm>
          <a:prstGeom prst="line">
            <a:avLst/>
          </a:prstGeom>
          <a:noFill/>
          <a:ln w="19050">
            <a:solidFill>
              <a:srgbClr val="FF6600"/>
            </a:solidFill>
            <a:prstDash val="sysDot"/>
            <a:round/>
            <a:headEnd type="oval" w="med" len="med"/>
            <a:tailEnd type="oval" w="med" len="med"/>
          </a:ln>
          <a:effectLst/>
          <a:extLst/>
        </p:spPr>
        <p:txBody>
          <a:bodyPr/>
          <a:lstStyle/>
          <a:p>
            <a:pPr fontAlgn="auto">
              <a:spcBef>
                <a:spcPts val="0"/>
              </a:spcBef>
              <a:spcAft>
                <a:spcPts val="0"/>
              </a:spcAft>
              <a:defRPr/>
            </a:pPr>
            <a:endParaRPr lang="zh-CN" altLang="en-US">
              <a:latin typeface="微软雅黑" pitchFamily="34" charset="-122"/>
              <a:ea typeface="微软雅黑" pitchFamily="34" charset="-122"/>
              <a:cs typeface="宋体" charset="0"/>
            </a:endParaRPr>
          </a:p>
        </p:txBody>
      </p:sp>
      <p:grpSp>
        <p:nvGrpSpPr>
          <p:cNvPr id="1054" name="Group 138"/>
          <p:cNvGrpSpPr>
            <a:grpSpLocks/>
          </p:cNvGrpSpPr>
          <p:nvPr/>
        </p:nvGrpSpPr>
        <p:grpSpPr bwMode="auto">
          <a:xfrm>
            <a:off x="5766611" y="2743837"/>
            <a:ext cx="182144" cy="163971"/>
            <a:chOff x="1661" y="2750"/>
            <a:chExt cx="250" cy="250"/>
          </a:xfrm>
        </p:grpSpPr>
        <p:sp>
          <p:nvSpPr>
            <p:cNvPr id="1055" name="Oval 139"/>
            <p:cNvSpPr>
              <a:spLocks noChangeArrowheads="1"/>
            </p:cNvSpPr>
            <p:nvPr/>
          </p:nvSpPr>
          <p:spPr bwMode="auto">
            <a:xfrm>
              <a:off x="1661" y="2750"/>
              <a:ext cx="250" cy="250"/>
            </a:xfrm>
            <a:prstGeom prst="ellipse">
              <a:avLst/>
            </a:prstGeom>
            <a:solidFill>
              <a:srgbClr val="95B3D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1056"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1057" name="TextBox 57"/>
          <p:cNvSpPr txBox="1">
            <a:spLocks noChangeArrowheads="1"/>
          </p:cNvSpPr>
          <p:nvPr/>
        </p:nvSpPr>
        <p:spPr bwMode="auto">
          <a:xfrm>
            <a:off x="5894363" y="3199608"/>
            <a:ext cx="22875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1058" name="TextBox 57"/>
          <p:cNvSpPr txBox="1">
            <a:spLocks noChangeArrowheads="1"/>
          </p:cNvSpPr>
          <p:nvPr/>
        </p:nvSpPr>
        <p:spPr bwMode="auto">
          <a:xfrm>
            <a:off x="5911825" y="3414245"/>
            <a:ext cx="1414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1059" name="AutoShape 4"/>
          <p:cNvSpPr>
            <a:spLocks noChangeArrowheads="1"/>
          </p:cNvSpPr>
          <p:nvPr/>
        </p:nvSpPr>
        <p:spPr bwMode="auto">
          <a:xfrm>
            <a:off x="6491262" y="1212938"/>
            <a:ext cx="1619250" cy="1352354"/>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endParaRPr lang="zh-CN" altLang="en-US">
              <a:solidFill>
                <a:srgbClr val="595959"/>
              </a:solidFill>
              <a:latin typeface="微软雅黑" pitchFamily="34" charset="-122"/>
              <a:ea typeface="微软雅黑" pitchFamily="34" charset="-122"/>
              <a:cs typeface="宋体" charset="0"/>
            </a:endParaRPr>
          </a:p>
        </p:txBody>
      </p:sp>
      <p:sp>
        <p:nvSpPr>
          <p:cNvPr id="1060" name="Line 14"/>
          <p:cNvSpPr>
            <a:spLocks noChangeShapeType="1"/>
          </p:cNvSpPr>
          <p:nvPr/>
        </p:nvSpPr>
        <p:spPr bwMode="auto">
          <a:xfrm flipH="1">
            <a:off x="6642074" y="1399383"/>
            <a:ext cx="0" cy="1425893"/>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1061" name="Group 138"/>
          <p:cNvGrpSpPr>
            <a:grpSpLocks/>
          </p:cNvGrpSpPr>
          <p:nvPr/>
        </p:nvGrpSpPr>
        <p:grpSpPr bwMode="auto">
          <a:xfrm>
            <a:off x="6558683" y="2747138"/>
            <a:ext cx="182151" cy="163863"/>
            <a:chOff x="1661" y="2750"/>
            <a:chExt cx="250" cy="250"/>
          </a:xfrm>
        </p:grpSpPr>
        <p:sp>
          <p:nvSpPr>
            <p:cNvPr id="1062" name="Oval 139"/>
            <p:cNvSpPr>
              <a:spLocks noChangeArrowheads="1"/>
            </p:cNvSpPr>
            <p:nvPr/>
          </p:nvSpPr>
          <p:spPr bwMode="auto">
            <a:xfrm>
              <a:off x="1660" y="2749"/>
              <a:ext cx="251" cy="251"/>
            </a:xfrm>
            <a:prstGeom prst="ellipse">
              <a:avLst/>
            </a:prstGeom>
            <a:solidFill>
              <a:schemeClr val="accent4">
                <a:lumMod val="60000"/>
                <a:lumOff val="4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1063"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1064" name="TextBox 57"/>
          <p:cNvSpPr txBox="1">
            <a:spLocks noChangeArrowheads="1"/>
          </p:cNvSpPr>
          <p:nvPr/>
        </p:nvSpPr>
        <p:spPr bwMode="auto">
          <a:xfrm>
            <a:off x="6678588" y="1273653"/>
            <a:ext cx="1431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1065" name="TextBox 57"/>
          <p:cNvSpPr txBox="1">
            <a:spLocks noChangeArrowheads="1"/>
          </p:cNvSpPr>
          <p:nvPr/>
        </p:nvSpPr>
        <p:spPr bwMode="auto">
          <a:xfrm>
            <a:off x="6678588" y="1610838"/>
            <a:ext cx="14319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a:t>
            </a:r>
            <a:r>
              <a:rPr lang="zh-CN" altLang="en-US" sz="1200" b="1" dirty="0" smtClean="0">
                <a:solidFill>
                  <a:schemeClr val="bg1"/>
                </a:solidFill>
                <a:latin typeface="微软雅黑" pitchFamily="34" charset="-122"/>
                <a:ea typeface="微软雅黑" pitchFamily="34" charset="-122"/>
              </a:rPr>
              <a:t>内容</a:t>
            </a:r>
            <a:endParaRPr lang="en-US" altLang="zh-CN" sz="1200" b="1" dirty="0" smtClean="0">
              <a:solidFill>
                <a:schemeClr val="bg1"/>
              </a:solidFill>
              <a:latin typeface="微软雅黑" pitchFamily="34" charset="-122"/>
              <a:ea typeface="微软雅黑" pitchFamily="34" charset="-122"/>
            </a:endParaRPr>
          </a:p>
          <a:p>
            <a:pPr fontAlgn="auto">
              <a:lnSpc>
                <a:spcPct val="150000"/>
              </a:lnSpc>
              <a:spcBef>
                <a:spcPts val="0"/>
              </a:spcBef>
              <a:spcAft>
                <a:spcPts val="0"/>
              </a:spcAft>
            </a:pPr>
            <a:r>
              <a:rPr lang="zh-CN" altLang="en-US" sz="1200" b="1" dirty="0" smtClean="0">
                <a:solidFill>
                  <a:schemeClr val="bg1"/>
                </a:solidFill>
                <a:latin typeface="微软雅黑" pitchFamily="34" charset="-122"/>
                <a:ea typeface="微软雅黑" pitchFamily="34" charset="-122"/>
              </a:rPr>
              <a:t>添加</a:t>
            </a:r>
            <a:r>
              <a:rPr lang="zh-CN" altLang="en-US" sz="1200" b="1" dirty="0">
                <a:solidFill>
                  <a:schemeClr val="bg1"/>
                </a:solidFill>
                <a:latin typeface="微软雅黑" pitchFamily="34" charset="-122"/>
                <a:ea typeface="微软雅黑" pitchFamily="34" charset="-122"/>
              </a:rPr>
              <a:t>文本说明内容</a:t>
            </a:r>
          </a:p>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添加文本说明内容</a:t>
            </a:r>
          </a:p>
        </p:txBody>
      </p:sp>
    </p:spTree>
    <p:extLst>
      <p:ext uri="{BB962C8B-B14F-4D97-AF65-F5344CB8AC3E}">
        <p14:creationId xmlns:p14="http://schemas.microsoft.com/office/powerpoint/2010/main" val="2009351253"/>
      </p:ext>
    </p:extLst>
  </p:cSld>
  <p:clrMapOvr>
    <a:masterClrMapping/>
  </p:clrMapOvr>
  <mc:AlternateContent xmlns:mc="http://schemas.openxmlformats.org/markup-compatibility/2006" xmlns:p14="http://schemas.microsoft.com/office/powerpoint/2010/main">
    <mc:Choice Requires="p14">
      <p:transition spd="slow" p14:dur="1750" advClick="0" advTm="12000">
        <p14:gallery dir="l"/>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1023"/>
                                        </p:tgtEl>
                                        <p:attrNameLst>
                                          <p:attrName>style.visibility</p:attrName>
                                        </p:attrNameLst>
                                      </p:cBhvr>
                                      <p:to>
                                        <p:strVal val="visible"/>
                                      </p:to>
                                    </p:set>
                                    <p:animEffect transition="in" filter="wipe(left)">
                                      <p:cBhvr>
                                        <p:cTn id="11" dur="1000"/>
                                        <p:tgtEl>
                                          <p:spTgt spid="1023"/>
                                        </p:tgtEl>
                                      </p:cBhvr>
                                    </p:animEffect>
                                  </p:childTnLst>
                                </p:cTn>
                              </p:par>
                            </p:childTnLst>
                          </p:cTn>
                        </p:par>
                        <p:par>
                          <p:cTn id="12" fill="hold">
                            <p:stCondLst>
                              <p:cond delay="2000"/>
                            </p:stCondLst>
                            <p:childTnLst>
                              <p:par>
                                <p:cTn id="13" presetID="23" presetClass="entr" presetSubtype="32" fill="hold" nodeType="afterEffect">
                                  <p:stCondLst>
                                    <p:cond delay="0"/>
                                  </p:stCondLst>
                                  <p:childTnLst>
                                    <p:set>
                                      <p:cBhvr>
                                        <p:cTn id="14" dur="1" fill="hold">
                                          <p:stCondLst>
                                            <p:cond delay="0"/>
                                          </p:stCondLst>
                                        </p:cTn>
                                        <p:tgtEl>
                                          <p:spTgt spid="1035"/>
                                        </p:tgtEl>
                                        <p:attrNameLst>
                                          <p:attrName>style.visibility</p:attrName>
                                        </p:attrNameLst>
                                      </p:cBhvr>
                                      <p:to>
                                        <p:strVal val="visible"/>
                                      </p:to>
                                    </p:set>
                                    <p:anim calcmode="lin" valueType="num">
                                      <p:cBhvr>
                                        <p:cTn id="15" dur="250" fill="hold"/>
                                        <p:tgtEl>
                                          <p:spTgt spid="1035"/>
                                        </p:tgtEl>
                                        <p:attrNameLst>
                                          <p:attrName>ppt_w</p:attrName>
                                        </p:attrNameLst>
                                      </p:cBhvr>
                                      <p:tavLst>
                                        <p:tav tm="0">
                                          <p:val>
                                            <p:strVal val="4*#ppt_w"/>
                                          </p:val>
                                        </p:tav>
                                        <p:tav tm="100000">
                                          <p:val>
                                            <p:strVal val="#ppt_w"/>
                                          </p:val>
                                        </p:tav>
                                      </p:tavLst>
                                    </p:anim>
                                    <p:anim calcmode="lin" valueType="num">
                                      <p:cBhvr>
                                        <p:cTn id="16" dur="250" fill="hold"/>
                                        <p:tgtEl>
                                          <p:spTgt spid="1035"/>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250"/>
                                  </p:stCondLst>
                                  <p:childTnLst>
                                    <p:set>
                                      <p:cBhvr>
                                        <p:cTn id="18" dur="1" fill="hold">
                                          <p:stCondLst>
                                            <p:cond delay="0"/>
                                          </p:stCondLst>
                                        </p:cTn>
                                        <p:tgtEl>
                                          <p:spTgt spid="1026"/>
                                        </p:tgtEl>
                                        <p:attrNameLst>
                                          <p:attrName>style.visibility</p:attrName>
                                        </p:attrNameLst>
                                      </p:cBhvr>
                                      <p:to>
                                        <p:strVal val="visible"/>
                                      </p:to>
                                    </p:set>
                                    <p:anim calcmode="lin" valueType="num">
                                      <p:cBhvr>
                                        <p:cTn id="19" dur="250" fill="hold"/>
                                        <p:tgtEl>
                                          <p:spTgt spid="1026"/>
                                        </p:tgtEl>
                                        <p:attrNameLst>
                                          <p:attrName>ppt_w</p:attrName>
                                        </p:attrNameLst>
                                      </p:cBhvr>
                                      <p:tavLst>
                                        <p:tav tm="0">
                                          <p:val>
                                            <p:strVal val="4*#ppt_w"/>
                                          </p:val>
                                        </p:tav>
                                        <p:tav tm="100000">
                                          <p:val>
                                            <p:strVal val="#ppt_w"/>
                                          </p:val>
                                        </p:tav>
                                      </p:tavLst>
                                    </p:anim>
                                    <p:anim calcmode="lin" valueType="num">
                                      <p:cBhvr>
                                        <p:cTn id="20" dur="250" fill="hold"/>
                                        <p:tgtEl>
                                          <p:spTgt spid="1026"/>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500"/>
                                  </p:stCondLst>
                                  <p:childTnLst>
                                    <p:set>
                                      <p:cBhvr>
                                        <p:cTn id="22" dur="1" fill="hold">
                                          <p:stCondLst>
                                            <p:cond delay="0"/>
                                          </p:stCondLst>
                                        </p:cTn>
                                        <p:tgtEl>
                                          <p:spTgt spid="1042"/>
                                        </p:tgtEl>
                                        <p:attrNameLst>
                                          <p:attrName>style.visibility</p:attrName>
                                        </p:attrNameLst>
                                      </p:cBhvr>
                                      <p:to>
                                        <p:strVal val="visible"/>
                                      </p:to>
                                    </p:set>
                                    <p:anim calcmode="lin" valueType="num">
                                      <p:cBhvr>
                                        <p:cTn id="23" dur="250" fill="hold"/>
                                        <p:tgtEl>
                                          <p:spTgt spid="1042"/>
                                        </p:tgtEl>
                                        <p:attrNameLst>
                                          <p:attrName>ppt_w</p:attrName>
                                        </p:attrNameLst>
                                      </p:cBhvr>
                                      <p:tavLst>
                                        <p:tav tm="0">
                                          <p:val>
                                            <p:strVal val="4*#ppt_w"/>
                                          </p:val>
                                        </p:tav>
                                        <p:tav tm="100000">
                                          <p:val>
                                            <p:strVal val="#ppt_w"/>
                                          </p:val>
                                        </p:tav>
                                      </p:tavLst>
                                    </p:anim>
                                    <p:anim calcmode="lin" valueType="num">
                                      <p:cBhvr>
                                        <p:cTn id="24" dur="250" fill="hold"/>
                                        <p:tgtEl>
                                          <p:spTgt spid="1042"/>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750"/>
                                  </p:stCondLst>
                                  <p:childTnLst>
                                    <p:set>
                                      <p:cBhvr>
                                        <p:cTn id="26" dur="1" fill="hold">
                                          <p:stCondLst>
                                            <p:cond delay="0"/>
                                          </p:stCondLst>
                                        </p:cTn>
                                        <p:tgtEl>
                                          <p:spTgt spid="1049"/>
                                        </p:tgtEl>
                                        <p:attrNameLst>
                                          <p:attrName>style.visibility</p:attrName>
                                        </p:attrNameLst>
                                      </p:cBhvr>
                                      <p:to>
                                        <p:strVal val="visible"/>
                                      </p:to>
                                    </p:set>
                                    <p:anim calcmode="lin" valueType="num">
                                      <p:cBhvr>
                                        <p:cTn id="27" dur="250" fill="hold"/>
                                        <p:tgtEl>
                                          <p:spTgt spid="1049"/>
                                        </p:tgtEl>
                                        <p:attrNameLst>
                                          <p:attrName>ppt_w</p:attrName>
                                        </p:attrNameLst>
                                      </p:cBhvr>
                                      <p:tavLst>
                                        <p:tav tm="0">
                                          <p:val>
                                            <p:strVal val="4*#ppt_w"/>
                                          </p:val>
                                        </p:tav>
                                        <p:tav tm="100000">
                                          <p:val>
                                            <p:strVal val="#ppt_w"/>
                                          </p:val>
                                        </p:tav>
                                      </p:tavLst>
                                    </p:anim>
                                    <p:anim calcmode="lin" valueType="num">
                                      <p:cBhvr>
                                        <p:cTn id="28" dur="250" fill="hold"/>
                                        <p:tgtEl>
                                          <p:spTgt spid="1049"/>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1000"/>
                                  </p:stCondLst>
                                  <p:childTnLst>
                                    <p:set>
                                      <p:cBhvr>
                                        <p:cTn id="30" dur="1" fill="hold">
                                          <p:stCondLst>
                                            <p:cond delay="0"/>
                                          </p:stCondLst>
                                        </p:cTn>
                                        <p:tgtEl>
                                          <p:spTgt spid="1054"/>
                                        </p:tgtEl>
                                        <p:attrNameLst>
                                          <p:attrName>style.visibility</p:attrName>
                                        </p:attrNameLst>
                                      </p:cBhvr>
                                      <p:to>
                                        <p:strVal val="visible"/>
                                      </p:to>
                                    </p:set>
                                    <p:anim calcmode="lin" valueType="num">
                                      <p:cBhvr>
                                        <p:cTn id="31" dur="250" fill="hold"/>
                                        <p:tgtEl>
                                          <p:spTgt spid="1054"/>
                                        </p:tgtEl>
                                        <p:attrNameLst>
                                          <p:attrName>ppt_w</p:attrName>
                                        </p:attrNameLst>
                                      </p:cBhvr>
                                      <p:tavLst>
                                        <p:tav tm="0">
                                          <p:val>
                                            <p:strVal val="4*#ppt_w"/>
                                          </p:val>
                                        </p:tav>
                                        <p:tav tm="100000">
                                          <p:val>
                                            <p:strVal val="#ppt_w"/>
                                          </p:val>
                                        </p:tav>
                                      </p:tavLst>
                                    </p:anim>
                                    <p:anim calcmode="lin" valueType="num">
                                      <p:cBhvr>
                                        <p:cTn id="32" dur="250" fill="hold"/>
                                        <p:tgtEl>
                                          <p:spTgt spid="1054"/>
                                        </p:tgtEl>
                                        <p:attrNameLst>
                                          <p:attrName>ppt_h</p:attrName>
                                        </p:attrNameLst>
                                      </p:cBhvr>
                                      <p:tavLst>
                                        <p:tav tm="0">
                                          <p:val>
                                            <p:strVal val="4*#ppt_h"/>
                                          </p:val>
                                        </p:tav>
                                        <p:tav tm="100000">
                                          <p:val>
                                            <p:strVal val="#ppt_h"/>
                                          </p:val>
                                        </p:tav>
                                      </p:tavLst>
                                    </p:anim>
                                  </p:childTnLst>
                                </p:cTn>
                              </p:par>
                              <p:par>
                                <p:cTn id="33" presetID="23" presetClass="entr" presetSubtype="32" fill="hold" nodeType="withEffect">
                                  <p:stCondLst>
                                    <p:cond delay="1250"/>
                                  </p:stCondLst>
                                  <p:childTnLst>
                                    <p:set>
                                      <p:cBhvr>
                                        <p:cTn id="34" dur="1" fill="hold">
                                          <p:stCondLst>
                                            <p:cond delay="0"/>
                                          </p:stCondLst>
                                        </p:cTn>
                                        <p:tgtEl>
                                          <p:spTgt spid="1061"/>
                                        </p:tgtEl>
                                        <p:attrNameLst>
                                          <p:attrName>style.visibility</p:attrName>
                                        </p:attrNameLst>
                                      </p:cBhvr>
                                      <p:to>
                                        <p:strVal val="visible"/>
                                      </p:to>
                                    </p:set>
                                    <p:anim calcmode="lin" valueType="num">
                                      <p:cBhvr>
                                        <p:cTn id="35" dur="250" fill="hold"/>
                                        <p:tgtEl>
                                          <p:spTgt spid="1061"/>
                                        </p:tgtEl>
                                        <p:attrNameLst>
                                          <p:attrName>ppt_w</p:attrName>
                                        </p:attrNameLst>
                                      </p:cBhvr>
                                      <p:tavLst>
                                        <p:tav tm="0">
                                          <p:val>
                                            <p:strVal val="4*#ppt_w"/>
                                          </p:val>
                                        </p:tav>
                                        <p:tav tm="100000">
                                          <p:val>
                                            <p:strVal val="#ppt_w"/>
                                          </p:val>
                                        </p:tav>
                                      </p:tavLst>
                                    </p:anim>
                                    <p:anim calcmode="lin" valueType="num">
                                      <p:cBhvr>
                                        <p:cTn id="36" dur="250" fill="hold"/>
                                        <p:tgtEl>
                                          <p:spTgt spid="1061"/>
                                        </p:tgtEl>
                                        <p:attrNameLst>
                                          <p:attrName>ppt_h</p:attrName>
                                        </p:attrNameLst>
                                      </p:cBhvr>
                                      <p:tavLst>
                                        <p:tav tm="0">
                                          <p:val>
                                            <p:strVal val="4*#ppt_h"/>
                                          </p:val>
                                        </p:tav>
                                        <p:tav tm="100000">
                                          <p:val>
                                            <p:strVal val="#ppt_h"/>
                                          </p:val>
                                        </p:tav>
                                      </p:tavLst>
                                    </p:anim>
                                  </p:childTnLst>
                                </p:cTn>
                              </p:par>
                            </p:childTnLst>
                          </p:cTn>
                        </p:par>
                        <p:par>
                          <p:cTn id="37" fill="hold">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1034"/>
                                        </p:tgtEl>
                                        <p:attrNameLst>
                                          <p:attrName>style.visibility</p:attrName>
                                        </p:attrNameLst>
                                      </p:cBhvr>
                                      <p:to>
                                        <p:strVal val="visible"/>
                                      </p:to>
                                    </p:set>
                                    <p:animEffect transition="in" filter="wipe(up)">
                                      <p:cBhvr>
                                        <p:cTn id="40" dur="500"/>
                                        <p:tgtEl>
                                          <p:spTgt spid="1034"/>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041"/>
                                        </p:tgtEl>
                                        <p:attrNameLst>
                                          <p:attrName>style.visibility</p:attrName>
                                        </p:attrNameLst>
                                      </p:cBhvr>
                                      <p:to>
                                        <p:strVal val="visible"/>
                                      </p:to>
                                    </p:set>
                                    <p:animEffect transition="in" filter="wipe(up)">
                                      <p:cBhvr>
                                        <p:cTn id="43" dur="500"/>
                                        <p:tgtEl>
                                          <p:spTgt spid="104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1053"/>
                                        </p:tgtEl>
                                        <p:attrNameLst>
                                          <p:attrName>style.visibility</p:attrName>
                                        </p:attrNameLst>
                                      </p:cBhvr>
                                      <p:to>
                                        <p:strVal val="visible"/>
                                      </p:to>
                                    </p:set>
                                    <p:animEffect transition="in" filter="wipe(up)">
                                      <p:cBhvr>
                                        <p:cTn id="46" dur="500"/>
                                        <p:tgtEl>
                                          <p:spTgt spid="105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025"/>
                                        </p:tgtEl>
                                        <p:attrNameLst>
                                          <p:attrName>style.visibility</p:attrName>
                                        </p:attrNameLst>
                                      </p:cBhvr>
                                      <p:to>
                                        <p:strVal val="visible"/>
                                      </p:to>
                                    </p:set>
                                    <p:animEffect transition="in" filter="wipe(down)">
                                      <p:cBhvr>
                                        <p:cTn id="49" dur="500"/>
                                        <p:tgtEl>
                                          <p:spTgt spid="102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048"/>
                                        </p:tgtEl>
                                        <p:attrNameLst>
                                          <p:attrName>style.visibility</p:attrName>
                                        </p:attrNameLst>
                                      </p:cBhvr>
                                      <p:to>
                                        <p:strVal val="visible"/>
                                      </p:to>
                                    </p:set>
                                    <p:animEffect transition="in" filter="wipe(down)">
                                      <p:cBhvr>
                                        <p:cTn id="52" dur="500"/>
                                        <p:tgtEl>
                                          <p:spTgt spid="1048"/>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60"/>
                                        </p:tgtEl>
                                        <p:attrNameLst>
                                          <p:attrName>style.visibility</p:attrName>
                                        </p:attrNameLst>
                                      </p:cBhvr>
                                      <p:to>
                                        <p:strVal val="visible"/>
                                      </p:to>
                                    </p:set>
                                    <p:animEffect transition="in" filter="wipe(down)">
                                      <p:cBhvr>
                                        <p:cTn id="55" dur="500"/>
                                        <p:tgtEl>
                                          <p:spTgt spid="1060"/>
                                        </p:tgtEl>
                                      </p:cBhvr>
                                    </p:animEffect>
                                  </p:childTnLst>
                                </p:cTn>
                              </p:par>
                            </p:childTnLst>
                          </p:cTn>
                        </p:par>
                        <p:par>
                          <p:cTn id="56" fill="hold">
                            <p:stCondLst>
                              <p:cond delay="4000"/>
                            </p:stCondLst>
                            <p:childTnLst>
                              <p:par>
                                <p:cTn id="57" presetID="21" presetClass="entr" presetSubtype="1" fill="hold" grpId="0" nodeType="afterEffect">
                                  <p:stCondLst>
                                    <p:cond delay="0"/>
                                  </p:stCondLst>
                                  <p:childTnLst>
                                    <p:set>
                                      <p:cBhvr>
                                        <p:cTn id="58" dur="1" fill="hold">
                                          <p:stCondLst>
                                            <p:cond delay="0"/>
                                          </p:stCondLst>
                                        </p:cTn>
                                        <p:tgtEl>
                                          <p:spTgt spid="1024"/>
                                        </p:tgtEl>
                                        <p:attrNameLst>
                                          <p:attrName>style.visibility</p:attrName>
                                        </p:attrNameLst>
                                      </p:cBhvr>
                                      <p:to>
                                        <p:strVal val="visible"/>
                                      </p:to>
                                    </p:set>
                                    <p:animEffect transition="in" filter="wheel(1)">
                                      <p:cBhvr>
                                        <p:cTn id="59" dur="1000"/>
                                        <p:tgtEl>
                                          <p:spTgt spid="1024"/>
                                        </p:tgtEl>
                                      </p:cBhvr>
                                    </p:animEffect>
                                  </p:childTnLst>
                                </p:cTn>
                              </p:par>
                              <p:par>
                                <p:cTn id="60" presetID="21" presetClass="entr" presetSubtype="1" fill="hold" grpId="0" nodeType="withEffect">
                                  <p:stCondLst>
                                    <p:cond delay="0"/>
                                  </p:stCondLst>
                                  <p:childTnLst>
                                    <p:set>
                                      <p:cBhvr>
                                        <p:cTn id="61" dur="1" fill="hold">
                                          <p:stCondLst>
                                            <p:cond delay="0"/>
                                          </p:stCondLst>
                                        </p:cTn>
                                        <p:tgtEl>
                                          <p:spTgt spid="1045"/>
                                        </p:tgtEl>
                                        <p:attrNameLst>
                                          <p:attrName>style.visibility</p:attrName>
                                        </p:attrNameLst>
                                      </p:cBhvr>
                                      <p:to>
                                        <p:strVal val="visible"/>
                                      </p:to>
                                    </p:set>
                                    <p:animEffect transition="in" filter="wheel(1)">
                                      <p:cBhvr>
                                        <p:cTn id="62" dur="1000"/>
                                        <p:tgtEl>
                                          <p:spTgt spid="1045"/>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1059"/>
                                        </p:tgtEl>
                                        <p:attrNameLst>
                                          <p:attrName>style.visibility</p:attrName>
                                        </p:attrNameLst>
                                      </p:cBhvr>
                                      <p:to>
                                        <p:strVal val="visible"/>
                                      </p:to>
                                    </p:set>
                                    <p:animEffect transition="in" filter="wheel(1)">
                                      <p:cBhvr>
                                        <p:cTn id="65" dur="1000"/>
                                        <p:tgtEl>
                                          <p:spTgt spid="1059"/>
                                        </p:tgtEl>
                                      </p:cBhvr>
                                    </p:animEffect>
                                  </p:childTnLst>
                                </p:cTn>
                              </p:par>
                              <p:par>
                                <p:cTn id="66" presetID="21" presetClass="entr" presetSubtype="1" fill="hold" grpId="0" nodeType="withEffect">
                                  <p:stCondLst>
                                    <p:cond delay="0"/>
                                  </p:stCondLst>
                                  <p:childTnLst>
                                    <p:set>
                                      <p:cBhvr>
                                        <p:cTn id="67" dur="1" fill="hold">
                                          <p:stCondLst>
                                            <p:cond delay="0"/>
                                          </p:stCondLst>
                                        </p:cTn>
                                        <p:tgtEl>
                                          <p:spTgt spid="1031"/>
                                        </p:tgtEl>
                                        <p:attrNameLst>
                                          <p:attrName>style.visibility</p:attrName>
                                        </p:attrNameLst>
                                      </p:cBhvr>
                                      <p:to>
                                        <p:strVal val="visible"/>
                                      </p:to>
                                    </p:set>
                                    <p:animEffect transition="in" filter="wheel(1)">
                                      <p:cBhvr>
                                        <p:cTn id="68" dur="1000"/>
                                        <p:tgtEl>
                                          <p:spTgt spid="1031"/>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1038"/>
                                        </p:tgtEl>
                                        <p:attrNameLst>
                                          <p:attrName>style.visibility</p:attrName>
                                        </p:attrNameLst>
                                      </p:cBhvr>
                                      <p:to>
                                        <p:strVal val="visible"/>
                                      </p:to>
                                    </p:set>
                                    <p:animEffect transition="in" filter="wheel(1)">
                                      <p:cBhvr>
                                        <p:cTn id="71" dur="1000"/>
                                        <p:tgtEl>
                                          <p:spTgt spid="1038"/>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1052"/>
                                        </p:tgtEl>
                                        <p:attrNameLst>
                                          <p:attrName>style.visibility</p:attrName>
                                        </p:attrNameLst>
                                      </p:cBhvr>
                                      <p:to>
                                        <p:strVal val="visible"/>
                                      </p:to>
                                    </p:set>
                                    <p:animEffect transition="in" filter="wheel(1)">
                                      <p:cBhvr>
                                        <p:cTn id="74" dur="1000"/>
                                        <p:tgtEl>
                                          <p:spTgt spid="1052"/>
                                        </p:tgtEl>
                                      </p:cBhvr>
                                    </p:animEffect>
                                  </p:childTnLst>
                                </p:cTn>
                              </p:par>
                            </p:childTnLst>
                          </p:cTn>
                        </p:par>
                        <p:par>
                          <p:cTn id="75" fill="hold">
                            <p:stCondLst>
                              <p:cond delay="5000"/>
                            </p:stCondLst>
                            <p:childTnLst>
                              <p:par>
                                <p:cTn id="76" presetID="42" presetClass="entr" presetSubtype="0" fill="hold" grpId="0" nodeType="afterEffect">
                                  <p:stCondLst>
                                    <p:cond delay="0"/>
                                  </p:stCondLst>
                                  <p:childTnLst>
                                    <p:set>
                                      <p:cBhvr>
                                        <p:cTn id="77" dur="1" fill="hold">
                                          <p:stCondLst>
                                            <p:cond delay="0"/>
                                          </p:stCondLst>
                                        </p:cTn>
                                        <p:tgtEl>
                                          <p:spTgt spid="1029"/>
                                        </p:tgtEl>
                                        <p:attrNameLst>
                                          <p:attrName>style.visibility</p:attrName>
                                        </p:attrNameLst>
                                      </p:cBhvr>
                                      <p:to>
                                        <p:strVal val="visible"/>
                                      </p:to>
                                    </p:set>
                                    <p:animEffect transition="in" filter="fade">
                                      <p:cBhvr>
                                        <p:cTn id="78" dur="500"/>
                                        <p:tgtEl>
                                          <p:spTgt spid="1029"/>
                                        </p:tgtEl>
                                      </p:cBhvr>
                                    </p:animEffect>
                                    <p:anim calcmode="lin" valueType="num">
                                      <p:cBhvr>
                                        <p:cTn id="79" dur="500" fill="hold"/>
                                        <p:tgtEl>
                                          <p:spTgt spid="1029"/>
                                        </p:tgtEl>
                                        <p:attrNameLst>
                                          <p:attrName>ppt_x</p:attrName>
                                        </p:attrNameLst>
                                      </p:cBhvr>
                                      <p:tavLst>
                                        <p:tav tm="0">
                                          <p:val>
                                            <p:strVal val="#ppt_x"/>
                                          </p:val>
                                        </p:tav>
                                        <p:tav tm="100000">
                                          <p:val>
                                            <p:strVal val="#ppt_x"/>
                                          </p:val>
                                        </p:tav>
                                      </p:tavLst>
                                    </p:anim>
                                    <p:anim calcmode="lin" valueType="num">
                                      <p:cBhvr>
                                        <p:cTn id="80" dur="500" fill="hold"/>
                                        <p:tgtEl>
                                          <p:spTgt spid="1029"/>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1030"/>
                                        </p:tgtEl>
                                        <p:attrNameLst>
                                          <p:attrName>style.visibility</p:attrName>
                                        </p:attrNameLst>
                                      </p:cBhvr>
                                      <p:to>
                                        <p:strVal val="visible"/>
                                      </p:to>
                                    </p:set>
                                    <p:animEffect transition="in" filter="fade">
                                      <p:cBhvr>
                                        <p:cTn id="83" dur="500"/>
                                        <p:tgtEl>
                                          <p:spTgt spid="1030"/>
                                        </p:tgtEl>
                                      </p:cBhvr>
                                    </p:animEffect>
                                    <p:anim calcmode="lin" valueType="num">
                                      <p:cBhvr>
                                        <p:cTn id="84" dur="500" fill="hold"/>
                                        <p:tgtEl>
                                          <p:spTgt spid="1030"/>
                                        </p:tgtEl>
                                        <p:attrNameLst>
                                          <p:attrName>ppt_x</p:attrName>
                                        </p:attrNameLst>
                                      </p:cBhvr>
                                      <p:tavLst>
                                        <p:tav tm="0">
                                          <p:val>
                                            <p:strVal val="#ppt_x"/>
                                          </p:val>
                                        </p:tav>
                                        <p:tav tm="100000">
                                          <p:val>
                                            <p:strVal val="#ppt_x"/>
                                          </p:val>
                                        </p:tav>
                                      </p:tavLst>
                                    </p:anim>
                                    <p:anim calcmode="lin" valueType="num">
                                      <p:cBhvr>
                                        <p:cTn id="85" dur="500" fill="hold"/>
                                        <p:tgtEl>
                                          <p:spTgt spid="1030"/>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1046"/>
                                        </p:tgtEl>
                                        <p:attrNameLst>
                                          <p:attrName>style.visibility</p:attrName>
                                        </p:attrNameLst>
                                      </p:cBhvr>
                                      <p:to>
                                        <p:strVal val="visible"/>
                                      </p:to>
                                    </p:set>
                                    <p:animEffect transition="in" filter="fade">
                                      <p:cBhvr>
                                        <p:cTn id="88" dur="500"/>
                                        <p:tgtEl>
                                          <p:spTgt spid="1046"/>
                                        </p:tgtEl>
                                      </p:cBhvr>
                                    </p:animEffect>
                                    <p:anim calcmode="lin" valueType="num">
                                      <p:cBhvr>
                                        <p:cTn id="89" dur="500" fill="hold"/>
                                        <p:tgtEl>
                                          <p:spTgt spid="1046"/>
                                        </p:tgtEl>
                                        <p:attrNameLst>
                                          <p:attrName>ppt_x</p:attrName>
                                        </p:attrNameLst>
                                      </p:cBhvr>
                                      <p:tavLst>
                                        <p:tav tm="0">
                                          <p:val>
                                            <p:strVal val="#ppt_x"/>
                                          </p:val>
                                        </p:tav>
                                        <p:tav tm="100000">
                                          <p:val>
                                            <p:strVal val="#ppt_x"/>
                                          </p:val>
                                        </p:tav>
                                      </p:tavLst>
                                    </p:anim>
                                    <p:anim calcmode="lin" valueType="num">
                                      <p:cBhvr>
                                        <p:cTn id="90" dur="500" fill="hold"/>
                                        <p:tgtEl>
                                          <p:spTgt spid="1046"/>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1047"/>
                                        </p:tgtEl>
                                        <p:attrNameLst>
                                          <p:attrName>style.visibility</p:attrName>
                                        </p:attrNameLst>
                                      </p:cBhvr>
                                      <p:to>
                                        <p:strVal val="visible"/>
                                      </p:to>
                                    </p:set>
                                    <p:animEffect transition="in" filter="fade">
                                      <p:cBhvr>
                                        <p:cTn id="93" dur="500"/>
                                        <p:tgtEl>
                                          <p:spTgt spid="1047"/>
                                        </p:tgtEl>
                                      </p:cBhvr>
                                    </p:animEffect>
                                    <p:anim calcmode="lin" valueType="num">
                                      <p:cBhvr>
                                        <p:cTn id="94" dur="500" fill="hold"/>
                                        <p:tgtEl>
                                          <p:spTgt spid="1047"/>
                                        </p:tgtEl>
                                        <p:attrNameLst>
                                          <p:attrName>ppt_x</p:attrName>
                                        </p:attrNameLst>
                                      </p:cBhvr>
                                      <p:tavLst>
                                        <p:tav tm="0">
                                          <p:val>
                                            <p:strVal val="#ppt_x"/>
                                          </p:val>
                                        </p:tav>
                                        <p:tav tm="100000">
                                          <p:val>
                                            <p:strVal val="#ppt_x"/>
                                          </p:val>
                                        </p:tav>
                                      </p:tavLst>
                                    </p:anim>
                                    <p:anim calcmode="lin" valueType="num">
                                      <p:cBhvr>
                                        <p:cTn id="95" dur="500" fill="hold"/>
                                        <p:tgtEl>
                                          <p:spTgt spid="1047"/>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1064"/>
                                        </p:tgtEl>
                                        <p:attrNameLst>
                                          <p:attrName>style.visibility</p:attrName>
                                        </p:attrNameLst>
                                      </p:cBhvr>
                                      <p:to>
                                        <p:strVal val="visible"/>
                                      </p:to>
                                    </p:set>
                                    <p:animEffect transition="in" filter="fade">
                                      <p:cBhvr>
                                        <p:cTn id="98" dur="500"/>
                                        <p:tgtEl>
                                          <p:spTgt spid="1064"/>
                                        </p:tgtEl>
                                      </p:cBhvr>
                                    </p:animEffect>
                                    <p:anim calcmode="lin" valueType="num">
                                      <p:cBhvr>
                                        <p:cTn id="99" dur="500" fill="hold"/>
                                        <p:tgtEl>
                                          <p:spTgt spid="1064"/>
                                        </p:tgtEl>
                                        <p:attrNameLst>
                                          <p:attrName>ppt_x</p:attrName>
                                        </p:attrNameLst>
                                      </p:cBhvr>
                                      <p:tavLst>
                                        <p:tav tm="0">
                                          <p:val>
                                            <p:strVal val="#ppt_x"/>
                                          </p:val>
                                        </p:tav>
                                        <p:tav tm="100000">
                                          <p:val>
                                            <p:strVal val="#ppt_x"/>
                                          </p:val>
                                        </p:tav>
                                      </p:tavLst>
                                    </p:anim>
                                    <p:anim calcmode="lin" valueType="num">
                                      <p:cBhvr>
                                        <p:cTn id="100" dur="500" fill="hold"/>
                                        <p:tgtEl>
                                          <p:spTgt spid="1064"/>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1065"/>
                                        </p:tgtEl>
                                        <p:attrNameLst>
                                          <p:attrName>style.visibility</p:attrName>
                                        </p:attrNameLst>
                                      </p:cBhvr>
                                      <p:to>
                                        <p:strVal val="visible"/>
                                      </p:to>
                                    </p:set>
                                    <p:animEffect transition="in" filter="fade">
                                      <p:cBhvr>
                                        <p:cTn id="103" dur="500"/>
                                        <p:tgtEl>
                                          <p:spTgt spid="1065"/>
                                        </p:tgtEl>
                                      </p:cBhvr>
                                    </p:animEffect>
                                    <p:anim calcmode="lin" valueType="num">
                                      <p:cBhvr>
                                        <p:cTn id="104" dur="500" fill="hold"/>
                                        <p:tgtEl>
                                          <p:spTgt spid="1065"/>
                                        </p:tgtEl>
                                        <p:attrNameLst>
                                          <p:attrName>ppt_x</p:attrName>
                                        </p:attrNameLst>
                                      </p:cBhvr>
                                      <p:tavLst>
                                        <p:tav tm="0">
                                          <p:val>
                                            <p:strVal val="#ppt_x"/>
                                          </p:val>
                                        </p:tav>
                                        <p:tav tm="100000">
                                          <p:val>
                                            <p:strVal val="#ppt_x"/>
                                          </p:val>
                                        </p:tav>
                                      </p:tavLst>
                                    </p:anim>
                                    <p:anim calcmode="lin" valueType="num">
                                      <p:cBhvr>
                                        <p:cTn id="105" dur="500" fill="hold"/>
                                        <p:tgtEl>
                                          <p:spTgt spid="1065"/>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1032"/>
                                        </p:tgtEl>
                                        <p:attrNameLst>
                                          <p:attrName>style.visibility</p:attrName>
                                        </p:attrNameLst>
                                      </p:cBhvr>
                                      <p:to>
                                        <p:strVal val="visible"/>
                                      </p:to>
                                    </p:set>
                                    <p:animEffect transition="in" filter="fade">
                                      <p:cBhvr>
                                        <p:cTn id="108" dur="500"/>
                                        <p:tgtEl>
                                          <p:spTgt spid="1032"/>
                                        </p:tgtEl>
                                      </p:cBhvr>
                                    </p:animEffect>
                                    <p:anim calcmode="lin" valueType="num">
                                      <p:cBhvr>
                                        <p:cTn id="109" dur="500" fill="hold"/>
                                        <p:tgtEl>
                                          <p:spTgt spid="1032"/>
                                        </p:tgtEl>
                                        <p:attrNameLst>
                                          <p:attrName>ppt_x</p:attrName>
                                        </p:attrNameLst>
                                      </p:cBhvr>
                                      <p:tavLst>
                                        <p:tav tm="0">
                                          <p:val>
                                            <p:strVal val="#ppt_x"/>
                                          </p:val>
                                        </p:tav>
                                        <p:tav tm="100000">
                                          <p:val>
                                            <p:strVal val="#ppt_x"/>
                                          </p:val>
                                        </p:tav>
                                      </p:tavLst>
                                    </p:anim>
                                    <p:anim calcmode="lin" valueType="num">
                                      <p:cBhvr>
                                        <p:cTn id="110" dur="500" fill="hold"/>
                                        <p:tgtEl>
                                          <p:spTgt spid="1032"/>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1033"/>
                                        </p:tgtEl>
                                        <p:attrNameLst>
                                          <p:attrName>style.visibility</p:attrName>
                                        </p:attrNameLst>
                                      </p:cBhvr>
                                      <p:to>
                                        <p:strVal val="visible"/>
                                      </p:to>
                                    </p:set>
                                    <p:animEffect transition="in" filter="fade">
                                      <p:cBhvr>
                                        <p:cTn id="113" dur="500"/>
                                        <p:tgtEl>
                                          <p:spTgt spid="1033"/>
                                        </p:tgtEl>
                                      </p:cBhvr>
                                    </p:animEffect>
                                    <p:anim calcmode="lin" valueType="num">
                                      <p:cBhvr>
                                        <p:cTn id="114" dur="500" fill="hold"/>
                                        <p:tgtEl>
                                          <p:spTgt spid="1033"/>
                                        </p:tgtEl>
                                        <p:attrNameLst>
                                          <p:attrName>ppt_x</p:attrName>
                                        </p:attrNameLst>
                                      </p:cBhvr>
                                      <p:tavLst>
                                        <p:tav tm="0">
                                          <p:val>
                                            <p:strVal val="#ppt_x"/>
                                          </p:val>
                                        </p:tav>
                                        <p:tav tm="100000">
                                          <p:val>
                                            <p:strVal val="#ppt_x"/>
                                          </p:val>
                                        </p:tav>
                                      </p:tavLst>
                                    </p:anim>
                                    <p:anim calcmode="lin" valueType="num">
                                      <p:cBhvr>
                                        <p:cTn id="115" dur="500" fill="hold"/>
                                        <p:tgtEl>
                                          <p:spTgt spid="1033"/>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1039"/>
                                        </p:tgtEl>
                                        <p:attrNameLst>
                                          <p:attrName>style.visibility</p:attrName>
                                        </p:attrNameLst>
                                      </p:cBhvr>
                                      <p:to>
                                        <p:strVal val="visible"/>
                                      </p:to>
                                    </p:set>
                                    <p:animEffect transition="in" filter="fade">
                                      <p:cBhvr>
                                        <p:cTn id="118" dur="500"/>
                                        <p:tgtEl>
                                          <p:spTgt spid="1039"/>
                                        </p:tgtEl>
                                      </p:cBhvr>
                                    </p:animEffect>
                                    <p:anim calcmode="lin" valueType="num">
                                      <p:cBhvr>
                                        <p:cTn id="119" dur="500" fill="hold"/>
                                        <p:tgtEl>
                                          <p:spTgt spid="1039"/>
                                        </p:tgtEl>
                                        <p:attrNameLst>
                                          <p:attrName>ppt_x</p:attrName>
                                        </p:attrNameLst>
                                      </p:cBhvr>
                                      <p:tavLst>
                                        <p:tav tm="0">
                                          <p:val>
                                            <p:strVal val="#ppt_x"/>
                                          </p:val>
                                        </p:tav>
                                        <p:tav tm="100000">
                                          <p:val>
                                            <p:strVal val="#ppt_x"/>
                                          </p:val>
                                        </p:tav>
                                      </p:tavLst>
                                    </p:anim>
                                    <p:anim calcmode="lin" valueType="num">
                                      <p:cBhvr>
                                        <p:cTn id="120" dur="500" fill="hold"/>
                                        <p:tgtEl>
                                          <p:spTgt spid="1039"/>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1040"/>
                                        </p:tgtEl>
                                        <p:attrNameLst>
                                          <p:attrName>style.visibility</p:attrName>
                                        </p:attrNameLst>
                                      </p:cBhvr>
                                      <p:to>
                                        <p:strVal val="visible"/>
                                      </p:to>
                                    </p:set>
                                    <p:animEffect transition="in" filter="fade">
                                      <p:cBhvr>
                                        <p:cTn id="123" dur="500"/>
                                        <p:tgtEl>
                                          <p:spTgt spid="1040"/>
                                        </p:tgtEl>
                                      </p:cBhvr>
                                    </p:animEffect>
                                    <p:anim calcmode="lin" valueType="num">
                                      <p:cBhvr>
                                        <p:cTn id="124" dur="500" fill="hold"/>
                                        <p:tgtEl>
                                          <p:spTgt spid="1040"/>
                                        </p:tgtEl>
                                        <p:attrNameLst>
                                          <p:attrName>ppt_x</p:attrName>
                                        </p:attrNameLst>
                                      </p:cBhvr>
                                      <p:tavLst>
                                        <p:tav tm="0">
                                          <p:val>
                                            <p:strVal val="#ppt_x"/>
                                          </p:val>
                                        </p:tav>
                                        <p:tav tm="100000">
                                          <p:val>
                                            <p:strVal val="#ppt_x"/>
                                          </p:val>
                                        </p:tav>
                                      </p:tavLst>
                                    </p:anim>
                                    <p:anim calcmode="lin" valueType="num">
                                      <p:cBhvr>
                                        <p:cTn id="125" dur="500" fill="hold"/>
                                        <p:tgtEl>
                                          <p:spTgt spid="1040"/>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1057"/>
                                        </p:tgtEl>
                                        <p:attrNameLst>
                                          <p:attrName>style.visibility</p:attrName>
                                        </p:attrNameLst>
                                      </p:cBhvr>
                                      <p:to>
                                        <p:strVal val="visible"/>
                                      </p:to>
                                    </p:set>
                                    <p:animEffect transition="in" filter="fade">
                                      <p:cBhvr>
                                        <p:cTn id="128" dur="500"/>
                                        <p:tgtEl>
                                          <p:spTgt spid="1057"/>
                                        </p:tgtEl>
                                      </p:cBhvr>
                                    </p:animEffect>
                                    <p:anim calcmode="lin" valueType="num">
                                      <p:cBhvr>
                                        <p:cTn id="129" dur="500" fill="hold"/>
                                        <p:tgtEl>
                                          <p:spTgt spid="1057"/>
                                        </p:tgtEl>
                                        <p:attrNameLst>
                                          <p:attrName>ppt_x</p:attrName>
                                        </p:attrNameLst>
                                      </p:cBhvr>
                                      <p:tavLst>
                                        <p:tav tm="0">
                                          <p:val>
                                            <p:strVal val="#ppt_x"/>
                                          </p:val>
                                        </p:tav>
                                        <p:tav tm="100000">
                                          <p:val>
                                            <p:strVal val="#ppt_x"/>
                                          </p:val>
                                        </p:tav>
                                      </p:tavLst>
                                    </p:anim>
                                    <p:anim calcmode="lin" valueType="num">
                                      <p:cBhvr>
                                        <p:cTn id="130" dur="500" fill="hold"/>
                                        <p:tgtEl>
                                          <p:spTgt spid="1057"/>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1058"/>
                                        </p:tgtEl>
                                        <p:attrNameLst>
                                          <p:attrName>style.visibility</p:attrName>
                                        </p:attrNameLst>
                                      </p:cBhvr>
                                      <p:to>
                                        <p:strVal val="visible"/>
                                      </p:to>
                                    </p:set>
                                    <p:animEffect transition="in" filter="fade">
                                      <p:cBhvr>
                                        <p:cTn id="133" dur="500"/>
                                        <p:tgtEl>
                                          <p:spTgt spid="1058"/>
                                        </p:tgtEl>
                                      </p:cBhvr>
                                    </p:animEffect>
                                    <p:anim calcmode="lin" valueType="num">
                                      <p:cBhvr>
                                        <p:cTn id="134" dur="500" fill="hold"/>
                                        <p:tgtEl>
                                          <p:spTgt spid="1058"/>
                                        </p:tgtEl>
                                        <p:attrNameLst>
                                          <p:attrName>ppt_x</p:attrName>
                                        </p:attrNameLst>
                                      </p:cBhvr>
                                      <p:tavLst>
                                        <p:tav tm="0">
                                          <p:val>
                                            <p:strVal val="#ppt_x"/>
                                          </p:val>
                                        </p:tav>
                                        <p:tav tm="100000">
                                          <p:val>
                                            <p:strVal val="#ppt_x"/>
                                          </p:val>
                                        </p:tav>
                                      </p:tavLst>
                                    </p:anim>
                                    <p:anim calcmode="lin" valueType="num">
                                      <p:cBhvr>
                                        <p:cTn id="135" dur="500" fill="hold"/>
                                        <p:tgtEl>
                                          <p:spTgt spid="10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24" grpId="0" animBg="1"/>
      <p:bldP spid="1025" grpId="0" animBg="1"/>
      <p:bldP spid="1029" grpId="0"/>
      <p:bldP spid="1030" grpId="0"/>
      <p:bldP spid="1031" grpId="0" animBg="1"/>
      <p:bldP spid="1032" grpId="0"/>
      <p:bldP spid="1033" grpId="0"/>
      <p:bldP spid="1034" grpId="0" animBg="1"/>
      <p:bldP spid="1038" grpId="0" animBg="1"/>
      <p:bldP spid="1039" grpId="0"/>
      <p:bldP spid="1040" grpId="0"/>
      <p:bldP spid="1041" grpId="0" animBg="1"/>
      <p:bldP spid="1045" grpId="0" animBg="1"/>
      <p:bldP spid="1046" grpId="0"/>
      <p:bldP spid="1047" grpId="0"/>
      <p:bldP spid="1048" grpId="0" animBg="1"/>
      <p:bldP spid="1052" grpId="0" animBg="1"/>
      <p:bldP spid="1053" grpId="0" animBg="1"/>
      <p:bldP spid="1057" grpId="0"/>
      <p:bldP spid="1058" grpId="0"/>
      <p:bldP spid="1059" grpId="0" animBg="1"/>
      <p:bldP spid="1060" grpId="0" animBg="1"/>
      <p:bldP spid="1064" grpId="0"/>
      <p:bldP spid="106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14" name="平行四边形 36"/>
          <p:cNvSpPr>
            <a:spLocks noChangeArrowheads="1"/>
          </p:cNvSpPr>
          <p:nvPr/>
        </p:nvSpPr>
        <p:spPr bwMode="auto">
          <a:xfrm flipH="1">
            <a:off x="1326854" y="2783401"/>
            <a:ext cx="1691878" cy="1372790"/>
          </a:xfrm>
          <a:prstGeom prst="parallelogram">
            <a:avLst>
              <a:gd name="adj" fmla="val 53600"/>
            </a:avLst>
          </a:prstGeom>
          <a:solidFill>
            <a:srgbClr val="C00000"/>
          </a:solidFill>
          <a:ln>
            <a:noFill/>
          </a:ln>
          <a:extLst/>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15" name="平行四边形 37"/>
          <p:cNvSpPr>
            <a:spLocks noChangeArrowheads="1"/>
          </p:cNvSpPr>
          <p:nvPr/>
        </p:nvSpPr>
        <p:spPr bwMode="auto">
          <a:xfrm flipH="1">
            <a:off x="2787750" y="2792926"/>
            <a:ext cx="1691879" cy="1372790"/>
          </a:xfrm>
          <a:prstGeom prst="parallelogram">
            <a:avLst>
              <a:gd name="adj" fmla="val 53600"/>
            </a:avLst>
          </a:prstGeom>
          <a:solidFill>
            <a:srgbClr val="C00000"/>
          </a:solidFill>
          <a:ln>
            <a:noFill/>
          </a:ln>
          <a:extLst/>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16" name="平行四边形 38"/>
          <p:cNvSpPr>
            <a:spLocks noChangeArrowheads="1"/>
          </p:cNvSpPr>
          <p:nvPr/>
        </p:nvSpPr>
        <p:spPr bwMode="auto">
          <a:xfrm flipH="1">
            <a:off x="4239123" y="2811976"/>
            <a:ext cx="1691878" cy="1349310"/>
          </a:xfrm>
          <a:prstGeom prst="parallelogram">
            <a:avLst>
              <a:gd name="adj" fmla="val 53600"/>
            </a:avLst>
          </a:prstGeom>
          <a:solidFill>
            <a:srgbClr val="C00000"/>
          </a:solidFill>
          <a:ln>
            <a:noFill/>
          </a:ln>
          <a:extLst/>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17" name="平行四边形 39"/>
          <p:cNvSpPr>
            <a:spLocks noChangeArrowheads="1"/>
          </p:cNvSpPr>
          <p:nvPr/>
        </p:nvSpPr>
        <p:spPr bwMode="auto">
          <a:xfrm flipH="1">
            <a:off x="5709544" y="2792926"/>
            <a:ext cx="1691879" cy="1372790"/>
          </a:xfrm>
          <a:prstGeom prst="parallelogram">
            <a:avLst>
              <a:gd name="adj" fmla="val 53600"/>
            </a:avLst>
          </a:prstGeom>
          <a:solidFill>
            <a:srgbClr val="C00000"/>
          </a:solidFill>
          <a:ln>
            <a:noFill/>
          </a:ln>
          <a:extLst/>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grpSp>
        <p:nvGrpSpPr>
          <p:cNvPr id="18" name="Group 6"/>
          <p:cNvGrpSpPr>
            <a:grpSpLocks/>
          </p:cNvGrpSpPr>
          <p:nvPr/>
        </p:nvGrpSpPr>
        <p:grpSpPr bwMode="auto">
          <a:xfrm>
            <a:off x="596405" y="2780161"/>
            <a:ext cx="1693069" cy="1371600"/>
            <a:chOff x="12698" y="0"/>
            <a:chExt cx="2257034" cy="1830287"/>
          </a:xfrm>
          <a:solidFill>
            <a:srgbClr val="3CBDDA"/>
          </a:solidFill>
        </p:grpSpPr>
        <p:sp>
          <p:nvSpPr>
            <p:cNvPr id="19" name="平行四边形 40"/>
            <p:cNvSpPr>
              <a:spLocks noChangeArrowheads="1"/>
            </p:cNvSpPr>
            <p:nvPr/>
          </p:nvSpPr>
          <p:spPr bwMode="auto">
            <a:xfrm>
              <a:off x="12698" y="0"/>
              <a:ext cx="2257034" cy="1830287"/>
            </a:xfrm>
            <a:prstGeom prst="parallelogram">
              <a:avLst>
                <a:gd name="adj" fmla="val 53631"/>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20" name="TextBox 41"/>
            <p:cNvSpPr txBox="1">
              <a:spLocks noChangeArrowheads="1"/>
            </p:cNvSpPr>
            <p:nvPr/>
          </p:nvSpPr>
          <p:spPr bwMode="auto">
            <a:xfrm>
              <a:off x="719791" y="686370"/>
              <a:ext cx="861625" cy="49284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kern="0" dirty="0">
                  <a:solidFill>
                    <a:srgbClr val="F7F3EB"/>
                  </a:solidFill>
                  <a:latin typeface="微软雅黑" panose="020B0503020204020204" pitchFamily="34" charset="-122"/>
                  <a:ea typeface="微软雅黑" panose="020B0503020204020204" pitchFamily="34" charset="-122"/>
                </a:rPr>
                <a:t>文本</a:t>
              </a:r>
            </a:p>
          </p:txBody>
        </p:sp>
      </p:grpSp>
      <p:grpSp>
        <p:nvGrpSpPr>
          <p:cNvPr id="21" name="Group 9"/>
          <p:cNvGrpSpPr>
            <a:grpSpLocks/>
          </p:cNvGrpSpPr>
          <p:nvPr/>
        </p:nvGrpSpPr>
        <p:grpSpPr bwMode="auto">
          <a:xfrm>
            <a:off x="2052539" y="2789686"/>
            <a:ext cx="1693069" cy="1371600"/>
            <a:chOff x="0" y="0"/>
            <a:chExt cx="2257034" cy="1830287"/>
          </a:xfrm>
          <a:solidFill>
            <a:srgbClr val="FF0000"/>
          </a:solidFill>
        </p:grpSpPr>
        <p:sp>
          <p:nvSpPr>
            <p:cNvPr id="22" name="平行四边形 42"/>
            <p:cNvSpPr>
              <a:spLocks noChangeArrowheads="1"/>
            </p:cNvSpPr>
            <p:nvPr/>
          </p:nvSpPr>
          <p:spPr bwMode="auto">
            <a:xfrm>
              <a:off x="0" y="0"/>
              <a:ext cx="2257034" cy="1830287"/>
            </a:xfrm>
            <a:prstGeom prst="parallelogram">
              <a:avLst>
                <a:gd name="adj" fmla="val 53631"/>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23" name="TextBox 43"/>
            <p:cNvSpPr txBox="1">
              <a:spLocks noChangeArrowheads="1"/>
            </p:cNvSpPr>
            <p:nvPr/>
          </p:nvSpPr>
          <p:spPr bwMode="auto">
            <a:xfrm>
              <a:off x="732494" y="686370"/>
              <a:ext cx="861625" cy="492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kern="0" dirty="0">
                  <a:solidFill>
                    <a:srgbClr val="F7F3EB"/>
                  </a:solidFill>
                  <a:latin typeface="微软雅黑" panose="020B0503020204020204" pitchFamily="34" charset="-122"/>
                  <a:ea typeface="微软雅黑" panose="020B0503020204020204" pitchFamily="34" charset="-122"/>
                </a:rPr>
                <a:t>文本</a:t>
              </a:r>
            </a:p>
          </p:txBody>
        </p:sp>
      </p:grpSp>
      <p:grpSp>
        <p:nvGrpSpPr>
          <p:cNvPr id="24" name="Group 12"/>
          <p:cNvGrpSpPr>
            <a:grpSpLocks/>
          </p:cNvGrpSpPr>
          <p:nvPr/>
        </p:nvGrpSpPr>
        <p:grpSpPr bwMode="auto">
          <a:xfrm>
            <a:off x="3514626" y="2801592"/>
            <a:ext cx="1691879" cy="1372791"/>
            <a:chOff x="0" y="0"/>
            <a:chExt cx="2257034" cy="1830287"/>
          </a:xfrm>
          <a:solidFill>
            <a:srgbClr val="FF0000"/>
          </a:solidFill>
        </p:grpSpPr>
        <p:sp>
          <p:nvSpPr>
            <p:cNvPr id="25" name="平行四边形 44"/>
            <p:cNvSpPr>
              <a:spLocks noChangeArrowheads="1"/>
            </p:cNvSpPr>
            <p:nvPr/>
          </p:nvSpPr>
          <p:spPr bwMode="auto">
            <a:xfrm>
              <a:off x="0" y="0"/>
              <a:ext cx="2257034" cy="1830287"/>
            </a:xfrm>
            <a:prstGeom prst="parallelogram">
              <a:avLst>
                <a:gd name="adj" fmla="val 53631"/>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26" name="TextBox 45"/>
            <p:cNvSpPr txBox="1">
              <a:spLocks noChangeArrowheads="1"/>
            </p:cNvSpPr>
            <p:nvPr/>
          </p:nvSpPr>
          <p:spPr bwMode="auto">
            <a:xfrm>
              <a:off x="743981" y="683086"/>
              <a:ext cx="862231" cy="4924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kern="0" dirty="0">
                  <a:solidFill>
                    <a:srgbClr val="F7F3EB"/>
                  </a:solidFill>
                  <a:latin typeface="微软雅黑" panose="020B0503020204020204" pitchFamily="34" charset="-122"/>
                  <a:ea typeface="微软雅黑" panose="020B0503020204020204" pitchFamily="34" charset="-122"/>
                </a:rPr>
                <a:t>文本</a:t>
              </a:r>
            </a:p>
          </p:txBody>
        </p:sp>
      </p:grpSp>
      <p:grpSp>
        <p:nvGrpSpPr>
          <p:cNvPr id="27" name="Group 15"/>
          <p:cNvGrpSpPr>
            <a:grpSpLocks/>
          </p:cNvGrpSpPr>
          <p:nvPr/>
        </p:nvGrpSpPr>
        <p:grpSpPr bwMode="auto">
          <a:xfrm>
            <a:off x="4974333" y="2780161"/>
            <a:ext cx="1693069" cy="1394222"/>
            <a:chOff x="0" y="0"/>
            <a:chExt cx="2257034" cy="1830287"/>
          </a:xfrm>
          <a:solidFill>
            <a:srgbClr val="FF0000"/>
          </a:solidFill>
        </p:grpSpPr>
        <p:sp>
          <p:nvSpPr>
            <p:cNvPr id="28" name="平行四边形 46"/>
            <p:cNvSpPr>
              <a:spLocks noChangeArrowheads="1"/>
            </p:cNvSpPr>
            <p:nvPr/>
          </p:nvSpPr>
          <p:spPr bwMode="auto">
            <a:xfrm>
              <a:off x="0" y="0"/>
              <a:ext cx="2257034" cy="1830287"/>
            </a:xfrm>
            <a:prstGeom prst="parallelogram">
              <a:avLst>
                <a:gd name="adj" fmla="val 53631"/>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29" name="TextBox 47"/>
            <p:cNvSpPr txBox="1">
              <a:spLocks noChangeArrowheads="1"/>
            </p:cNvSpPr>
            <p:nvPr/>
          </p:nvSpPr>
          <p:spPr bwMode="auto">
            <a:xfrm>
              <a:off x="720900" y="686370"/>
              <a:ext cx="861625" cy="492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kern="0" dirty="0">
                  <a:solidFill>
                    <a:srgbClr val="F7F3EB"/>
                  </a:solidFill>
                  <a:latin typeface="微软雅黑" panose="020B0503020204020204" pitchFamily="34" charset="-122"/>
                  <a:ea typeface="微软雅黑" panose="020B0503020204020204" pitchFamily="34" charset="-122"/>
                </a:rPr>
                <a:t>文本</a:t>
              </a:r>
            </a:p>
          </p:txBody>
        </p:sp>
      </p:grpSp>
      <p:grpSp>
        <p:nvGrpSpPr>
          <p:cNvPr id="30" name="Group 18"/>
          <p:cNvGrpSpPr>
            <a:grpSpLocks/>
          </p:cNvGrpSpPr>
          <p:nvPr/>
        </p:nvGrpSpPr>
        <p:grpSpPr bwMode="auto">
          <a:xfrm>
            <a:off x="6703121" y="1830042"/>
            <a:ext cx="1559719" cy="2720579"/>
            <a:chOff x="0" y="0"/>
            <a:chExt cx="2080515" cy="3627839"/>
          </a:xfrm>
          <a:solidFill>
            <a:srgbClr val="FF0000"/>
          </a:solidFill>
        </p:grpSpPr>
        <p:sp>
          <p:nvSpPr>
            <p:cNvPr id="31" name="下箭头 3"/>
            <p:cNvSpPr>
              <a:spLocks/>
            </p:cNvSpPr>
            <p:nvPr/>
          </p:nvSpPr>
          <p:spPr bwMode="auto">
            <a:xfrm rot="12477797">
              <a:off x="0" y="0"/>
              <a:ext cx="2080515" cy="3627839"/>
            </a:xfrm>
            <a:custGeom>
              <a:avLst/>
              <a:gdLst>
                <a:gd name="T0" fmla="*/ 1098281 w 2196564"/>
                <a:gd name="T1" fmla="*/ 3710931 h 3710931"/>
                <a:gd name="T2" fmla="*/ 0 w 2196564"/>
                <a:gd name="T3" fmla="*/ 2770484 h 3710931"/>
                <a:gd name="T4" fmla="*/ 491085 w 2196564"/>
                <a:gd name="T5" fmla="*/ 2770484 h 3710931"/>
                <a:gd name="T6" fmla="*/ 491086 w 2196564"/>
                <a:gd name="T7" fmla="*/ 1830036 h 3710931"/>
                <a:gd name="T8" fmla="*/ 519177 w 2196564"/>
                <a:gd name="T9" fmla="*/ 646548 h 3710931"/>
                <a:gd name="T10" fmla="*/ 1737040 w 2196564"/>
                <a:gd name="T11" fmla="*/ 0 h 3710931"/>
                <a:gd name="T12" fmla="*/ 1728073 w 2196564"/>
                <a:gd name="T13" fmla="*/ 2124445 h 3710931"/>
                <a:gd name="T14" fmla="*/ 1705477 w 2196564"/>
                <a:gd name="T15" fmla="*/ 2770484 h 3710931"/>
                <a:gd name="T16" fmla="*/ 2196564 w 2196564"/>
                <a:gd name="T17" fmla="*/ 2770484 h 3710931"/>
                <a:gd name="T18" fmla="*/ 1098281 w 2196564"/>
                <a:gd name="T19" fmla="*/ 3710931 h 3710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6564" h="3710931">
                  <a:moveTo>
                    <a:pt x="1098281" y="3710931"/>
                  </a:moveTo>
                  <a:lnTo>
                    <a:pt x="0" y="2770484"/>
                  </a:lnTo>
                  <a:lnTo>
                    <a:pt x="491085" y="2770484"/>
                  </a:lnTo>
                  <a:cubicBezTo>
                    <a:pt x="491085" y="2457001"/>
                    <a:pt x="491086" y="2143519"/>
                    <a:pt x="491086" y="1830036"/>
                  </a:cubicBezTo>
                  <a:lnTo>
                    <a:pt x="519177" y="646548"/>
                  </a:lnTo>
                  <a:lnTo>
                    <a:pt x="1737040" y="0"/>
                  </a:lnTo>
                  <a:lnTo>
                    <a:pt x="1728073" y="2124445"/>
                  </a:lnTo>
                  <a:lnTo>
                    <a:pt x="1705477" y="2770484"/>
                  </a:lnTo>
                  <a:lnTo>
                    <a:pt x="2196564" y="2770484"/>
                  </a:lnTo>
                  <a:lnTo>
                    <a:pt x="1098281" y="37109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32" name="TextBox 49"/>
            <p:cNvSpPr txBox="1">
              <a:spLocks noChangeArrowheads="1"/>
            </p:cNvSpPr>
            <p:nvPr/>
          </p:nvSpPr>
          <p:spPr bwMode="auto">
            <a:xfrm rot="18066292">
              <a:off x="-62565" y="1742960"/>
              <a:ext cx="2093111" cy="49265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kern="0" dirty="0">
                  <a:solidFill>
                    <a:srgbClr val="F7F3EB"/>
                  </a:solidFill>
                  <a:latin typeface="微软雅黑" panose="020B0503020204020204" pitchFamily="34" charset="-122"/>
                  <a:ea typeface="微软雅黑" panose="020B0503020204020204" pitchFamily="34" charset="-122"/>
                </a:rPr>
                <a:t>单击增加标题</a:t>
              </a:r>
            </a:p>
          </p:txBody>
        </p:sp>
      </p:grpSp>
      <p:sp>
        <p:nvSpPr>
          <p:cNvPr id="33" name="矩形 50"/>
          <p:cNvSpPr>
            <a:spLocks noChangeArrowheads="1"/>
          </p:cNvSpPr>
          <p:nvPr/>
        </p:nvSpPr>
        <p:spPr bwMode="auto">
          <a:xfrm>
            <a:off x="1217317" y="1341553"/>
            <a:ext cx="4555331" cy="1201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nSpc>
                <a:spcPct val="100000"/>
              </a:lnSpc>
              <a:spcBef>
                <a:spcPct val="0"/>
              </a:spcBef>
              <a:buFontTx/>
              <a:buNone/>
            </a:pPr>
            <a:r>
              <a:rPr lang="zh-CN" altLang="en-US" sz="1200">
                <a:solidFill>
                  <a:srgbClr val="000000"/>
                </a:solidFill>
                <a:latin typeface="微软雅黑" pitchFamily="34" charset="-122"/>
                <a:ea typeface="微软雅黑" pitchFamily="34" charset="-122"/>
              </a:rPr>
              <a:t>我们工作室致力于专业</a:t>
            </a:r>
            <a:r>
              <a:rPr lang="en-US" altLang="zh-CN" sz="1200">
                <a:solidFill>
                  <a:srgbClr val="000000"/>
                </a:solidFill>
                <a:latin typeface="微软雅黑" pitchFamily="34" charset="-122"/>
                <a:ea typeface="微软雅黑" pitchFamily="34" charset="-122"/>
              </a:rPr>
              <a:t>PPT</a:t>
            </a:r>
            <a:r>
              <a:rPr lang="zh-CN" altLang="en-US" sz="1200">
                <a:solidFill>
                  <a:srgbClr val="000000"/>
                </a:solidFill>
                <a:latin typeface="微软雅黑" pitchFamily="34" charset="-122"/>
                <a:ea typeface="微软雅黑" pitchFamily="34" charset="-122"/>
              </a:rPr>
              <a:t>模板的发布，课件及汇报</a:t>
            </a:r>
            <a:r>
              <a:rPr lang="en-US" altLang="zh-CN" sz="1200">
                <a:solidFill>
                  <a:srgbClr val="000000"/>
                </a:solidFill>
                <a:latin typeface="微软雅黑" pitchFamily="34" charset="-122"/>
                <a:ea typeface="微软雅黑" pitchFamily="34" charset="-122"/>
              </a:rPr>
              <a:t>PPT</a:t>
            </a:r>
            <a:r>
              <a:rPr lang="zh-CN" altLang="en-US" sz="1200">
                <a:solidFill>
                  <a:srgbClr val="000000"/>
                </a:solidFill>
                <a:latin typeface="微软雅黑" pitchFamily="34" charset="-122"/>
                <a:ea typeface="微软雅黑" pitchFamily="34" charset="-122"/>
              </a:rPr>
              <a:t>的美化，并为您提供专业的</a:t>
            </a:r>
            <a:r>
              <a:rPr lang="en-US" altLang="zh-CN" sz="1200">
                <a:solidFill>
                  <a:srgbClr val="000000"/>
                </a:solidFill>
                <a:latin typeface="微软雅黑" pitchFamily="34" charset="-122"/>
                <a:ea typeface="微软雅黑" pitchFamily="34" charset="-122"/>
              </a:rPr>
              <a:t>PPT</a:t>
            </a:r>
            <a:r>
              <a:rPr lang="zh-CN" altLang="en-US" sz="1200">
                <a:solidFill>
                  <a:srgbClr val="000000"/>
                </a:solidFill>
                <a:latin typeface="微软雅黑" pitchFamily="34" charset="-122"/>
                <a:ea typeface="微软雅黑" pitchFamily="34" charset="-122"/>
              </a:rPr>
              <a:t>个性定制服务。我们秉承“给您演示的光和热”的理念，为您分担职场压力</a:t>
            </a:r>
            <a:r>
              <a:rPr lang="en-US" altLang="zh-CN" sz="1200">
                <a:solidFill>
                  <a:srgbClr val="000000"/>
                </a:solidFill>
                <a:latin typeface="微软雅黑" pitchFamily="34" charset="-122"/>
                <a:ea typeface="微软雅黑" pitchFamily="34" charset="-122"/>
              </a:rPr>
              <a:t>,</a:t>
            </a:r>
            <a:r>
              <a:rPr lang="zh-CN" altLang="en-US" sz="1200">
                <a:solidFill>
                  <a:srgbClr val="000000"/>
                </a:solidFill>
                <a:latin typeface="微软雅黑" pitchFamily="34" charset="-122"/>
                <a:ea typeface="微软雅黑" pitchFamily="34" charset="-122"/>
              </a:rPr>
              <a:t>让您的每一次亮相都信心澎湃。专业的团队，完善的售后，热情的服务，科学严谨的逻辑，一丝不苟的工作态度，定能使您的发展如虎添翼！</a:t>
            </a:r>
            <a:endParaRPr lang="en-US" altLang="zh-CN" sz="1200">
              <a:solidFill>
                <a:srgbClr val="000000"/>
              </a:solidFill>
              <a:latin typeface="微软雅黑" pitchFamily="34" charset="-122"/>
              <a:ea typeface="微软雅黑" pitchFamily="34" charset="-122"/>
            </a:endParaRPr>
          </a:p>
          <a:p>
            <a:pPr>
              <a:lnSpc>
                <a:spcPct val="100000"/>
              </a:lnSpc>
              <a:spcBef>
                <a:spcPct val="0"/>
              </a:spcBef>
              <a:buFontTx/>
              <a:buNone/>
            </a:pPr>
            <a:endParaRPr lang="en-US" altLang="zh-CN" sz="120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val="1463644561"/>
      </p:ext>
    </p:extLst>
  </p:cSld>
  <p:clrMapOvr>
    <a:masterClrMapping/>
  </p:clrMapOvr>
  <mc:AlternateContent xmlns:mc="http://schemas.openxmlformats.org/markup-compatibility/2006" xmlns:p14="http://schemas.microsoft.com/office/powerpoint/2010/main">
    <mc:Choice Requires="p14">
      <p:transition spd="slow" p14:dur="1200" advClick="0" advTm="9000">
        <p:dissolve/>
      </p:transition>
    </mc:Choice>
    <mc:Fallback xmlns="">
      <p:transition spd="slow" advClick="0" advTm="900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heel(4)">
                                      <p:cBhvr>
                                        <p:cTn id="7" dur="1000"/>
                                        <p:tgtEl>
                                          <p:spTgt spid="71"/>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down)">
                                      <p:cBhvr>
                                        <p:cTn id="11" dur="300"/>
                                        <p:tgtEl>
                                          <p:spTgt spid="18"/>
                                        </p:tgtEl>
                                      </p:cBhvr>
                                    </p:animEffect>
                                  </p:childTnLst>
                                </p:cTn>
                              </p:par>
                            </p:childTnLst>
                          </p:cTn>
                        </p:par>
                        <p:par>
                          <p:cTn id="12" fill="hold">
                            <p:stCondLst>
                              <p:cond delay="13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300"/>
                                        <p:tgtEl>
                                          <p:spTgt spid="14"/>
                                        </p:tgtEl>
                                      </p:cBhvr>
                                    </p:animEffect>
                                  </p:childTnLst>
                                </p:cTn>
                              </p:par>
                            </p:childTnLst>
                          </p:cTn>
                        </p:par>
                        <p:par>
                          <p:cTn id="16" fill="hold">
                            <p:stCondLst>
                              <p:cond delay="1600"/>
                            </p:stCondLst>
                            <p:childTnLst>
                              <p:par>
                                <p:cTn id="17" presetID="22" presetClass="entr" presetSubtype="4"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down)">
                                      <p:cBhvr>
                                        <p:cTn id="19" dur="300"/>
                                        <p:tgtEl>
                                          <p:spTgt spid="21"/>
                                        </p:tgtEl>
                                      </p:cBhvr>
                                    </p:animEffect>
                                  </p:childTnLst>
                                </p:cTn>
                              </p:par>
                            </p:childTnLst>
                          </p:cTn>
                        </p:par>
                        <p:par>
                          <p:cTn id="20" fill="hold">
                            <p:stCondLst>
                              <p:cond delay="190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300"/>
                                        <p:tgtEl>
                                          <p:spTgt spid="15"/>
                                        </p:tgtEl>
                                      </p:cBhvr>
                                    </p:animEffect>
                                  </p:childTnLst>
                                </p:cTn>
                              </p:par>
                            </p:childTnLst>
                          </p:cTn>
                        </p:par>
                        <p:par>
                          <p:cTn id="24" fill="hold">
                            <p:stCondLst>
                              <p:cond delay="2200"/>
                            </p:stCondLst>
                            <p:childTnLst>
                              <p:par>
                                <p:cTn id="25" presetID="22" presetClass="entr" presetSubtype="4"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down)">
                                      <p:cBhvr>
                                        <p:cTn id="27" dur="300"/>
                                        <p:tgtEl>
                                          <p:spTgt spid="24"/>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300"/>
                                        <p:tgtEl>
                                          <p:spTgt spid="16"/>
                                        </p:tgtEl>
                                      </p:cBhvr>
                                    </p:animEffect>
                                  </p:childTnLst>
                                </p:cTn>
                              </p:par>
                            </p:childTnLst>
                          </p:cTn>
                        </p:par>
                        <p:par>
                          <p:cTn id="32" fill="hold">
                            <p:stCondLst>
                              <p:cond delay="2800"/>
                            </p:stCondLst>
                            <p:childTnLst>
                              <p:par>
                                <p:cTn id="33" presetID="22" presetClass="entr" presetSubtype="4"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down)">
                                      <p:cBhvr>
                                        <p:cTn id="35" dur="300"/>
                                        <p:tgtEl>
                                          <p:spTgt spid="27"/>
                                        </p:tgtEl>
                                      </p:cBhvr>
                                    </p:animEffect>
                                  </p:childTnLst>
                                </p:cTn>
                              </p:par>
                            </p:childTnLst>
                          </p:cTn>
                        </p:par>
                        <p:par>
                          <p:cTn id="36" fill="hold">
                            <p:stCondLst>
                              <p:cond delay="3100"/>
                            </p:stCondLst>
                            <p:childTnLst>
                              <p:par>
                                <p:cTn id="37" presetID="22"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300"/>
                                        <p:tgtEl>
                                          <p:spTgt spid="17"/>
                                        </p:tgtEl>
                                      </p:cBhvr>
                                    </p:animEffect>
                                  </p:childTnLst>
                                </p:cTn>
                              </p:par>
                            </p:childTnLst>
                          </p:cTn>
                        </p:par>
                        <p:par>
                          <p:cTn id="40" fill="hold">
                            <p:stCondLst>
                              <p:cond delay="3400"/>
                            </p:stCondLst>
                            <p:childTnLst>
                              <p:par>
                                <p:cTn id="41" presetID="22" presetClass="entr" presetSubtype="4"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down)">
                                      <p:cBhvr>
                                        <p:cTn id="43" dur="300"/>
                                        <p:tgtEl>
                                          <p:spTgt spid="30"/>
                                        </p:tgtEl>
                                      </p:cBhvr>
                                    </p:animEffect>
                                  </p:childTnLst>
                                </p:cTn>
                              </p:par>
                            </p:childTnLst>
                          </p:cTn>
                        </p:par>
                        <p:par>
                          <p:cTn id="44" fill="hold">
                            <p:stCondLst>
                              <p:cond delay="3700"/>
                            </p:stCondLst>
                            <p:childTnLst>
                              <p:par>
                                <p:cTn id="45" presetID="31"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p:cTn id="47" dur="500" fill="hold"/>
                                        <p:tgtEl>
                                          <p:spTgt spid="33"/>
                                        </p:tgtEl>
                                        <p:attrNameLst>
                                          <p:attrName>ppt_w</p:attrName>
                                        </p:attrNameLst>
                                      </p:cBhvr>
                                      <p:tavLst>
                                        <p:tav tm="0">
                                          <p:val>
                                            <p:fltVal val="0"/>
                                          </p:val>
                                        </p:tav>
                                        <p:tav tm="100000">
                                          <p:val>
                                            <p:strVal val="#ppt_w"/>
                                          </p:val>
                                        </p:tav>
                                      </p:tavLst>
                                    </p:anim>
                                    <p:anim calcmode="lin" valueType="num">
                                      <p:cBhvr>
                                        <p:cTn id="48" dur="500" fill="hold"/>
                                        <p:tgtEl>
                                          <p:spTgt spid="33"/>
                                        </p:tgtEl>
                                        <p:attrNameLst>
                                          <p:attrName>ppt_h</p:attrName>
                                        </p:attrNameLst>
                                      </p:cBhvr>
                                      <p:tavLst>
                                        <p:tav tm="0">
                                          <p:val>
                                            <p:fltVal val="0"/>
                                          </p:val>
                                        </p:tav>
                                        <p:tav tm="100000">
                                          <p:val>
                                            <p:strVal val="#ppt_h"/>
                                          </p:val>
                                        </p:tav>
                                      </p:tavLst>
                                    </p:anim>
                                    <p:anim calcmode="lin" valueType="num">
                                      <p:cBhvr>
                                        <p:cTn id="49" dur="500" fill="hold"/>
                                        <p:tgtEl>
                                          <p:spTgt spid="33"/>
                                        </p:tgtEl>
                                        <p:attrNameLst>
                                          <p:attrName>style.rotation</p:attrName>
                                        </p:attrNameLst>
                                      </p:cBhvr>
                                      <p:tavLst>
                                        <p:tav tm="0">
                                          <p:val>
                                            <p:fltVal val="90"/>
                                          </p:val>
                                        </p:tav>
                                        <p:tav tm="100000">
                                          <p:val>
                                            <p:fltVal val="0"/>
                                          </p:val>
                                        </p:tav>
                                      </p:tavLst>
                                    </p:anim>
                                    <p:animEffect transition="in" filter="fade">
                                      <p:cBhvr>
                                        <p:cTn id="5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4" grpId="0" animBg="1" autoUpdateAnimBg="0"/>
      <p:bldP spid="15" grpId="0" animBg="1" autoUpdateAnimBg="0"/>
      <p:bldP spid="16" grpId="0" animBg="1" autoUpdateAnimBg="0"/>
      <p:bldP spid="17" grpId="0" animBg="1" autoUpdateAnimBg="0"/>
      <p:bldP spid="3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12" name="矩形 11"/>
          <p:cNvSpPr/>
          <p:nvPr/>
        </p:nvSpPr>
        <p:spPr>
          <a:xfrm>
            <a:off x="5290883" y="2300611"/>
            <a:ext cx="3853117" cy="961503"/>
          </a:xfrm>
          <a:prstGeom prst="rect">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algn="ctr"/>
            <a:endParaRPr lang="zh-CN" altLang="en-US"/>
          </a:p>
        </p:txBody>
      </p:sp>
      <p:sp>
        <p:nvSpPr>
          <p:cNvPr id="13" name="矩形 12"/>
          <p:cNvSpPr/>
          <p:nvPr/>
        </p:nvSpPr>
        <p:spPr>
          <a:xfrm>
            <a:off x="5290883" y="1339108"/>
            <a:ext cx="3853117" cy="961503"/>
          </a:xfrm>
          <a:prstGeom prst="rect">
            <a:avLst/>
          </a:prstGeom>
          <a:solidFill>
            <a:srgbClr val="FF6E00"/>
          </a:solidFill>
          <a:ln>
            <a:noFill/>
          </a:ln>
          <a:effectLst>
            <a:outerShdw blurRad="2413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algn="ctr"/>
            <a:endParaRPr lang="zh-CN" altLang="en-US"/>
          </a:p>
        </p:txBody>
      </p:sp>
      <p:sp>
        <p:nvSpPr>
          <p:cNvPr id="14" name="矩形 13"/>
          <p:cNvSpPr/>
          <p:nvPr/>
        </p:nvSpPr>
        <p:spPr>
          <a:xfrm>
            <a:off x="0" y="3262115"/>
            <a:ext cx="3710118" cy="961503"/>
          </a:xfrm>
          <a:prstGeom prst="rect">
            <a:avLst/>
          </a:prstGeom>
          <a:solidFill>
            <a:srgbClr val="FF6E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algn="ctr"/>
            <a:endParaRPr lang="zh-CN" altLang="en-US"/>
          </a:p>
        </p:txBody>
      </p:sp>
      <p:sp>
        <p:nvSpPr>
          <p:cNvPr id="15" name="矩形 14"/>
          <p:cNvSpPr/>
          <p:nvPr/>
        </p:nvSpPr>
        <p:spPr>
          <a:xfrm>
            <a:off x="0" y="2300612"/>
            <a:ext cx="3710118" cy="961503"/>
          </a:xfrm>
          <a:prstGeom prst="rect">
            <a:avLst/>
          </a:prstGeom>
          <a:solidFill>
            <a:srgbClr val="C8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algn="ctr"/>
            <a:endParaRPr lang="zh-CN" altLang="en-US"/>
          </a:p>
        </p:txBody>
      </p:sp>
      <p:pic>
        <p:nvPicPr>
          <p:cNvPr id="16" name="Picture 3"/>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rot="5400000" flipH="1">
            <a:off x="3437829" y="2265163"/>
            <a:ext cx="4176462" cy="469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3"/>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rot="16200000" flipH="1">
            <a:off x="1440759" y="3080987"/>
            <a:ext cx="4176462" cy="362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3779913" y="2499742"/>
            <a:ext cx="697627" cy="646330"/>
          </a:xfrm>
          <a:prstGeom prst="rect">
            <a:avLst/>
          </a:prstGeom>
          <a:noFill/>
        </p:spPr>
        <p:txBody>
          <a:bodyPr wrap="none" lIns="91430" tIns="45716" rIns="91430" bIns="45716" rtlCol="0">
            <a:spAutoFit/>
          </a:bodyPr>
          <a:lstStyle/>
          <a:p>
            <a:r>
              <a:rPr lang="en-US" altLang="zh-CN" sz="3600" b="1" dirty="0">
                <a:solidFill>
                  <a:srgbClr val="C80000"/>
                </a:solidFill>
                <a:latin typeface="Arial Unicode MS" pitchFamily="34" charset="-122"/>
                <a:ea typeface="Arial Unicode MS" pitchFamily="34" charset="-122"/>
                <a:cs typeface="Arial Unicode MS" pitchFamily="34" charset="-122"/>
              </a:rPr>
              <a:t>01</a:t>
            </a:r>
            <a:endParaRPr lang="zh-CN" altLang="en-US" sz="900" b="1" dirty="0">
              <a:solidFill>
                <a:srgbClr val="C80000"/>
              </a:solidFill>
              <a:latin typeface="Arial Unicode MS" pitchFamily="34" charset="-122"/>
              <a:ea typeface="Arial Unicode MS" pitchFamily="34" charset="-122"/>
              <a:cs typeface="Arial Unicode MS" pitchFamily="34" charset="-122"/>
            </a:endParaRPr>
          </a:p>
        </p:txBody>
      </p:sp>
      <p:sp>
        <p:nvSpPr>
          <p:cNvPr id="19" name="TextBox 18"/>
          <p:cNvSpPr txBox="1"/>
          <p:nvPr/>
        </p:nvSpPr>
        <p:spPr>
          <a:xfrm>
            <a:off x="3779913" y="3419700"/>
            <a:ext cx="697627" cy="646330"/>
          </a:xfrm>
          <a:prstGeom prst="rect">
            <a:avLst/>
          </a:prstGeom>
          <a:noFill/>
        </p:spPr>
        <p:txBody>
          <a:bodyPr wrap="none" lIns="91430" tIns="45716" rIns="91430" bIns="45716" rtlCol="0">
            <a:spAutoFit/>
          </a:bodyPr>
          <a:lstStyle/>
          <a:p>
            <a:r>
              <a:rPr lang="en-US" altLang="zh-CN" sz="3600" b="1" dirty="0">
                <a:solidFill>
                  <a:srgbClr val="FF6E00"/>
                </a:solidFill>
                <a:latin typeface="Arial Unicode MS" pitchFamily="34" charset="-122"/>
                <a:ea typeface="Arial Unicode MS" pitchFamily="34" charset="-122"/>
                <a:cs typeface="Arial Unicode MS" pitchFamily="34" charset="-122"/>
              </a:rPr>
              <a:t>02</a:t>
            </a:r>
            <a:endParaRPr lang="zh-CN" altLang="en-US" sz="900" b="1" dirty="0">
              <a:solidFill>
                <a:srgbClr val="FF6E00"/>
              </a:solidFill>
              <a:latin typeface="Arial Unicode MS" pitchFamily="34" charset="-122"/>
              <a:ea typeface="Arial Unicode MS" pitchFamily="34" charset="-122"/>
              <a:cs typeface="Arial Unicode MS" pitchFamily="34" charset="-122"/>
            </a:endParaRPr>
          </a:p>
        </p:txBody>
      </p:sp>
      <p:sp>
        <p:nvSpPr>
          <p:cNvPr id="20" name="TextBox 19"/>
          <p:cNvSpPr txBox="1"/>
          <p:nvPr/>
        </p:nvSpPr>
        <p:spPr>
          <a:xfrm>
            <a:off x="4517843" y="1534018"/>
            <a:ext cx="697627" cy="646330"/>
          </a:xfrm>
          <a:prstGeom prst="rect">
            <a:avLst/>
          </a:prstGeom>
          <a:noFill/>
        </p:spPr>
        <p:txBody>
          <a:bodyPr wrap="none" lIns="91430" tIns="45716" rIns="91430" bIns="45716" rtlCol="0">
            <a:spAutoFit/>
          </a:bodyPr>
          <a:lstStyle/>
          <a:p>
            <a:r>
              <a:rPr lang="en-US" altLang="zh-CN" sz="3600" b="1" dirty="0">
                <a:solidFill>
                  <a:srgbClr val="FF6E00"/>
                </a:solidFill>
                <a:latin typeface="Arial Unicode MS" pitchFamily="34" charset="-122"/>
                <a:ea typeface="Arial Unicode MS" pitchFamily="34" charset="-122"/>
                <a:cs typeface="Arial Unicode MS" pitchFamily="34" charset="-122"/>
              </a:rPr>
              <a:t>03</a:t>
            </a:r>
            <a:endParaRPr lang="zh-CN" altLang="en-US" sz="900" b="1" dirty="0">
              <a:solidFill>
                <a:srgbClr val="FF6E00"/>
              </a:solidFill>
              <a:latin typeface="Arial Unicode MS" pitchFamily="34" charset="-122"/>
              <a:ea typeface="Arial Unicode MS" pitchFamily="34" charset="-122"/>
              <a:cs typeface="Arial Unicode MS" pitchFamily="34" charset="-122"/>
            </a:endParaRPr>
          </a:p>
        </p:txBody>
      </p:sp>
      <p:sp>
        <p:nvSpPr>
          <p:cNvPr id="21" name="TextBox 20"/>
          <p:cNvSpPr txBox="1"/>
          <p:nvPr/>
        </p:nvSpPr>
        <p:spPr>
          <a:xfrm>
            <a:off x="4517843" y="2453976"/>
            <a:ext cx="697627" cy="646330"/>
          </a:xfrm>
          <a:prstGeom prst="rect">
            <a:avLst/>
          </a:prstGeom>
          <a:noFill/>
        </p:spPr>
        <p:txBody>
          <a:bodyPr wrap="none" lIns="91430" tIns="45716" rIns="91430" bIns="45716" rtlCol="0">
            <a:spAutoFit/>
          </a:bodyPr>
          <a:lstStyle/>
          <a:p>
            <a:r>
              <a:rPr lang="en-US" altLang="zh-CN" sz="3600" b="1" dirty="0">
                <a:solidFill>
                  <a:srgbClr val="C80000"/>
                </a:solidFill>
                <a:latin typeface="Arial Unicode MS" pitchFamily="34" charset="-122"/>
                <a:ea typeface="Arial Unicode MS" pitchFamily="34" charset="-122"/>
                <a:cs typeface="Arial Unicode MS" pitchFamily="34" charset="-122"/>
              </a:rPr>
              <a:t>04</a:t>
            </a:r>
            <a:endParaRPr lang="zh-CN" altLang="en-US" sz="900" b="1" dirty="0">
              <a:solidFill>
                <a:srgbClr val="C80000"/>
              </a:solidFill>
              <a:latin typeface="Arial Unicode MS" pitchFamily="34" charset="-122"/>
              <a:ea typeface="Arial Unicode MS" pitchFamily="34" charset="-122"/>
              <a:cs typeface="Arial Unicode MS" pitchFamily="34" charset="-122"/>
            </a:endParaRPr>
          </a:p>
        </p:txBody>
      </p:sp>
      <p:sp>
        <p:nvSpPr>
          <p:cNvPr id="22" name="Text Box 40"/>
          <p:cNvSpPr txBox="1">
            <a:spLocks noChangeArrowheads="1"/>
          </p:cNvSpPr>
          <p:nvPr/>
        </p:nvSpPr>
        <p:spPr bwMode="gray">
          <a:xfrm>
            <a:off x="227391" y="2425982"/>
            <a:ext cx="3255336" cy="609398"/>
          </a:xfrm>
          <a:prstGeom prst="rect">
            <a:avLst/>
          </a:prstGeom>
          <a:noFill/>
          <a:ln w="9525">
            <a:noFill/>
            <a:miter lim="800000"/>
            <a:headEnd/>
            <a:tailEnd/>
          </a:ln>
        </p:spPr>
        <p:txBody>
          <a:bodyPr wrap="square" lIns="91430" tIns="45716" rIns="91430" bIns="45716">
            <a:spAutoFit/>
          </a:bodyPr>
          <a:lstStyle/>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p:txBody>
      </p:sp>
      <p:sp>
        <p:nvSpPr>
          <p:cNvPr id="23" name="Text Box 40"/>
          <p:cNvSpPr txBox="1">
            <a:spLocks noChangeArrowheads="1"/>
          </p:cNvSpPr>
          <p:nvPr/>
        </p:nvSpPr>
        <p:spPr bwMode="gray">
          <a:xfrm>
            <a:off x="227391" y="3444215"/>
            <a:ext cx="3255336" cy="609398"/>
          </a:xfrm>
          <a:prstGeom prst="rect">
            <a:avLst/>
          </a:prstGeom>
          <a:noFill/>
          <a:ln w="9525">
            <a:noFill/>
            <a:miter lim="800000"/>
            <a:headEnd/>
            <a:tailEnd/>
          </a:ln>
        </p:spPr>
        <p:txBody>
          <a:bodyPr wrap="square" lIns="91430" tIns="45716" rIns="91430" bIns="45716">
            <a:spAutoFit/>
          </a:bodyPr>
          <a:lstStyle/>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p:txBody>
      </p:sp>
      <p:sp>
        <p:nvSpPr>
          <p:cNvPr id="24" name="Text Box 40"/>
          <p:cNvSpPr txBox="1">
            <a:spLocks noChangeArrowheads="1"/>
          </p:cNvSpPr>
          <p:nvPr/>
        </p:nvSpPr>
        <p:spPr bwMode="gray">
          <a:xfrm>
            <a:off x="5526060" y="1511131"/>
            <a:ext cx="3255336" cy="609398"/>
          </a:xfrm>
          <a:prstGeom prst="rect">
            <a:avLst/>
          </a:prstGeom>
          <a:noFill/>
          <a:ln w="9525">
            <a:noFill/>
            <a:miter lim="800000"/>
            <a:headEnd/>
            <a:tailEnd/>
          </a:ln>
        </p:spPr>
        <p:txBody>
          <a:bodyPr wrap="square" lIns="91430" tIns="45716" rIns="91430" bIns="45716">
            <a:spAutoFit/>
          </a:bodyPr>
          <a:lstStyle/>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p:txBody>
      </p:sp>
      <p:sp>
        <p:nvSpPr>
          <p:cNvPr id="25" name="Text Box 40"/>
          <p:cNvSpPr txBox="1">
            <a:spLocks noChangeArrowheads="1"/>
          </p:cNvSpPr>
          <p:nvPr/>
        </p:nvSpPr>
        <p:spPr bwMode="gray">
          <a:xfrm>
            <a:off x="5526060" y="2472441"/>
            <a:ext cx="3255336" cy="609398"/>
          </a:xfrm>
          <a:prstGeom prst="rect">
            <a:avLst/>
          </a:prstGeom>
          <a:noFill/>
          <a:ln w="9525">
            <a:noFill/>
            <a:miter lim="800000"/>
            <a:headEnd/>
            <a:tailEnd/>
          </a:ln>
        </p:spPr>
        <p:txBody>
          <a:bodyPr wrap="square" lIns="91430" tIns="45716" rIns="91430" bIns="45716">
            <a:spAutoFit/>
          </a:bodyPr>
          <a:lstStyle/>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p:txBody>
      </p:sp>
    </p:spTree>
    <p:extLst>
      <p:ext uri="{BB962C8B-B14F-4D97-AF65-F5344CB8AC3E}">
        <p14:creationId xmlns:p14="http://schemas.microsoft.com/office/powerpoint/2010/main" val="4127647123"/>
      </p:ext>
    </p:extLst>
  </p:cSld>
  <p:clrMapOvr>
    <a:masterClrMapping/>
  </p:clrMapOvr>
  <mc:AlternateContent xmlns:mc="http://schemas.openxmlformats.org/markup-compatibility/2006" xmlns:p14="http://schemas.microsoft.com/office/powerpoint/2010/main">
    <mc:Choice Requires="p14">
      <p:transition spd="slow" p14:dur="1750" advClick="0" advTm="7000">
        <p14:gallery dir="l"/>
      </p:transition>
    </mc:Choice>
    <mc:Fallback xmlns="">
      <p:transition spd="slow" advClick="0"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1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p:tgtEl>
                                          <p:spTgt spid="13"/>
                                        </p:tgtEl>
                                        <p:attrNameLst>
                                          <p:attrName>ppt_x</p:attrName>
                                        </p:attrNameLst>
                                      </p:cBhvr>
                                      <p:tavLst>
                                        <p:tav tm="0">
                                          <p:val>
                                            <p:strVal val="#ppt_x-#ppt_w*1.125000"/>
                                          </p:val>
                                        </p:tav>
                                        <p:tav tm="100000">
                                          <p:val>
                                            <p:strVal val="#ppt_x"/>
                                          </p:val>
                                        </p:tav>
                                      </p:tavLst>
                                    </p:anim>
                                    <p:animEffect transition="in" filter="wipe(right)">
                                      <p:cBhvr>
                                        <p:cTn id="12" dur="500"/>
                                        <p:tgtEl>
                                          <p:spTgt spid="13"/>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p:tgtEl>
                                          <p:spTgt spid="12"/>
                                        </p:tgtEl>
                                        <p:attrNameLst>
                                          <p:attrName>ppt_x</p:attrName>
                                        </p:attrNameLst>
                                      </p:cBhvr>
                                      <p:tavLst>
                                        <p:tav tm="0">
                                          <p:val>
                                            <p:strVal val="#ppt_x-#ppt_w*1.125000"/>
                                          </p:val>
                                        </p:tav>
                                        <p:tav tm="100000">
                                          <p:val>
                                            <p:strVal val="#ppt_x"/>
                                          </p:val>
                                        </p:tav>
                                      </p:tavLst>
                                    </p:anim>
                                    <p:animEffect transition="in" filter="wipe(right)">
                                      <p:cBhvr>
                                        <p:cTn id="16" dur="750"/>
                                        <p:tgtEl>
                                          <p:spTgt spid="12"/>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750"/>
                                        <p:tgtEl>
                                          <p:spTgt spid="14"/>
                                        </p:tgtEl>
                                        <p:attrNameLst>
                                          <p:attrName>ppt_x</p:attrName>
                                        </p:attrNameLst>
                                      </p:cBhvr>
                                      <p:tavLst>
                                        <p:tav tm="0">
                                          <p:val>
                                            <p:strVal val="#ppt_x+#ppt_w*1.125000"/>
                                          </p:val>
                                        </p:tav>
                                        <p:tav tm="100000">
                                          <p:val>
                                            <p:strVal val="#ppt_x"/>
                                          </p:val>
                                        </p:tav>
                                      </p:tavLst>
                                    </p:anim>
                                    <p:animEffect transition="in" filter="wipe(left)">
                                      <p:cBhvr>
                                        <p:cTn id="24" dur="750"/>
                                        <p:tgtEl>
                                          <p:spTgt spid="14"/>
                                        </p:tgtEl>
                                      </p:cBhvr>
                                    </p:animEffect>
                                  </p:childTnLst>
                                </p:cTn>
                              </p:par>
                            </p:childTnLst>
                          </p:cTn>
                        </p:par>
                        <p:par>
                          <p:cTn id="25" fill="hold">
                            <p:stCondLst>
                              <p:cond delay="1750"/>
                            </p:stCondLst>
                            <p:childTnLst>
                              <p:par>
                                <p:cTn id="26" presetID="23" presetClass="entr" presetSubtype="32"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750" fill="hold"/>
                                        <p:tgtEl>
                                          <p:spTgt spid="18"/>
                                        </p:tgtEl>
                                        <p:attrNameLst>
                                          <p:attrName>ppt_w</p:attrName>
                                        </p:attrNameLst>
                                      </p:cBhvr>
                                      <p:tavLst>
                                        <p:tav tm="0">
                                          <p:val>
                                            <p:strVal val="4*#ppt_w"/>
                                          </p:val>
                                        </p:tav>
                                        <p:tav tm="100000">
                                          <p:val>
                                            <p:strVal val="#ppt_w"/>
                                          </p:val>
                                        </p:tav>
                                      </p:tavLst>
                                    </p:anim>
                                    <p:anim calcmode="lin" valueType="num">
                                      <p:cBhvr>
                                        <p:cTn id="29" dur="750" fill="hold"/>
                                        <p:tgtEl>
                                          <p:spTgt spid="18"/>
                                        </p:tgtEl>
                                        <p:attrNameLst>
                                          <p:attrName>ppt_h</p:attrName>
                                        </p:attrNameLst>
                                      </p:cBhvr>
                                      <p:tavLst>
                                        <p:tav tm="0">
                                          <p:val>
                                            <p:strVal val="4*#ppt_h"/>
                                          </p:val>
                                        </p:tav>
                                        <p:tav tm="100000">
                                          <p:val>
                                            <p:strVal val="#ppt_h"/>
                                          </p:val>
                                        </p:tav>
                                      </p:tavLst>
                                    </p:anim>
                                  </p:childTnLst>
                                </p:cTn>
                              </p:par>
                              <p:par>
                                <p:cTn id="30" presetID="8" presetClass="emph" presetSubtype="0" fill="hold" grpId="1" nodeType="withEffect">
                                  <p:stCondLst>
                                    <p:cond delay="0"/>
                                  </p:stCondLst>
                                  <p:childTnLst>
                                    <p:animRot by="21600000">
                                      <p:cBhvr>
                                        <p:cTn id="31" dur="750" fill="hold"/>
                                        <p:tgtEl>
                                          <p:spTgt spid="18"/>
                                        </p:tgtEl>
                                        <p:attrNameLst>
                                          <p:attrName>r</p:attrName>
                                        </p:attrNameLst>
                                      </p:cBhvr>
                                    </p:animRot>
                                  </p:childTnLst>
                                </p:cTn>
                              </p:par>
                              <p:par>
                                <p:cTn id="32" presetID="23" presetClass="entr" presetSubtype="32"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750" fill="hold"/>
                                        <p:tgtEl>
                                          <p:spTgt spid="20"/>
                                        </p:tgtEl>
                                        <p:attrNameLst>
                                          <p:attrName>ppt_w</p:attrName>
                                        </p:attrNameLst>
                                      </p:cBhvr>
                                      <p:tavLst>
                                        <p:tav tm="0">
                                          <p:val>
                                            <p:strVal val="4*#ppt_w"/>
                                          </p:val>
                                        </p:tav>
                                        <p:tav tm="100000">
                                          <p:val>
                                            <p:strVal val="#ppt_w"/>
                                          </p:val>
                                        </p:tav>
                                      </p:tavLst>
                                    </p:anim>
                                    <p:anim calcmode="lin" valueType="num">
                                      <p:cBhvr>
                                        <p:cTn id="35" dur="750" fill="hold"/>
                                        <p:tgtEl>
                                          <p:spTgt spid="20"/>
                                        </p:tgtEl>
                                        <p:attrNameLst>
                                          <p:attrName>ppt_h</p:attrName>
                                        </p:attrNameLst>
                                      </p:cBhvr>
                                      <p:tavLst>
                                        <p:tav tm="0">
                                          <p:val>
                                            <p:strVal val="4*#ppt_h"/>
                                          </p:val>
                                        </p:tav>
                                        <p:tav tm="100000">
                                          <p:val>
                                            <p:strVal val="#ppt_h"/>
                                          </p:val>
                                        </p:tav>
                                      </p:tavLst>
                                    </p:anim>
                                  </p:childTnLst>
                                </p:cTn>
                              </p:par>
                              <p:par>
                                <p:cTn id="36" presetID="8" presetClass="emph" presetSubtype="0" fill="hold" grpId="1" nodeType="withEffect">
                                  <p:stCondLst>
                                    <p:cond delay="0"/>
                                  </p:stCondLst>
                                  <p:childTnLst>
                                    <p:animRot by="21600000">
                                      <p:cBhvr>
                                        <p:cTn id="37" dur="750" fill="hold"/>
                                        <p:tgtEl>
                                          <p:spTgt spid="20"/>
                                        </p:tgtEl>
                                        <p:attrNameLst>
                                          <p:attrName>r</p:attrName>
                                        </p:attrNameLst>
                                      </p:cBhvr>
                                    </p:animRot>
                                  </p:childTnLst>
                                </p:cTn>
                              </p:par>
                              <p:par>
                                <p:cTn id="38" presetID="23" presetClass="entr" presetSubtype="32"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750" fill="hold"/>
                                        <p:tgtEl>
                                          <p:spTgt spid="21"/>
                                        </p:tgtEl>
                                        <p:attrNameLst>
                                          <p:attrName>ppt_w</p:attrName>
                                        </p:attrNameLst>
                                      </p:cBhvr>
                                      <p:tavLst>
                                        <p:tav tm="0">
                                          <p:val>
                                            <p:strVal val="4*#ppt_w"/>
                                          </p:val>
                                        </p:tav>
                                        <p:tav tm="100000">
                                          <p:val>
                                            <p:strVal val="#ppt_w"/>
                                          </p:val>
                                        </p:tav>
                                      </p:tavLst>
                                    </p:anim>
                                    <p:anim calcmode="lin" valueType="num">
                                      <p:cBhvr>
                                        <p:cTn id="41" dur="750" fill="hold"/>
                                        <p:tgtEl>
                                          <p:spTgt spid="21"/>
                                        </p:tgtEl>
                                        <p:attrNameLst>
                                          <p:attrName>ppt_h</p:attrName>
                                        </p:attrNameLst>
                                      </p:cBhvr>
                                      <p:tavLst>
                                        <p:tav tm="0">
                                          <p:val>
                                            <p:strVal val="4*#ppt_h"/>
                                          </p:val>
                                        </p:tav>
                                        <p:tav tm="100000">
                                          <p:val>
                                            <p:strVal val="#ppt_h"/>
                                          </p:val>
                                        </p:tav>
                                      </p:tavLst>
                                    </p:anim>
                                  </p:childTnLst>
                                </p:cTn>
                              </p:par>
                              <p:par>
                                <p:cTn id="42" presetID="8" presetClass="emph" presetSubtype="0" fill="hold" grpId="1" nodeType="withEffect">
                                  <p:stCondLst>
                                    <p:cond delay="0"/>
                                  </p:stCondLst>
                                  <p:childTnLst>
                                    <p:animRot by="21600000">
                                      <p:cBhvr>
                                        <p:cTn id="43" dur="750" fill="hold"/>
                                        <p:tgtEl>
                                          <p:spTgt spid="21"/>
                                        </p:tgtEl>
                                        <p:attrNameLst>
                                          <p:attrName>r</p:attrName>
                                        </p:attrNameLst>
                                      </p:cBhvr>
                                    </p:animRot>
                                  </p:childTnLst>
                                </p:cTn>
                              </p:par>
                              <p:par>
                                <p:cTn id="44" presetID="23" presetClass="entr" presetSubtype="32"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750" fill="hold"/>
                                        <p:tgtEl>
                                          <p:spTgt spid="19"/>
                                        </p:tgtEl>
                                        <p:attrNameLst>
                                          <p:attrName>ppt_w</p:attrName>
                                        </p:attrNameLst>
                                      </p:cBhvr>
                                      <p:tavLst>
                                        <p:tav tm="0">
                                          <p:val>
                                            <p:strVal val="4*#ppt_w"/>
                                          </p:val>
                                        </p:tav>
                                        <p:tav tm="100000">
                                          <p:val>
                                            <p:strVal val="#ppt_w"/>
                                          </p:val>
                                        </p:tav>
                                      </p:tavLst>
                                    </p:anim>
                                    <p:anim calcmode="lin" valueType="num">
                                      <p:cBhvr>
                                        <p:cTn id="47" dur="750" fill="hold"/>
                                        <p:tgtEl>
                                          <p:spTgt spid="19"/>
                                        </p:tgtEl>
                                        <p:attrNameLst>
                                          <p:attrName>ppt_h</p:attrName>
                                        </p:attrNameLst>
                                      </p:cBhvr>
                                      <p:tavLst>
                                        <p:tav tm="0">
                                          <p:val>
                                            <p:strVal val="4*#ppt_h"/>
                                          </p:val>
                                        </p:tav>
                                        <p:tav tm="100000">
                                          <p:val>
                                            <p:strVal val="#ppt_h"/>
                                          </p:val>
                                        </p:tav>
                                      </p:tavLst>
                                    </p:anim>
                                  </p:childTnLst>
                                </p:cTn>
                              </p:par>
                              <p:par>
                                <p:cTn id="48" presetID="8" presetClass="emph" presetSubtype="0" fill="hold" grpId="1" nodeType="withEffect">
                                  <p:stCondLst>
                                    <p:cond delay="0"/>
                                  </p:stCondLst>
                                  <p:childTnLst>
                                    <p:animRot by="21600000">
                                      <p:cBhvr>
                                        <p:cTn id="49" dur="750" fill="hold"/>
                                        <p:tgtEl>
                                          <p:spTgt spid="19"/>
                                        </p:tgtEl>
                                        <p:attrNameLst>
                                          <p:attrName>r</p:attrName>
                                        </p:attrNameLst>
                                      </p:cBhvr>
                                    </p:animRot>
                                  </p:childTnLst>
                                </p:cTn>
                              </p:par>
                            </p:childTnLst>
                          </p:cTn>
                        </p:par>
                        <p:par>
                          <p:cTn id="50" fill="hold">
                            <p:stCondLst>
                              <p:cond delay="2500"/>
                            </p:stCondLst>
                            <p:childTnLst>
                              <p:par>
                                <p:cTn id="51" presetID="10" presetClass="entr" presetSubtype="0"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par>
                                <p:cTn id="54" presetID="10"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childTnLst>
                          </p:cTn>
                        </p:par>
                        <p:par>
                          <p:cTn id="57" fill="hold">
                            <p:stCondLst>
                              <p:cond delay="3000"/>
                            </p:stCondLst>
                            <p:childTnLst>
                              <p:par>
                                <p:cTn id="58" presetID="42"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750"/>
                                        <p:tgtEl>
                                          <p:spTgt spid="22"/>
                                        </p:tgtEl>
                                      </p:cBhvr>
                                    </p:animEffect>
                                    <p:anim calcmode="lin" valueType="num">
                                      <p:cBhvr>
                                        <p:cTn id="61" dur="750" fill="hold"/>
                                        <p:tgtEl>
                                          <p:spTgt spid="22"/>
                                        </p:tgtEl>
                                        <p:attrNameLst>
                                          <p:attrName>ppt_x</p:attrName>
                                        </p:attrNameLst>
                                      </p:cBhvr>
                                      <p:tavLst>
                                        <p:tav tm="0">
                                          <p:val>
                                            <p:strVal val="#ppt_x"/>
                                          </p:val>
                                        </p:tav>
                                        <p:tav tm="100000">
                                          <p:val>
                                            <p:strVal val="#ppt_x"/>
                                          </p:val>
                                        </p:tav>
                                      </p:tavLst>
                                    </p:anim>
                                    <p:anim calcmode="lin" valueType="num">
                                      <p:cBhvr>
                                        <p:cTn id="62" dur="750" fill="hold"/>
                                        <p:tgtEl>
                                          <p:spTgt spid="22"/>
                                        </p:tgtEl>
                                        <p:attrNameLst>
                                          <p:attrName>ppt_y</p:attrName>
                                        </p:attrNameLst>
                                      </p:cBhvr>
                                      <p:tavLst>
                                        <p:tav tm="0">
                                          <p:val>
                                            <p:strVal val="#ppt_y+.1"/>
                                          </p:val>
                                        </p:tav>
                                        <p:tav tm="100000">
                                          <p:val>
                                            <p:strVal val="#ppt_y"/>
                                          </p:val>
                                        </p:tav>
                                      </p:tavLst>
                                    </p:anim>
                                  </p:childTnLst>
                                </p:cTn>
                              </p:par>
                            </p:childTnLst>
                          </p:cTn>
                        </p:par>
                        <p:par>
                          <p:cTn id="63" fill="hold">
                            <p:stCondLst>
                              <p:cond delay="3750"/>
                            </p:stCondLst>
                            <p:childTnLst>
                              <p:par>
                                <p:cTn id="64" presetID="42" presetClass="entr" presetSubtype="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750"/>
                                        <p:tgtEl>
                                          <p:spTgt spid="23"/>
                                        </p:tgtEl>
                                      </p:cBhvr>
                                    </p:animEffect>
                                    <p:anim calcmode="lin" valueType="num">
                                      <p:cBhvr>
                                        <p:cTn id="67" dur="750" fill="hold"/>
                                        <p:tgtEl>
                                          <p:spTgt spid="23"/>
                                        </p:tgtEl>
                                        <p:attrNameLst>
                                          <p:attrName>ppt_x</p:attrName>
                                        </p:attrNameLst>
                                      </p:cBhvr>
                                      <p:tavLst>
                                        <p:tav tm="0">
                                          <p:val>
                                            <p:strVal val="#ppt_x"/>
                                          </p:val>
                                        </p:tav>
                                        <p:tav tm="100000">
                                          <p:val>
                                            <p:strVal val="#ppt_x"/>
                                          </p:val>
                                        </p:tav>
                                      </p:tavLst>
                                    </p:anim>
                                    <p:anim calcmode="lin" valueType="num">
                                      <p:cBhvr>
                                        <p:cTn id="68" dur="750" fill="hold"/>
                                        <p:tgtEl>
                                          <p:spTgt spid="23"/>
                                        </p:tgtEl>
                                        <p:attrNameLst>
                                          <p:attrName>ppt_y</p:attrName>
                                        </p:attrNameLst>
                                      </p:cBhvr>
                                      <p:tavLst>
                                        <p:tav tm="0">
                                          <p:val>
                                            <p:strVal val="#ppt_y+.1"/>
                                          </p:val>
                                        </p:tav>
                                        <p:tav tm="100000">
                                          <p:val>
                                            <p:strVal val="#ppt_y"/>
                                          </p:val>
                                        </p:tav>
                                      </p:tavLst>
                                    </p:anim>
                                  </p:childTnLst>
                                </p:cTn>
                              </p:par>
                            </p:childTnLst>
                          </p:cTn>
                        </p:par>
                        <p:par>
                          <p:cTn id="69" fill="hold">
                            <p:stCondLst>
                              <p:cond delay="4500"/>
                            </p:stCondLst>
                            <p:childTnLst>
                              <p:par>
                                <p:cTn id="70" presetID="42" presetClass="entr" presetSubtype="0"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750"/>
                                        <p:tgtEl>
                                          <p:spTgt spid="24"/>
                                        </p:tgtEl>
                                      </p:cBhvr>
                                    </p:animEffect>
                                    <p:anim calcmode="lin" valueType="num">
                                      <p:cBhvr>
                                        <p:cTn id="73" dur="750" fill="hold"/>
                                        <p:tgtEl>
                                          <p:spTgt spid="24"/>
                                        </p:tgtEl>
                                        <p:attrNameLst>
                                          <p:attrName>ppt_x</p:attrName>
                                        </p:attrNameLst>
                                      </p:cBhvr>
                                      <p:tavLst>
                                        <p:tav tm="0">
                                          <p:val>
                                            <p:strVal val="#ppt_x"/>
                                          </p:val>
                                        </p:tav>
                                        <p:tav tm="100000">
                                          <p:val>
                                            <p:strVal val="#ppt_x"/>
                                          </p:val>
                                        </p:tav>
                                      </p:tavLst>
                                    </p:anim>
                                    <p:anim calcmode="lin" valueType="num">
                                      <p:cBhvr>
                                        <p:cTn id="74" dur="750" fill="hold"/>
                                        <p:tgtEl>
                                          <p:spTgt spid="24"/>
                                        </p:tgtEl>
                                        <p:attrNameLst>
                                          <p:attrName>ppt_y</p:attrName>
                                        </p:attrNameLst>
                                      </p:cBhvr>
                                      <p:tavLst>
                                        <p:tav tm="0">
                                          <p:val>
                                            <p:strVal val="#ppt_y+.1"/>
                                          </p:val>
                                        </p:tav>
                                        <p:tav tm="100000">
                                          <p:val>
                                            <p:strVal val="#ppt_y"/>
                                          </p:val>
                                        </p:tav>
                                      </p:tavLst>
                                    </p:anim>
                                  </p:childTnLst>
                                </p:cTn>
                              </p:par>
                            </p:childTnLst>
                          </p:cTn>
                        </p:par>
                        <p:par>
                          <p:cTn id="75" fill="hold">
                            <p:stCondLst>
                              <p:cond delay="5250"/>
                            </p:stCondLst>
                            <p:childTnLst>
                              <p:par>
                                <p:cTn id="76" presetID="42" presetClass="entr" presetSubtype="0" fill="hold" grpId="0"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750"/>
                                        <p:tgtEl>
                                          <p:spTgt spid="25"/>
                                        </p:tgtEl>
                                      </p:cBhvr>
                                    </p:animEffect>
                                    <p:anim calcmode="lin" valueType="num">
                                      <p:cBhvr>
                                        <p:cTn id="79" dur="750" fill="hold"/>
                                        <p:tgtEl>
                                          <p:spTgt spid="25"/>
                                        </p:tgtEl>
                                        <p:attrNameLst>
                                          <p:attrName>ppt_x</p:attrName>
                                        </p:attrNameLst>
                                      </p:cBhvr>
                                      <p:tavLst>
                                        <p:tav tm="0">
                                          <p:val>
                                            <p:strVal val="#ppt_x"/>
                                          </p:val>
                                        </p:tav>
                                        <p:tav tm="100000">
                                          <p:val>
                                            <p:strVal val="#ppt_x"/>
                                          </p:val>
                                        </p:tav>
                                      </p:tavLst>
                                    </p:anim>
                                    <p:anim calcmode="lin" valueType="num">
                                      <p:cBhvr>
                                        <p:cTn id="80" dur="7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P spid="15" grpId="0" animBg="1"/>
      <p:bldP spid="18" grpId="0"/>
      <p:bldP spid="18" grpId="1"/>
      <p:bldP spid="19" grpId="0"/>
      <p:bldP spid="19" grpId="1"/>
      <p:bldP spid="20" grpId="0"/>
      <p:bldP spid="20" grpId="1"/>
      <p:bldP spid="21" grpId="0"/>
      <p:bldP spid="21" grpId="1"/>
      <p:bldP spid="22" grpId="0"/>
      <p:bldP spid="23" grpId="0"/>
      <p:bldP spid="24"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59" y="63911"/>
            <a:ext cx="9144000" cy="5091878"/>
          </a:xfrm>
          <a:prstGeom prst="rect">
            <a:avLst/>
          </a:prstGeom>
        </p:spPr>
      </p:pic>
      <p:sp>
        <p:nvSpPr>
          <p:cNvPr id="3" name="平行四边形 2"/>
          <p:cNvSpPr/>
          <p:nvPr/>
        </p:nvSpPr>
        <p:spPr bwMode="auto">
          <a:xfrm flipH="1">
            <a:off x="3059832" y="0"/>
            <a:ext cx="7920880" cy="5156820"/>
          </a:xfrm>
          <a:prstGeom prst="parallelogram">
            <a:avLst>
              <a:gd name="adj" fmla="val 30926"/>
            </a:avLst>
          </a:prstGeom>
          <a:solidFill>
            <a:schemeClr val="bg1">
              <a:alpha val="73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grpSp>
        <p:nvGrpSpPr>
          <p:cNvPr id="5" name="组合 4"/>
          <p:cNvGrpSpPr/>
          <p:nvPr/>
        </p:nvGrpSpPr>
        <p:grpSpPr>
          <a:xfrm>
            <a:off x="1691680" y="1131590"/>
            <a:ext cx="1771640" cy="1078461"/>
            <a:chOff x="1806802" y="1740753"/>
            <a:chExt cx="1771640" cy="1078461"/>
          </a:xfrm>
        </p:grpSpPr>
        <p:sp>
          <p:nvSpPr>
            <p:cNvPr id="19" name="TextBox 18"/>
            <p:cNvSpPr txBox="1"/>
            <p:nvPr/>
          </p:nvSpPr>
          <p:spPr>
            <a:xfrm>
              <a:off x="1806802" y="1740753"/>
              <a:ext cx="1771640" cy="923330"/>
            </a:xfrm>
            <a:prstGeom prst="rect">
              <a:avLst/>
            </a:prstGeom>
            <a:noFill/>
          </p:spPr>
          <p:txBody>
            <a:bodyPr wrap="none" rtlCol="0">
              <a:spAutoFit/>
            </a:bodyPr>
            <a:lstStyle/>
            <a:p>
              <a:pPr algn="ctr"/>
              <a:r>
                <a:rPr lang="zh-CN" altLang="en-US" sz="5400" b="0" dirty="0" smtClean="0">
                  <a:ln w="19050">
                    <a:solidFill>
                      <a:schemeClr val="tx2">
                        <a:tint val="1000"/>
                      </a:schemeClr>
                    </a:solidFill>
                    <a:prstDash val="solid"/>
                  </a:ln>
                  <a:solidFill>
                    <a:schemeClr val="bg1"/>
                  </a:solidFill>
                  <a:effectLst>
                    <a:outerShdw blurRad="50000" dist="50800" dir="7500000" algn="tl">
                      <a:srgbClr val="000000">
                        <a:shade val="5000"/>
                        <a:alpha val="35000"/>
                      </a:srgbClr>
                    </a:outerShdw>
                  </a:effectLst>
                  <a:latin typeface="方正黑体简体" panose="02010601030101010101" pitchFamily="2" charset="-122"/>
                  <a:ea typeface="方正黑体简体" panose="02010601030101010101" pitchFamily="2" charset="-122"/>
                </a:rPr>
                <a:t>目 录</a:t>
              </a:r>
              <a:endParaRPr lang="zh-CN" altLang="en-US" sz="5400" b="0" dirty="0">
                <a:ln w="19050">
                  <a:solidFill>
                    <a:schemeClr val="tx2">
                      <a:tint val="1000"/>
                    </a:schemeClr>
                  </a:solidFill>
                  <a:prstDash val="solid"/>
                </a:ln>
                <a:solidFill>
                  <a:schemeClr val="bg1"/>
                </a:solidFill>
                <a:effectLst>
                  <a:outerShdw blurRad="50000" dist="50800" dir="7500000" algn="tl">
                    <a:srgbClr val="000000">
                      <a:shade val="5000"/>
                      <a:alpha val="35000"/>
                    </a:srgbClr>
                  </a:outerShdw>
                </a:effectLst>
                <a:latin typeface="方正黑体简体" panose="02010601030101010101" pitchFamily="2" charset="-122"/>
                <a:ea typeface="方正黑体简体" panose="02010601030101010101" pitchFamily="2" charset="-122"/>
              </a:endParaRPr>
            </a:p>
          </p:txBody>
        </p:sp>
        <p:sp>
          <p:nvSpPr>
            <p:cNvPr id="23" name="WordArt 280"/>
            <p:cNvSpPr>
              <a:spLocks noChangeArrowheads="1" noChangeShapeType="1" noTextEdit="1"/>
            </p:cNvSpPr>
            <p:nvPr/>
          </p:nvSpPr>
          <p:spPr bwMode="auto">
            <a:xfrm>
              <a:off x="2133253" y="2609850"/>
              <a:ext cx="1431032" cy="20936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6000" b="0" kern="10" dirty="0">
                  <a:ln>
                    <a:solidFill>
                      <a:schemeClr val="bg1"/>
                    </a:solidFill>
                  </a:ln>
                  <a:solidFill>
                    <a:schemeClr val="bg1"/>
                  </a:solidFill>
                  <a:effectLst>
                    <a:outerShdw dist="35921" dir="2700000" algn="ctr" rotWithShape="0">
                      <a:srgbClr val="000000">
                        <a:alpha val="80000"/>
                      </a:srgbClr>
                    </a:outerShdw>
                  </a:effectLst>
                  <a:latin typeface="方正黑体简体" panose="02010601030101010101" pitchFamily="2" charset="-122"/>
                  <a:ea typeface="方正黑体简体" panose="02010601030101010101" pitchFamily="2" charset="-122"/>
                </a:rPr>
                <a:t>MU </a:t>
              </a:r>
              <a:r>
                <a:rPr lang="en-US" altLang="zh-CN" sz="6000" b="0" kern="10" dirty="0" smtClean="0">
                  <a:ln>
                    <a:solidFill>
                      <a:schemeClr val="bg1"/>
                    </a:solidFill>
                  </a:ln>
                  <a:solidFill>
                    <a:schemeClr val="bg1"/>
                  </a:solidFill>
                  <a:effectLst>
                    <a:outerShdw dist="35921" dir="2700000" algn="ctr" rotWithShape="0">
                      <a:srgbClr val="000000">
                        <a:alpha val="80000"/>
                      </a:srgbClr>
                    </a:outerShdw>
                  </a:effectLst>
                  <a:latin typeface="方正黑体简体" panose="02010601030101010101" pitchFamily="2" charset="-122"/>
                  <a:ea typeface="方正黑体简体" panose="02010601030101010101" pitchFamily="2" charset="-122"/>
                </a:rPr>
                <a:t> </a:t>
              </a:r>
              <a:r>
                <a:rPr lang="en-US" altLang="zh-CN" sz="6000" b="0" kern="10" dirty="0">
                  <a:ln>
                    <a:solidFill>
                      <a:schemeClr val="bg1"/>
                    </a:solidFill>
                  </a:ln>
                  <a:solidFill>
                    <a:schemeClr val="bg1"/>
                  </a:solidFill>
                  <a:effectLst>
                    <a:outerShdw dist="35921" dir="2700000" algn="ctr" rotWithShape="0">
                      <a:srgbClr val="000000">
                        <a:alpha val="80000"/>
                      </a:srgbClr>
                    </a:outerShdw>
                  </a:effectLst>
                  <a:latin typeface="方正黑体简体" panose="02010601030101010101" pitchFamily="2" charset="-122"/>
                  <a:ea typeface="方正黑体简体" panose="02010601030101010101" pitchFamily="2" charset="-122"/>
                </a:rPr>
                <a:t>LU   </a:t>
              </a:r>
              <a:endParaRPr lang="zh-CN" altLang="en-US" sz="6000" b="0" kern="10" dirty="0">
                <a:ln>
                  <a:solidFill>
                    <a:schemeClr val="bg1"/>
                  </a:solidFill>
                </a:ln>
                <a:solidFill>
                  <a:schemeClr val="bg1"/>
                </a:solidFill>
                <a:effectLst>
                  <a:outerShdw dist="35921" dir="2700000" algn="ctr" rotWithShape="0">
                    <a:srgbClr val="000000">
                      <a:alpha val="80000"/>
                    </a:srgbClr>
                  </a:outerShdw>
                </a:effectLst>
                <a:latin typeface="方正黑体简体" panose="02010601030101010101" pitchFamily="2" charset="-122"/>
                <a:ea typeface="方正黑体简体" panose="02010601030101010101" pitchFamily="2" charset="-122"/>
              </a:endParaRPr>
            </a:p>
          </p:txBody>
        </p:sp>
      </p:grpSp>
      <p:sp>
        <p:nvSpPr>
          <p:cNvPr id="25" name="平行四边形 24"/>
          <p:cNvSpPr/>
          <p:nvPr/>
        </p:nvSpPr>
        <p:spPr bwMode="auto">
          <a:xfrm flipH="1">
            <a:off x="4605908" y="4874375"/>
            <a:ext cx="7920880" cy="272920"/>
          </a:xfrm>
          <a:prstGeom prst="parallelogram">
            <a:avLst>
              <a:gd name="adj" fmla="val 30926"/>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26" name="WordArt 20"/>
          <p:cNvSpPr>
            <a:spLocks noChangeArrowheads="1" noChangeShapeType="1" noTextEdit="1"/>
          </p:cNvSpPr>
          <p:nvPr/>
        </p:nvSpPr>
        <p:spPr bwMode="auto">
          <a:xfrm>
            <a:off x="4536504" y="1131019"/>
            <a:ext cx="2286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a:solidFill>
                  <a:srgbClr val="FF0000"/>
                </a:solidFill>
                <a:latin typeface="Arial"/>
                <a:cs typeface="Arial"/>
              </a:rPr>
              <a:t>1</a:t>
            </a:r>
            <a:endParaRPr lang="zh-CN" altLang="en-US" sz="3600" b="1" kern="10">
              <a:solidFill>
                <a:srgbClr val="FF0000"/>
              </a:solidFill>
              <a:latin typeface="Arial"/>
              <a:cs typeface="Arial"/>
            </a:endParaRPr>
          </a:p>
        </p:txBody>
      </p:sp>
      <p:sp>
        <p:nvSpPr>
          <p:cNvPr id="27" name="Rectangle 22"/>
          <p:cNvSpPr>
            <a:spLocks noChangeArrowheads="1"/>
          </p:cNvSpPr>
          <p:nvPr/>
        </p:nvSpPr>
        <p:spPr bwMode="auto">
          <a:xfrm>
            <a:off x="4993704" y="1059582"/>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20000"/>
              </a:lnSpc>
              <a:buClrTx/>
              <a:buSzTx/>
            </a:pPr>
            <a:r>
              <a:rPr lang="zh-CN" altLang="en-US" b="1" dirty="0"/>
              <a:t>点击添相目录文字内容</a:t>
            </a:r>
            <a:endParaRPr lang="zh-CN" altLang="en-US" sz="1400" dirty="0"/>
          </a:p>
          <a:p>
            <a:pPr eaLnBrk="1" hangingPunct="1">
              <a:lnSpc>
                <a:spcPct val="120000"/>
              </a:lnSpc>
              <a:buClrTx/>
              <a:buSzTx/>
            </a:pPr>
            <a:r>
              <a:rPr lang="zh-CN" altLang="en-US" sz="1200" dirty="0"/>
              <a:t>单击此处添加文字单击此处添加文字</a:t>
            </a:r>
          </a:p>
        </p:txBody>
      </p:sp>
      <p:sp>
        <p:nvSpPr>
          <p:cNvPr id="28" name="WordArt 20"/>
          <p:cNvSpPr>
            <a:spLocks noChangeArrowheads="1" noChangeShapeType="1" noTextEdit="1"/>
          </p:cNvSpPr>
          <p:nvPr/>
        </p:nvSpPr>
        <p:spPr bwMode="auto">
          <a:xfrm>
            <a:off x="4841304" y="1873205"/>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FF0000"/>
                </a:solidFill>
                <a:latin typeface="Arial"/>
                <a:cs typeface="Arial"/>
              </a:rPr>
              <a:t>2</a:t>
            </a:r>
            <a:endParaRPr lang="zh-CN" altLang="en-US" sz="3600" b="1" kern="10" dirty="0">
              <a:solidFill>
                <a:srgbClr val="FF0000"/>
              </a:solidFill>
              <a:latin typeface="Arial"/>
              <a:cs typeface="Arial"/>
            </a:endParaRPr>
          </a:p>
        </p:txBody>
      </p:sp>
      <p:sp>
        <p:nvSpPr>
          <p:cNvPr id="29" name="Rectangle 22"/>
          <p:cNvSpPr>
            <a:spLocks noChangeArrowheads="1"/>
          </p:cNvSpPr>
          <p:nvPr/>
        </p:nvSpPr>
        <p:spPr bwMode="auto">
          <a:xfrm>
            <a:off x="5298504" y="1773193"/>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20000"/>
              </a:lnSpc>
              <a:buClrTx/>
              <a:buSzTx/>
            </a:pPr>
            <a:r>
              <a:rPr lang="zh-CN" altLang="en-US" b="1" dirty="0"/>
              <a:t>点击添相目录文字内容</a:t>
            </a:r>
            <a:endParaRPr lang="zh-CN" altLang="en-US" sz="1400" dirty="0"/>
          </a:p>
          <a:p>
            <a:pPr eaLnBrk="1" hangingPunct="1">
              <a:lnSpc>
                <a:spcPct val="120000"/>
              </a:lnSpc>
              <a:buClrTx/>
              <a:buSzTx/>
            </a:pPr>
            <a:r>
              <a:rPr lang="zh-CN" altLang="en-US" sz="1200" dirty="0"/>
              <a:t>单击此处添加文字单击此处添加文字</a:t>
            </a:r>
          </a:p>
        </p:txBody>
      </p:sp>
      <p:sp>
        <p:nvSpPr>
          <p:cNvPr id="30" name="WordArt 20"/>
          <p:cNvSpPr>
            <a:spLocks noChangeArrowheads="1" noChangeShapeType="1" noTextEdit="1"/>
          </p:cNvSpPr>
          <p:nvPr/>
        </p:nvSpPr>
        <p:spPr bwMode="auto">
          <a:xfrm>
            <a:off x="5222304" y="2635776"/>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FF0000"/>
                </a:solidFill>
                <a:latin typeface="Arial"/>
                <a:cs typeface="Arial"/>
              </a:rPr>
              <a:t>3</a:t>
            </a:r>
            <a:endParaRPr lang="zh-CN" altLang="en-US" sz="3600" b="1" kern="10" dirty="0">
              <a:solidFill>
                <a:srgbClr val="FF0000"/>
              </a:solidFill>
              <a:latin typeface="Arial"/>
              <a:cs typeface="Arial"/>
            </a:endParaRPr>
          </a:p>
        </p:txBody>
      </p:sp>
      <p:sp>
        <p:nvSpPr>
          <p:cNvPr id="31" name="Rectangle 22"/>
          <p:cNvSpPr>
            <a:spLocks noChangeArrowheads="1"/>
          </p:cNvSpPr>
          <p:nvPr/>
        </p:nvSpPr>
        <p:spPr bwMode="auto">
          <a:xfrm>
            <a:off x="5679504" y="2526238"/>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20000"/>
              </a:lnSpc>
              <a:buClrTx/>
              <a:buSzTx/>
            </a:pPr>
            <a:r>
              <a:rPr lang="zh-CN" altLang="en-US" b="1" dirty="0"/>
              <a:t>点击添相目录文字内容</a:t>
            </a:r>
            <a:endParaRPr lang="zh-CN" altLang="en-US" sz="1400" dirty="0"/>
          </a:p>
          <a:p>
            <a:pPr eaLnBrk="1" hangingPunct="1">
              <a:lnSpc>
                <a:spcPct val="120000"/>
              </a:lnSpc>
              <a:buClrTx/>
              <a:buSzTx/>
            </a:pPr>
            <a:r>
              <a:rPr lang="zh-CN" altLang="en-US" sz="1200" dirty="0"/>
              <a:t>单击此处添加文字单击此处添加文字</a:t>
            </a:r>
          </a:p>
        </p:txBody>
      </p:sp>
      <p:sp>
        <p:nvSpPr>
          <p:cNvPr id="32" name="WordArt 20"/>
          <p:cNvSpPr>
            <a:spLocks noChangeArrowheads="1" noChangeShapeType="1" noTextEdit="1"/>
          </p:cNvSpPr>
          <p:nvPr/>
        </p:nvSpPr>
        <p:spPr bwMode="auto">
          <a:xfrm>
            <a:off x="5603304" y="3412634"/>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FF0000"/>
                </a:solidFill>
                <a:latin typeface="Arial"/>
                <a:cs typeface="Arial"/>
              </a:rPr>
              <a:t>4</a:t>
            </a:r>
            <a:endParaRPr lang="zh-CN" altLang="en-US" sz="3600" b="1" kern="10" dirty="0">
              <a:solidFill>
                <a:srgbClr val="FF0000"/>
              </a:solidFill>
              <a:latin typeface="Arial"/>
              <a:cs typeface="Arial"/>
            </a:endParaRPr>
          </a:p>
        </p:txBody>
      </p:sp>
      <p:sp>
        <p:nvSpPr>
          <p:cNvPr id="33" name="Rectangle 22"/>
          <p:cNvSpPr>
            <a:spLocks noChangeArrowheads="1"/>
          </p:cNvSpPr>
          <p:nvPr/>
        </p:nvSpPr>
        <p:spPr bwMode="auto">
          <a:xfrm>
            <a:off x="6136704" y="3293571"/>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20000"/>
              </a:lnSpc>
              <a:buClrTx/>
              <a:buSzTx/>
            </a:pPr>
            <a:r>
              <a:rPr lang="zh-CN" altLang="en-US" b="1" dirty="0"/>
              <a:t>点击添相目录文字内容</a:t>
            </a:r>
            <a:endParaRPr lang="zh-CN" altLang="en-US" sz="1400" dirty="0"/>
          </a:p>
          <a:p>
            <a:pPr eaLnBrk="1" hangingPunct="1">
              <a:lnSpc>
                <a:spcPct val="120000"/>
              </a:lnSpc>
              <a:buClrTx/>
              <a:buSzTx/>
            </a:pPr>
            <a:r>
              <a:rPr lang="zh-CN" altLang="en-US" sz="1200" dirty="0"/>
              <a:t>单击此处添加文字单击此处添加文字</a:t>
            </a:r>
          </a:p>
        </p:txBody>
      </p:sp>
      <p:sp>
        <p:nvSpPr>
          <p:cNvPr id="6" name="椭圆 5"/>
          <p:cNvSpPr/>
          <p:nvPr/>
        </p:nvSpPr>
        <p:spPr bwMode="auto">
          <a:xfrm>
            <a:off x="4899848" y="2744341"/>
            <a:ext cx="176208" cy="176208"/>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Tree>
    <p:extLst>
      <p:ext uri="{BB962C8B-B14F-4D97-AF65-F5344CB8AC3E}">
        <p14:creationId xmlns:p14="http://schemas.microsoft.com/office/powerpoint/2010/main" val="3581266287"/>
      </p:ext>
    </p:extLst>
  </p:cSld>
  <p:clrMapOvr>
    <a:masterClrMapping/>
  </p:clrMapOvr>
  <mc:AlternateContent xmlns:mc="http://schemas.openxmlformats.org/markup-compatibility/2006" xmlns:p14="http://schemas.microsoft.com/office/powerpoint/2010/main">
    <mc:Choice Requires="p14">
      <p:transition spd="slow" p14:dur="1100" advClick="0" advTm="10000">
        <p14:switch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34"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from="(-#ppt_w/2)" to="(#ppt_x)" calcmode="lin" valueType="num">
                                      <p:cBhvr>
                                        <p:cTn id="12" dur="600" fill="hold">
                                          <p:stCondLst>
                                            <p:cond delay="0"/>
                                          </p:stCondLst>
                                        </p:cTn>
                                        <p:tgtEl>
                                          <p:spTgt spid="5"/>
                                        </p:tgtEl>
                                        <p:attrNameLst>
                                          <p:attrName>ppt_x</p:attrName>
                                        </p:attrNameLst>
                                      </p:cBhvr>
                                    </p:anim>
                                    <p:anim from="0" to="-1.0" calcmode="lin" valueType="num">
                                      <p:cBhvr>
                                        <p:cTn id="13" dur="200" decel="50000" autoRev="1" fill="hold">
                                          <p:stCondLst>
                                            <p:cond delay="600"/>
                                          </p:stCondLst>
                                        </p:cTn>
                                        <p:tgtEl>
                                          <p:spTgt spid="5"/>
                                        </p:tgtEl>
                                        <p:attrNameLst>
                                          <p:attrName>xshear</p:attrName>
                                        </p:attrNameLst>
                                      </p:cBhvr>
                                    </p:anim>
                                    <p:animScale>
                                      <p:cBhvr>
                                        <p:cTn id="14" dur="200" decel="100000" autoRev="1" fill="hold">
                                          <p:stCondLst>
                                            <p:cond delay="600"/>
                                          </p:stCondLst>
                                        </p:cTn>
                                        <p:tgtEl>
                                          <p:spTgt spid="5"/>
                                        </p:tgtEl>
                                      </p:cBhvr>
                                      <p:from x="100000" y="100000"/>
                                      <p:to x="80000" y="100000"/>
                                    </p:animScale>
                                    <p:anim by="(#ppt_h/3+#ppt_w*0.1)" calcmode="lin" valueType="num">
                                      <p:cBhvr additive="sum">
                                        <p:cTn id="15" dur="200" decel="100000" autoRev="1" fill="hold">
                                          <p:stCondLst>
                                            <p:cond delay="600"/>
                                          </p:stCondLst>
                                        </p:cTn>
                                        <p:tgtEl>
                                          <p:spTgt spid="5"/>
                                        </p:tgtEl>
                                        <p:attrNameLst>
                                          <p:attrName>ppt_x</p:attrName>
                                        </p:attrNameLst>
                                      </p:cBhvr>
                                    </p:anim>
                                  </p:childTnLst>
                                </p:cTn>
                              </p:par>
                            </p:childTnLst>
                          </p:cTn>
                        </p:par>
                        <p:par>
                          <p:cTn id="16" fill="hold">
                            <p:stCondLst>
                              <p:cond delay="1000"/>
                            </p:stCondLst>
                            <p:childTnLst>
                              <p:par>
                                <p:cTn id="17" presetID="2" presetClass="entr" presetSubtype="2"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1+#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49" presetClass="entr" presetSubtype="0" decel="10000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 calcmode="lin" valueType="num">
                                      <p:cBhvr>
                                        <p:cTn id="26" dur="500" fill="hold"/>
                                        <p:tgtEl>
                                          <p:spTgt spid="26"/>
                                        </p:tgtEl>
                                        <p:attrNameLst>
                                          <p:attrName>style.rotation</p:attrName>
                                        </p:attrNameLst>
                                      </p:cBhvr>
                                      <p:tavLst>
                                        <p:tav tm="0">
                                          <p:val>
                                            <p:fltVal val="360"/>
                                          </p:val>
                                        </p:tav>
                                        <p:tav tm="100000">
                                          <p:val>
                                            <p:fltVal val="0"/>
                                          </p:val>
                                        </p:tav>
                                      </p:tavLst>
                                    </p:anim>
                                    <p:animEffect transition="in" filter="fade">
                                      <p:cBhvr>
                                        <p:cTn id="27" dur="500"/>
                                        <p:tgtEl>
                                          <p:spTgt spid="26"/>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49" presetClass="entr" presetSubtype="0" decel="10000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 calcmode="lin" valueType="num">
                                      <p:cBhvr>
                                        <p:cTn id="38" dur="500" fill="hold"/>
                                        <p:tgtEl>
                                          <p:spTgt spid="28"/>
                                        </p:tgtEl>
                                        <p:attrNameLst>
                                          <p:attrName>style.rotation</p:attrName>
                                        </p:attrNameLst>
                                      </p:cBhvr>
                                      <p:tavLst>
                                        <p:tav tm="0">
                                          <p:val>
                                            <p:fltVal val="360"/>
                                          </p:val>
                                        </p:tav>
                                        <p:tav tm="100000">
                                          <p:val>
                                            <p:fltVal val="0"/>
                                          </p:val>
                                        </p:tav>
                                      </p:tavLst>
                                    </p:anim>
                                    <p:animEffect transition="in" filter="fade">
                                      <p:cBhvr>
                                        <p:cTn id="39" dur="500"/>
                                        <p:tgtEl>
                                          <p:spTgt spid="28"/>
                                        </p:tgtEl>
                                      </p:cBhvr>
                                    </p:animEffect>
                                  </p:childTnLst>
                                </p:cTn>
                              </p:par>
                              <p:par>
                                <p:cTn id="40" presetID="42"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3500"/>
                            </p:stCondLst>
                            <p:childTnLst>
                              <p:par>
                                <p:cTn id="46" presetID="49" presetClass="entr" presetSubtype="0" decel="100000"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 calcmode="lin" valueType="num">
                                      <p:cBhvr>
                                        <p:cTn id="50" dur="500" fill="hold"/>
                                        <p:tgtEl>
                                          <p:spTgt spid="30"/>
                                        </p:tgtEl>
                                        <p:attrNameLst>
                                          <p:attrName>style.rotation</p:attrName>
                                        </p:attrNameLst>
                                      </p:cBhvr>
                                      <p:tavLst>
                                        <p:tav tm="0">
                                          <p:val>
                                            <p:fltVal val="360"/>
                                          </p:val>
                                        </p:tav>
                                        <p:tav tm="100000">
                                          <p:val>
                                            <p:fltVal val="0"/>
                                          </p:val>
                                        </p:tav>
                                      </p:tavLst>
                                    </p:anim>
                                    <p:animEffect transition="in" filter="fade">
                                      <p:cBhvr>
                                        <p:cTn id="51" dur="500"/>
                                        <p:tgtEl>
                                          <p:spTgt spid="30"/>
                                        </p:tgtEl>
                                      </p:cBhvr>
                                    </p:animEffect>
                                  </p:childTnLst>
                                </p:cTn>
                              </p:par>
                              <p:par>
                                <p:cTn id="52" presetID="42" presetClass="entr" presetSubtype="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1000"/>
                                        <p:tgtEl>
                                          <p:spTgt spid="31"/>
                                        </p:tgtEl>
                                      </p:cBhvr>
                                    </p:animEffect>
                                    <p:anim calcmode="lin" valueType="num">
                                      <p:cBhvr>
                                        <p:cTn id="55" dur="1000" fill="hold"/>
                                        <p:tgtEl>
                                          <p:spTgt spid="31"/>
                                        </p:tgtEl>
                                        <p:attrNameLst>
                                          <p:attrName>ppt_x</p:attrName>
                                        </p:attrNameLst>
                                      </p:cBhvr>
                                      <p:tavLst>
                                        <p:tav tm="0">
                                          <p:val>
                                            <p:strVal val="#ppt_x"/>
                                          </p:val>
                                        </p:tav>
                                        <p:tav tm="100000">
                                          <p:val>
                                            <p:strVal val="#ppt_x"/>
                                          </p:val>
                                        </p:tav>
                                      </p:tavLst>
                                    </p:anim>
                                    <p:anim calcmode="lin" valueType="num">
                                      <p:cBhvr>
                                        <p:cTn id="56" dur="1000" fill="hold"/>
                                        <p:tgtEl>
                                          <p:spTgt spid="31"/>
                                        </p:tgtEl>
                                        <p:attrNameLst>
                                          <p:attrName>ppt_y</p:attrName>
                                        </p:attrNameLst>
                                      </p:cBhvr>
                                      <p:tavLst>
                                        <p:tav tm="0">
                                          <p:val>
                                            <p:strVal val="#ppt_y+.1"/>
                                          </p:val>
                                        </p:tav>
                                        <p:tav tm="100000">
                                          <p:val>
                                            <p:strVal val="#ppt_y"/>
                                          </p:val>
                                        </p:tav>
                                      </p:tavLst>
                                    </p:anim>
                                  </p:childTnLst>
                                </p:cTn>
                              </p:par>
                            </p:childTnLst>
                          </p:cTn>
                        </p:par>
                        <p:par>
                          <p:cTn id="57" fill="hold">
                            <p:stCondLst>
                              <p:cond delay="4500"/>
                            </p:stCondLst>
                            <p:childTnLst>
                              <p:par>
                                <p:cTn id="58" presetID="49" presetClass="entr" presetSubtype="0" decel="100000"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ppt_w</p:attrName>
                                        </p:attrNameLst>
                                      </p:cBhvr>
                                      <p:tavLst>
                                        <p:tav tm="0">
                                          <p:val>
                                            <p:fltVal val="0"/>
                                          </p:val>
                                        </p:tav>
                                        <p:tav tm="100000">
                                          <p:val>
                                            <p:strVal val="#ppt_w"/>
                                          </p:val>
                                        </p:tav>
                                      </p:tavLst>
                                    </p:anim>
                                    <p:anim calcmode="lin" valueType="num">
                                      <p:cBhvr>
                                        <p:cTn id="61" dur="500" fill="hold"/>
                                        <p:tgtEl>
                                          <p:spTgt spid="32"/>
                                        </p:tgtEl>
                                        <p:attrNameLst>
                                          <p:attrName>ppt_h</p:attrName>
                                        </p:attrNameLst>
                                      </p:cBhvr>
                                      <p:tavLst>
                                        <p:tav tm="0">
                                          <p:val>
                                            <p:fltVal val="0"/>
                                          </p:val>
                                        </p:tav>
                                        <p:tav tm="100000">
                                          <p:val>
                                            <p:strVal val="#ppt_h"/>
                                          </p:val>
                                        </p:tav>
                                      </p:tavLst>
                                    </p:anim>
                                    <p:anim calcmode="lin" valueType="num">
                                      <p:cBhvr>
                                        <p:cTn id="62" dur="500" fill="hold"/>
                                        <p:tgtEl>
                                          <p:spTgt spid="32"/>
                                        </p:tgtEl>
                                        <p:attrNameLst>
                                          <p:attrName>style.rotation</p:attrName>
                                        </p:attrNameLst>
                                      </p:cBhvr>
                                      <p:tavLst>
                                        <p:tav tm="0">
                                          <p:val>
                                            <p:fltVal val="360"/>
                                          </p:val>
                                        </p:tav>
                                        <p:tav tm="100000">
                                          <p:val>
                                            <p:fltVal val="0"/>
                                          </p:val>
                                        </p:tav>
                                      </p:tavLst>
                                    </p:anim>
                                    <p:animEffect transition="in" filter="fade">
                                      <p:cBhvr>
                                        <p:cTn id="63" dur="500"/>
                                        <p:tgtEl>
                                          <p:spTgt spid="32"/>
                                        </p:tgtEl>
                                      </p:cBhvr>
                                    </p:animEffect>
                                  </p:childTnLst>
                                </p:cTn>
                              </p:par>
                              <p:par>
                                <p:cTn id="64" presetID="42"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1000"/>
                                        <p:tgtEl>
                                          <p:spTgt spid="33"/>
                                        </p:tgtEl>
                                      </p:cBhvr>
                                    </p:animEffect>
                                    <p:anim calcmode="lin" valueType="num">
                                      <p:cBhvr>
                                        <p:cTn id="67" dur="1000" fill="hold"/>
                                        <p:tgtEl>
                                          <p:spTgt spid="33"/>
                                        </p:tgtEl>
                                        <p:attrNameLst>
                                          <p:attrName>ppt_x</p:attrName>
                                        </p:attrNameLst>
                                      </p:cBhvr>
                                      <p:tavLst>
                                        <p:tav tm="0">
                                          <p:val>
                                            <p:strVal val="#ppt_x"/>
                                          </p:val>
                                        </p:tav>
                                        <p:tav tm="100000">
                                          <p:val>
                                            <p:strVal val="#ppt_x"/>
                                          </p:val>
                                        </p:tav>
                                      </p:tavLst>
                                    </p:anim>
                                    <p:anim calcmode="lin" valueType="num">
                                      <p:cBhvr>
                                        <p:cTn id="68" dur="1000" fill="hold"/>
                                        <p:tgtEl>
                                          <p:spTgt spid="33"/>
                                        </p:tgtEl>
                                        <p:attrNameLst>
                                          <p:attrName>ppt_y</p:attrName>
                                        </p:attrNameLst>
                                      </p:cBhvr>
                                      <p:tavLst>
                                        <p:tav tm="0">
                                          <p:val>
                                            <p:strVal val="#ppt_y+.1"/>
                                          </p:val>
                                        </p:tav>
                                        <p:tav tm="100000">
                                          <p:val>
                                            <p:strVal val="#ppt_y"/>
                                          </p:val>
                                        </p:tav>
                                      </p:tavLst>
                                    </p:anim>
                                  </p:childTnLst>
                                </p:cTn>
                              </p:par>
                            </p:childTnLst>
                          </p:cTn>
                        </p:par>
                        <p:par>
                          <p:cTn id="69" fill="hold">
                            <p:stCondLst>
                              <p:cond delay="5500"/>
                            </p:stCondLst>
                            <p:childTnLst>
                              <p:par>
                                <p:cTn id="70" presetID="23" presetClass="entr" presetSubtype="32" fill="hold" grpId="0" nodeType="afterEffect">
                                  <p:stCondLst>
                                    <p:cond delay="0"/>
                                  </p:stCondLst>
                                  <p:childTnLst>
                                    <p:set>
                                      <p:cBhvr>
                                        <p:cTn id="71" dur="1" fill="hold">
                                          <p:stCondLst>
                                            <p:cond delay="0"/>
                                          </p:stCondLst>
                                        </p:cTn>
                                        <p:tgtEl>
                                          <p:spTgt spid="6"/>
                                        </p:tgtEl>
                                        <p:attrNameLst>
                                          <p:attrName>style.visibility</p:attrName>
                                        </p:attrNameLst>
                                      </p:cBhvr>
                                      <p:to>
                                        <p:strVal val="visible"/>
                                      </p:to>
                                    </p:set>
                                    <p:anim calcmode="lin" valueType="num">
                                      <p:cBhvr>
                                        <p:cTn id="72" dur="500" fill="hold"/>
                                        <p:tgtEl>
                                          <p:spTgt spid="6"/>
                                        </p:tgtEl>
                                        <p:attrNameLst>
                                          <p:attrName>ppt_w</p:attrName>
                                        </p:attrNameLst>
                                      </p:cBhvr>
                                      <p:tavLst>
                                        <p:tav tm="0">
                                          <p:val>
                                            <p:strVal val="4*#ppt_w"/>
                                          </p:val>
                                        </p:tav>
                                        <p:tav tm="100000">
                                          <p:val>
                                            <p:strVal val="#ppt_w"/>
                                          </p:val>
                                        </p:tav>
                                      </p:tavLst>
                                    </p:anim>
                                    <p:anim calcmode="lin" valueType="num">
                                      <p:cBhvr>
                                        <p:cTn id="73" dur="500" fill="hold"/>
                                        <p:tgtEl>
                                          <p:spTgt spid="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27" grpId="0"/>
      <p:bldP spid="28" grpId="0"/>
      <p:bldP spid="29" grpId="0"/>
      <p:bldP spid="30" grpId="0"/>
      <p:bldP spid="31" grpId="0"/>
      <p:bldP spid="32" grpId="0"/>
      <p:bldP spid="33" grpId="0"/>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16" name="燕尾形 15"/>
          <p:cNvSpPr/>
          <p:nvPr/>
        </p:nvSpPr>
        <p:spPr>
          <a:xfrm>
            <a:off x="3765735" y="2415314"/>
            <a:ext cx="635124" cy="635124"/>
          </a:xfrm>
          <a:prstGeom prst="chevron">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7" name="燕尾形 16"/>
          <p:cNvSpPr/>
          <p:nvPr/>
        </p:nvSpPr>
        <p:spPr>
          <a:xfrm>
            <a:off x="3333687" y="2416827"/>
            <a:ext cx="635124" cy="635124"/>
          </a:xfrm>
          <a:prstGeom prst="chevron">
            <a:avLst/>
          </a:pr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8" name="燕尾形 17"/>
          <p:cNvSpPr/>
          <p:nvPr/>
        </p:nvSpPr>
        <p:spPr>
          <a:xfrm>
            <a:off x="2901639" y="2418737"/>
            <a:ext cx="635124" cy="635124"/>
          </a:xfrm>
          <a:prstGeom prst="chevron">
            <a:avLst/>
          </a:prstGeom>
          <a:solidFill>
            <a:schemeClr val="accent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9" name="圆角矩形 31"/>
          <p:cNvSpPr/>
          <p:nvPr/>
        </p:nvSpPr>
        <p:spPr>
          <a:xfrm rot="19005917">
            <a:off x="665069" y="1872221"/>
            <a:ext cx="2386138" cy="2363282"/>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chemeClr val="accent2">
              <a:lumMod val="7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0" name="TextBox 19"/>
          <p:cNvSpPr txBox="1"/>
          <p:nvPr/>
        </p:nvSpPr>
        <p:spPr>
          <a:xfrm>
            <a:off x="5511323" y="1347614"/>
            <a:ext cx="2779807" cy="677108"/>
          </a:xfrm>
          <a:prstGeom prst="rect">
            <a:avLst/>
          </a:prstGeom>
          <a:noFill/>
        </p:spPr>
        <p:txBody>
          <a:bodyPr wrap="square" rtlCol="0">
            <a:spAutoFit/>
          </a:bodyPr>
          <a:lstStyle/>
          <a:p>
            <a:r>
              <a:rPr lang="en-US" altLang="zh-CN" sz="1400" b="1" dirty="0" smtClean="0">
                <a:solidFill>
                  <a:schemeClr val="accent2"/>
                </a:solidFill>
                <a:latin typeface="微软雅黑" pitchFamily="34" charset="-122"/>
                <a:ea typeface="微软雅黑" panose="020B0503020204020204" pitchFamily="34" charset="-122"/>
              </a:rPr>
              <a:t>01</a:t>
            </a: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21" name="TextBox 20"/>
          <p:cNvSpPr txBox="1"/>
          <p:nvPr/>
        </p:nvSpPr>
        <p:spPr>
          <a:xfrm>
            <a:off x="5513225" y="2441399"/>
            <a:ext cx="2779807" cy="677108"/>
          </a:xfrm>
          <a:prstGeom prst="rect">
            <a:avLst/>
          </a:prstGeom>
          <a:noFill/>
        </p:spPr>
        <p:txBody>
          <a:bodyPr wrap="square" rtlCol="0">
            <a:spAutoFit/>
          </a:bodyPr>
          <a:lstStyle/>
          <a:p>
            <a:r>
              <a:rPr lang="en-US" altLang="zh-CN" sz="1400" b="1" dirty="0" smtClean="0">
                <a:solidFill>
                  <a:schemeClr val="accent1"/>
                </a:solidFill>
                <a:latin typeface="微软雅黑" pitchFamily="34" charset="-122"/>
                <a:ea typeface="微软雅黑" panose="020B0503020204020204" pitchFamily="34" charset="-122"/>
              </a:rPr>
              <a:t>02</a:t>
            </a: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22" name="TextBox 21"/>
          <p:cNvSpPr txBox="1"/>
          <p:nvPr/>
        </p:nvSpPr>
        <p:spPr>
          <a:xfrm>
            <a:off x="5513225" y="3499998"/>
            <a:ext cx="2779807" cy="677108"/>
          </a:xfrm>
          <a:prstGeom prst="rect">
            <a:avLst/>
          </a:prstGeom>
          <a:noFill/>
        </p:spPr>
        <p:txBody>
          <a:bodyPr wrap="square" rtlCol="0">
            <a:spAutoFit/>
          </a:bodyPr>
          <a:lstStyle/>
          <a:p>
            <a:r>
              <a:rPr lang="en-US" altLang="zh-CN" sz="1400" b="1" dirty="0" smtClean="0">
                <a:solidFill>
                  <a:srgbClr val="E95332"/>
                </a:solidFill>
                <a:latin typeface="微软雅黑" pitchFamily="34" charset="-122"/>
                <a:ea typeface="微软雅黑" panose="020B0503020204020204" pitchFamily="34" charset="-122"/>
              </a:rPr>
              <a:t>03</a:t>
            </a:r>
            <a:endParaRPr lang="en-US" altLang="zh-CN" sz="1400" b="1" dirty="0">
              <a:solidFill>
                <a:srgbClr val="E95332"/>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cxnSp>
        <p:nvCxnSpPr>
          <p:cNvPr id="23" name="直接连接符 22"/>
          <p:cNvCxnSpPr/>
          <p:nvPr/>
        </p:nvCxnSpPr>
        <p:spPr>
          <a:xfrm>
            <a:off x="4829836" y="2200449"/>
            <a:ext cx="3319180" cy="0"/>
          </a:xfrm>
          <a:prstGeom prst="line">
            <a:avLst/>
          </a:prstGeom>
          <a:noFill/>
          <a:ln w="9525" cap="flat" cmpd="sng" algn="ctr">
            <a:solidFill>
              <a:schemeClr val="tx1">
                <a:lumMod val="50000"/>
                <a:lumOff val="50000"/>
              </a:schemeClr>
            </a:solidFill>
            <a:prstDash val="dash"/>
          </a:ln>
          <a:effectLst/>
        </p:spPr>
      </p:cxnSp>
      <p:cxnSp>
        <p:nvCxnSpPr>
          <p:cNvPr id="24" name="直接连接符 23"/>
          <p:cNvCxnSpPr/>
          <p:nvPr/>
        </p:nvCxnSpPr>
        <p:spPr>
          <a:xfrm>
            <a:off x="4829225" y="3355135"/>
            <a:ext cx="3319791" cy="0"/>
          </a:xfrm>
          <a:prstGeom prst="line">
            <a:avLst/>
          </a:prstGeom>
          <a:noFill/>
          <a:ln w="9525" cap="flat" cmpd="sng" algn="ctr">
            <a:solidFill>
              <a:schemeClr val="tx1">
                <a:lumMod val="50000"/>
                <a:lumOff val="50000"/>
              </a:schemeClr>
            </a:solidFill>
            <a:prstDash val="dash"/>
          </a:ln>
          <a:effectLst/>
        </p:spPr>
      </p:cxnSp>
      <p:grpSp>
        <p:nvGrpSpPr>
          <p:cNvPr id="25" name="组合 24"/>
          <p:cNvGrpSpPr/>
          <p:nvPr/>
        </p:nvGrpSpPr>
        <p:grpSpPr>
          <a:xfrm>
            <a:off x="4788024" y="1385556"/>
            <a:ext cx="599448" cy="599448"/>
            <a:chOff x="4499992" y="267494"/>
            <a:chExt cx="599448" cy="599448"/>
          </a:xfrm>
        </p:grpSpPr>
        <p:grpSp>
          <p:nvGrpSpPr>
            <p:cNvPr id="26" name="组合 25"/>
            <p:cNvGrpSpPr/>
            <p:nvPr/>
          </p:nvGrpSpPr>
          <p:grpSpPr>
            <a:xfrm>
              <a:off x="4499992" y="267494"/>
              <a:ext cx="599448" cy="599448"/>
              <a:chOff x="4131160" y="713581"/>
              <a:chExt cx="881684" cy="881684"/>
            </a:xfrm>
          </p:grpSpPr>
          <p:sp>
            <p:nvSpPr>
              <p:cNvPr id="28" name="椭圆 2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椭圆 28"/>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7"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4803454" y="2441399"/>
            <a:ext cx="599448" cy="599448"/>
            <a:chOff x="5418452" y="307702"/>
            <a:chExt cx="599448" cy="599448"/>
          </a:xfrm>
        </p:grpSpPr>
        <p:grpSp>
          <p:nvGrpSpPr>
            <p:cNvPr id="31" name="组合 30"/>
            <p:cNvGrpSpPr/>
            <p:nvPr/>
          </p:nvGrpSpPr>
          <p:grpSpPr>
            <a:xfrm>
              <a:off x="5418452" y="307702"/>
              <a:ext cx="599448" cy="599448"/>
              <a:chOff x="4131160" y="713581"/>
              <a:chExt cx="881684" cy="881684"/>
            </a:xfrm>
          </p:grpSpPr>
          <p:sp>
            <p:nvSpPr>
              <p:cNvPr id="33" name="椭圆 32"/>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椭圆 33"/>
              <p:cNvSpPr/>
              <p:nvPr/>
            </p:nvSpPr>
            <p:spPr>
              <a:xfrm>
                <a:off x="4237176" y="819597"/>
                <a:ext cx="669652" cy="669652"/>
              </a:xfrm>
              <a:prstGeom prst="ellipse">
                <a:avLst/>
              </a:prstGeom>
              <a:solidFill>
                <a:schemeClr val="accent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2"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4821209" y="3479054"/>
            <a:ext cx="599448" cy="599448"/>
            <a:chOff x="6516216" y="334289"/>
            <a:chExt cx="599448" cy="599448"/>
          </a:xfrm>
        </p:grpSpPr>
        <p:grpSp>
          <p:nvGrpSpPr>
            <p:cNvPr id="36" name="组合 35"/>
            <p:cNvGrpSpPr/>
            <p:nvPr/>
          </p:nvGrpSpPr>
          <p:grpSpPr>
            <a:xfrm>
              <a:off x="6516216" y="334289"/>
              <a:ext cx="599448" cy="599448"/>
              <a:chOff x="4131160" y="713581"/>
              <a:chExt cx="881684" cy="881684"/>
            </a:xfrm>
          </p:grpSpPr>
          <p:sp>
            <p:nvSpPr>
              <p:cNvPr id="38" name="椭圆 3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椭圆 38"/>
              <p:cNvSpPr/>
              <p:nvPr/>
            </p:nvSpPr>
            <p:spPr>
              <a:xfrm>
                <a:off x="4237176" y="819597"/>
                <a:ext cx="669652" cy="669652"/>
              </a:xfrm>
              <a:prstGeom prst="ellipse">
                <a:avLst/>
              </a:prstGeom>
              <a:solidFill>
                <a:schemeClr val="bg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7"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62112155"/>
      </p:ext>
    </p:extLst>
  </p:cSld>
  <p:clrMapOvr>
    <a:masterClrMapping/>
  </p:clrMapOvr>
  <mc:AlternateContent xmlns:mc="http://schemas.openxmlformats.org/markup-compatibility/2006" xmlns:p14="http://schemas.microsoft.com/office/powerpoint/2010/main">
    <mc:Choice Requires="p14">
      <p:transition spd="slow" p14:dur="1600" advClick="0" advTm="6000">
        <p14:prism isInverted="1"/>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4)">
                                      <p:cBhvr>
                                        <p:cTn id="7" dur="1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0-#ppt_w/2"/>
                                          </p:val>
                                        </p:tav>
                                        <p:tav tm="100000">
                                          <p:val>
                                            <p:strVal val="#ppt_x"/>
                                          </p:val>
                                        </p:tav>
                                      </p:tavLst>
                                    </p:anim>
                                    <p:anim calcmode="lin" valueType="num">
                                      <p:cBhvr additive="base">
                                        <p:cTn id="13" dur="50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0-#ppt_w/2"/>
                                          </p:val>
                                        </p:tav>
                                        <p:tav tm="100000">
                                          <p:val>
                                            <p:strVal val="#ppt_x"/>
                                          </p:val>
                                        </p:tav>
                                      </p:tavLst>
                                    </p:anim>
                                    <p:anim calcmode="lin" valueType="num">
                                      <p:cBhvr additive="base">
                                        <p:cTn id="23" dur="500" fill="hold"/>
                                        <p:tgtEl>
                                          <p:spTgt spid="17"/>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50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par>
                                <p:cTn id="32" presetID="10" presetClass="entr" presetSubtype="0" fill="hold" nodeType="withEffect">
                                  <p:stCondLst>
                                    <p:cond delay="5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22" presetClass="entr" presetSubtype="8" fill="hold" nodeType="withEffect">
                                  <p:stCondLst>
                                    <p:cond delay="100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par>
                                <p:cTn id="44" presetID="10" presetClass="entr" presetSubtype="0" fill="hold" nodeType="withEffect">
                                  <p:stCondLst>
                                    <p:cond delay="100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childTnLst>
                                </p:cTn>
                              </p:par>
                              <p:par>
                                <p:cTn id="47" presetID="10" presetClass="entr" presetSubtype="0" fill="hold" grpId="0" nodeType="withEffect">
                                  <p:stCondLst>
                                    <p:cond delay="150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par>
                                <p:cTn id="50" presetID="10" presetClass="entr" presetSubtype="0" fill="hold" nodeType="withEffect">
                                  <p:stCondLst>
                                    <p:cond delay="150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8" grpId="0" animBg="1"/>
      <p:bldP spid="19" grpId="0" animBg="1"/>
      <p:bldP spid="20" grpId="0"/>
      <p:bldP spid="2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80" name="Oval 6"/>
          <p:cNvSpPr>
            <a:spLocks noChangeArrowheads="1"/>
          </p:cNvSpPr>
          <p:nvPr/>
        </p:nvSpPr>
        <p:spPr bwMode="auto">
          <a:xfrm>
            <a:off x="1193419" y="1355141"/>
            <a:ext cx="2512800" cy="2260522"/>
          </a:xfrm>
          <a:prstGeom prst="ellipse">
            <a:avLst/>
          </a:prstGeom>
          <a:solidFill>
            <a:srgbClr val="9E9E9E"/>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latinLnBrk="1">
              <a:defRPr/>
            </a:pPr>
            <a:endParaRPr kumimoji="1" lang="zh-CN" altLang="en-US" kern="0" smtClean="0">
              <a:solidFill>
                <a:srgbClr val="000000"/>
              </a:solidFill>
              <a:latin typeface="굴림" pitchFamily="34" charset="-127"/>
              <a:ea typeface="굴림" pitchFamily="34" charset="-127"/>
            </a:endParaRPr>
          </a:p>
        </p:txBody>
      </p:sp>
      <p:sp>
        <p:nvSpPr>
          <p:cNvPr id="81" name="Arc 7"/>
          <p:cNvSpPr>
            <a:spLocks/>
          </p:cNvSpPr>
          <p:nvPr/>
        </p:nvSpPr>
        <p:spPr bwMode="auto">
          <a:xfrm>
            <a:off x="2455482" y="1355143"/>
            <a:ext cx="1256400" cy="1130760"/>
          </a:xfrm>
          <a:custGeom>
            <a:avLst/>
            <a:gdLst>
              <a:gd name="T0" fmla="*/ 0 w 21600"/>
              <a:gd name="T1" fmla="*/ 0 h 21600"/>
              <a:gd name="T2" fmla="*/ 33 w 21600"/>
              <a:gd name="T3" fmla="*/ 33 h 21600"/>
              <a:gd name="T4" fmla="*/ 0 w 21600"/>
              <a:gd name="T5" fmla="*/ 3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100000" t="100000"/>
            </a:path>
            <a:tileRect r="-100000" b="-100000"/>
          </a:gradFill>
          <a:ln w="25400" cap="flat" cmpd="sng" algn="ctr">
            <a:noFill/>
            <a:prstDash val="solid"/>
          </a:ln>
          <a:effectLst>
            <a:outerShdw blurRad="152400" dist="38100" dir="5400000" algn="t" rotWithShape="0">
              <a:prstClr val="black">
                <a:alpha val="96000"/>
              </a:prstClr>
            </a:outerShdw>
          </a:effectLst>
          <a:extLst/>
        </p:spPr>
        <p:txBody>
          <a:bodyPr lIns="93296" tIns="46648" rIns="93296" bIns="46648" anchor="ctr"/>
          <a:lstStyle/>
          <a:p>
            <a:pPr>
              <a:lnSpc>
                <a:spcPct val="120000"/>
              </a:lnSpc>
            </a:pPr>
            <a:endParaRPr lang="zh-CN" altLang="en-US" sz="4100" b="1" kern="0">
              <a:solidFill>
                <a:sysClr val="window" lastClr="FFFFFF"/>
              </a:solidFill>
              <a:latin typeface="微软雅黑" pitchFamily="34" charset="-122"/>
              <a:ea typeface="微软雅黑" pitchFamily="34" charset="-122"/>
            </a:endParaRPr>
          </a:p>
        </p:txBody>
      </p:sp>
      <p:sp>
        <p:nvSpPr>
          <p:cNvPr id="82" name="Line 8"/>
          <p:cNvSpPr>
            <a:spLocks noChangeShapeType="1"/>
          </p:cNvSpPr>
          <p:nvPr/>
        </p:nvSpPr>
        <p:spPr bwMode="auto">
          <a:xfrm flipH="1" flipV="1">
            <a:off x="2456434" y="1026978"/>
            <a:ext cx="0" cy="144935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wrap="none" anchor="ctr"/>
          <a:lstStyle/>
          <a:p>
            <a:pPr latinLnBrk="1">
              <a:defRPr/>
            </a:pPr>
            <a:endParaRPr kumimoji="1" lang="zh-CN" altLang="en-US" kern="0" smtClean="0">
              <a:solidFill>
                <a:srgbClr val="000000"/>
              </a:solidFill>
              <a:latin typeface="굴림" pitchFamily="34" charset="-127"/>
              <a:ea typeface="굴림" pitchFamily="34" charset="-127"/>
            </a:endParaRPr>
          </a:p>
        </p:txBody>
      </p:sp>
      <p:sp>
        <p:nvSpPr>
          <p:cNvPr id="83" name="Line 9"/>
          <p:cNvSpPr>
            <a:spLocks noChangeShapeType="1"/>
          </p:cNvSpPr>
          <p:nvPr/>
        </p:nvSpPr>
        <p:spPr bwMode="auto">
          <a:xfrm flipV="1">
            <a:off x="2455484" y="2485401"/>
            <a:ext cx="1763713"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wrap="none" anchor="ctr"/>
          <a:lstStyle/>
          <a:p>
            <a:pPr latinLnBrk="1">
              <a:defRPr/>
            </a:pPr>
            <a:endParaRPr kumimoji="1" lang="zh-CN" altLang="en-US" kern="0" smtClean="0">
              <a:solidFill>
                <a:srgbClr val="000000"/>
              </a:solidFill>
              <a:latin typeface="굴림" pitchFamily="34" charset="-127"/>
              <a:ea typeface="굴림" pitchFamily="34" charset="-127"/>
            </a:endParaRPr>
          </a:p>
        </p:txBody>
      </p:sp>
      <p:sp>
        <p:nvSpPr>
          <p:cNvPr id="84" name="Arc 10"/>
          <p:cNvSpPr>
            <a:spLocks/>
          </p:cNvSpPr>
          <p:nvPr/>
        </p:nvSpPr>
        <p:spPr bwMode="auto">
          <a:xfrm>
            <a:off x="2455483" y="1243700"/>
            <a:ext cx="1390029" cy="1258641"/>
          </a:xfrm>
          <a:custGeom>
            <a:avLst/>
            <a:gdLst>
              <a:gd name="T0" fmla="*/ 0 w 21600"/>
              <a:gd name="T1" fmla="*/ 0 h 21600"/>
              <a:gd name="T2" fmla="*/ 42 w 21600"/>
              <a:gd name="T3" fmla="*/ 42 h 21600"/>
              <a:gd name="T4" fmla="*/ 0 w 21600"/>
              <a:gd name="T5" fmla="*/ 4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0" cap="rnd">
            <a:solidFill>
              <a:srgbClr val="FF0000"/>
            </a:solidFill>
            <a:prstDash val="sysDot"/>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latinLnBrk="1">
              <a:defRPr/>
            </a:pPr>
            <a:endParaRPr kumimoji="1" lang="zh-CN" altLang="en-US" kern="0" smtClean="0">
              <a:solidFill>
                <a:srgbClr val="000000"/>
              </a:solidFill>
              <a:latin typeface="굴림" pitchFamily="34" charset="-127"/>
              <a:ea typeface="굴림" pitchFamily="34" charset="-127"/>
            </a:endParaRPr>
          </a:p>
        </p:txBody>
      </p:sp>
      <p:sp>
        <p:nvSpPr>
          <p:cNvPr id="85" name="Oval 11"/>
          <p:cNvSpPr>
            <a:spLocks noChangeArrowheads="1"/>
          </p:cNvSpPr>
          <p:nvPr/>
        </p:nvSpPr>
        <p:spPr bwMode="auto">
          <a:xfrm>
            <a:off x="2341869" y="2387327"/>
            <a:ext cx="215900" cy="196148"/>
          </a:xfrm>
          <a:prstGeom prst="ellipse">
            <a:avLst/>
          </a:prstGeom>
          <a:solidFill>
            <a:srgbClr val="FFFFFF"/>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latinLnBrk="1">
              <a:defRPr/>
            </a:pPr>
            <a:endParaRPr kumimoji="1" lang="zh-CN" altLang="en-US" kern="0" smtClean="0">
              <a:solidFill>
                <a:srgbClr val="000000"/>
              </a:solidFill>
              <a:latin typeface="굴림" pitchFamily="34" charset="-127"/>
              <a:ea typeface="굴림" pitchFamily="34" charset="-127"/>
            </a:endParaRPr>
          </a:p>
        </p:txBody>
      </p:sp>
      <p:sp>
        <p:nvSpPr>
          <p:cNvPr id="86" name="Text Box 12"/>
          <p:cNvSpPr txBox="1">
            <a:spLocks noChangeArrowheads="1"/>
          </p:cNvSpPr>
          <p:nvPr/>
        </p:nvSpPr>
        <p:spPr bwMode="auto">
          <a:xfrm>
            <a:off x="2525334" y="1814922"/>
            <a:ext cx="101021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eaLnBrk="1" latinLnBrk="1" hangingPunct="1">
              <a:defRPr/>
            </a:pPr>
            <a:r>
              <a:rPr lang="en-US" altLang="ko-KR" sz="4000" kern="0" dirty="0" smtClean="0">
                <a:solidFill>
                  <a:schemeClr val="bg1"/>
                </a:solidFill>
                <a:latin typeface="Arial Black" pitchFamily="34" charset="0"/>
              </a:rPr>
              <a:t>1/3</a:t>
            </a:r>
            <a:endParaRPr lang="en-US" altLang="ko-KR" sz="2800" kern="0" dirty="0">
              <a:solidFill>
                <a:schemeClr val="bg1"/>
              </a:solidFill>
              <a:latin typeface="Arial Black" pitchFamily="34" charset="0"/>
            </a:endParaRPr>
          </a:p>
        </p:txBody>
      </p:sp>
      <p:sp>
        <p:nvSpPr>
          <p:cNvPr id="87" name="Oval 16"/>
          <p:cNvSpPr>
            <a:spLocks noChangeArrowheads="1"/>
          </p:cNvSpPr>
          <p:nvPr/>
        </p:nvSpPr>
        <p:spPr bwMode="auto">
          <a:xfrm>
            <a:off x="4932040" y="1355141"/>
            <a:ext cx="2512800" cy="2260522"/>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t="100000" r="100000"/>
            </a:path>
            <a:tileRect l="-100000" b="-100000"/>
          </a:gradFill>
          <a:ln w="25400" cap="flat" cmpd="sng" algn="ctr">
            <a:noFill/>
            <a:prstDash val="solid"/>
          </a:ln>
          <a:effectLst>
            <a:outerShdw blurRad="152400" dist="38100" dir="5400000" algn="t" rotWithShape="0">
              <a:prstClr val="black">
                <a:alpha val="96000"/>
              </a:prstClr>
            </a:outerShdw>
          </a:effectLst>
          <a:extLst/>
        </p:spPr>
        <p:txBody>
          <a:bodyPr lIns="93296" tIns="46648" rIns="93296" bIns="46648" anchor="ctr"/>
          <a:lstStyle/>
          <a:p>
            <a:pPr>
              <a:lnSpc>
                <a:spcPct val="120000"/>
              </a:lnSpc>
            </a:pPr>
            <a:endParaRPr lang="zh-CN" altLang="en-US" sz="4100" b="1" kern="0">
              <a:solidFill>
                <a:sysClr val="window" lastClr="FFFFFF"/>
              </a:solidFill>
              <a:latin typeface="微软雅黑" pitchFamily="34" charset="-122"/>
              <a:ea typeface="微软雅黑" pitchFamily="34" charset="-122"/>
            </a:endParaRPr>
          </a:p>
        </p:txBody>
      </p:sp>
      <p:sp>
        <p:nvSpPr>
          <p:cNvPr id="88" name="Arc 17"/>
          <p:cNvSpPr>
            <a:spLocks/>
          </p:cNvSpPr>
          <p:nvPr/>
        </p:nvSpPr>
        <p:spPr bwMode="auto">
          <a:xfrm>
            <a:off x="6194104" y="1355143"/>
            <a:ext cx="1256400" cy="1130760"/>
          </a:xfrm>
          <a:custGeom>
            <a:avLst/>
            <a:gdLst>
              <a:gd name="T0" fmla="*/ 0 w 21600"/>
              <a:gd name="T1" fmla="*/ 0 h 21600"/>
              <a:gd name="T2" fmla="*/ 33 w 21600"/>
              <a:gd name="T3" fmla="*/ 33 h 21600"/>
              <a:gd name="T4" fmla="*/ 0 w 21600"/>
              <a:gd name="T5" fmla="*/ 3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latinLnBrk="1">
              <a:defRPr/>
            </a:pPr>
            <a:endParaRPr kumimoji="1" lang="zh-CN" altLang="en-US" kern="0" smtClean="0">
              <a:solidFill>
                <a:srgbClr val="000000"/>
              </a:solidFill>
              <a:latin typeface="굴림" pitchFamily="34" charset="-127"/>
              <a:ea typeface="굴림" pitchFamily="34" charset="-127"/>
            </a:endParaRPr>
          </a:p>
        </p:txBody>
      </p:sp>
      <p:sp>
        <p:nvSpPr>
          <p:cNvPr id="89" name="Line 18"/>
          <p:cNvSpPr>
            <a:spLocks noChangeShapeType="1"/>
          </p:cNvSpPr>
          <p:nvPr/>
        </p:nvSpPr>
        <p:spPr bwMode="auto">
          <a:xfrm flipV="1">
            <a:off x="6194103" y="916224"/>
            <a:ext cx="0" cy="156917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wrap="none" anchor="ctr"/>
          <a:lstStyle/>
          <a:p>
            <a:pPr latinLnBrk="1">
              <a:defRPr/>
            </a:pPr>
            <a:endParaRPr kumimoji="1" lang="zh-CN" altLang="en-US" kern="0" smtClean="0">
              <a:solidFill>
                <a:srgbClr val="000000"/>
              </a:solidFill>
              <a:latin typeface="굴림" pitchFamily="34" charset="-127"/>
              <a:ea typeface="굴림" pitchFamily="34" charset="-127"/>
            </a:endParaRPr>
          </a:p>
        </p:txBody>
      </p:sp>
      <p:sp>
        <p:nvSpPr>
          <p:cNvPr id="90" name="Line 19"/>
          <p:cNvSpPr>
            <a:spLocks noChangeShapeType="1"/>
          </p:cNvSpPr>
          <p:nvPr/>
        </p:nvSpPr>
        <p:spPr bwMode="auto">
          <a:xfrm flipV="1">
            <a:off x="6194105" y="2485401"/>
            <a:ext cx="1763713"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wrap="none" anchor="ctr"/>
          <a:lstStyle/>
          <a:p>
            <a:pPr latinLnBrk="1">
              <a:defRPr/>
            </a:pPr>
            <a:endParaRPr kumimoji="1" lang="zh-CN" altLang="en-US" kern="0" smtClean="0">
              <a:solidFill>
                <a:srgbClr val="000000"/>
              </a:solidFill>
              <a:latin typeface="굴림" pitchFamily="34" charset="-127"/>
              <a:ea typeface="굴림" pitchFamily="34" charset="-127"/>
            </a:endParaRPr>
          </a:p>
        </p:txBody>
      </p:sp>
      <p:sp>
        <p:nvSpPr>
          <p:cNvPr id="91" name="Arc 20"/>
          <p:cNvSpPr>
            <a:spLocks/>
          </p:cNvSpPr>
          <p:nvPr/>
        </p:nvSpPr>
        <p:spPr bwMode="auto">
          <a:xfrm>
            <a:off x="4687565" y="1153600"/>
            <a:ext cx="3022600" cy="2644704"/>
          </a:xfrm>
          <a:custGeom>
            <a:avLst/>
            <a:gdLst>
              <a:gd name="T0" fmla="*/ 84 w 43200"/>
              <a:gd name="T1" fmla="*/ 42 h 43200"/>
              <a:gd name="T2" fmla="*/ 42 w 43200"/>
              <a:gd name="T3" fmla="*/ 0 h 43200"/>
              <a:gd name="T4" fmla="*/ 42 w 43200"/>
              <a:gd name="T5" fmla="*/ 42 h 43200"/>
              <a:gd name="T6" fmla="*/ 0 60000 65536"/>
              <a:gd name="T7" fmla="*/ 0 60000 65536"/>
              <a:gd name="T8" fmla="*/ 0 60000 65536"/>
              <a:gd name="T9" fmla="*/ 0 w 43200"/>
              <a:gd name="T10" fmla="*/ 0 h 43200"/>
              <a:gd name="T11" fmla="*/ 43200 w 43200"/>
              <a:gd name="T12" fmla="*/ 43200 h 43200"/>
            </a:gdLst>
            <a:ahLst/>
            <a:cxnLst>
              <a:cxn ang="T6">
                <a:pos x="T0" y="T1"/>
              </a:cxn>
              <a:cxn ang="T7">
                <a:pos x="T2" y="T3"/>
              </a:cxn>
              <a:cxn ang="T8">
                <a:pos x="T4" y="T5"/>
              </a:cxn>
            </a:cxnLst>
            <a:rect l="T9" t="T10" r="T11" b="T12"/>
            <a:pathLst>
              <a:path w="43200" h="43200" fill="none" extrusionOk="0">
                <a:moveTo>
                  <a:pt x="43199" y="21644"/>
                </a:moveTo>
                <a:cubicBezTo>
                  <a:pt x="43175" y="33556"/>
                  <a:pt x="33511" y="43199"/>
                  <a:pt x="21600" y="43200"/>
                </a:cubicBezTo>
                <a:cubicBezTo>
                  <a:pt x="9670" y="43200"/>
                  <a:pt x="0" y="33529"/>
                  <a:pt x="0" y="21600"/>
                </a:cubicBezTo>
                <a:cubicBezTo>
                  <a:pt x="-1" y="9688"/>
                  <a:pt x="9643" y="24"/>
                  <a:pt x="21555" y="0"/>
                </a:cubicBezTo>
              </a:path>
              <a:path w="43200" h="43200" stroke="0" extrusionOk="0">
                <a:moveTo>
                  <a:pt x="43199" y="21644"/>
                </a:moveTo>
                <a:cubicBezTo>
                  <a:pt x="43175" y="33556"/>
                  <a:pt x="33511" y="43199"/>
                  <a:pt x="21600" y="43200"/>
                </a:cubicBezTo>
                <a:cubicBezTo>
                  <a:pt x="9670" y="43200"/>
                  <a:pt x="0" y="33529"/>
                  <a:pt x="0" y="21600"/>
                </a:cubicBezTo>
                <a:cubicBezTo>
                  <a:pt x="-1" y="9688"/>
                  <a:pt x="9643" y="24"/>
                  <a:pt x="21555" y="0"/>
                </a:cubicBezTo>
                <a:lnTo>
                  <a:pt x="21600" y="21600"/>
                </a:lnTo>
                <a:close/>
              </a:path>
            </a:pathLst>
          </a:custGeom>
          <a:noFill/>
          <a:ln w="31750" cap="rnd">
            <a:solidFill>
              <a:srgbClr val="FF0000"/>
            </a:solidFill>
            <a:prstDash val="sysDot"/>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latinLnBrk="1">
              <a:defRPr/>
            </a:pPr>
            <a:endParaRPr kumimoji="1" lang="zh-CN" altLang="en-US" kern="0" smtClean="0">
              <a:solidFill>
                <a:srgbClr val="000000"/>
              </a:solidFill>
              <a:latin typeface="굴림" pitchFamily="34" charset="-127"/>
              <a:ea typeface="굴림" pitchFamily="34" charset="-127"/>
            </a:endParaRPr>
          </a:p>
        </p:txBody>
      </p:sp>
      <p:sp>
        <p:nvSpPr>
          <p:cNvPr id="92" name="Rectangle 9"/>
          <p:cNvSpPr>
            <a:spLocks noChangeArrowheads="1"/>
          </p:cNvSpPr>
          <p:nvPr/>
        </p:nvSpPr>
        <p:spPr bwMode="auto">
          <a:xfrm>
            <a:off x="1454108" y="3837492"/>
            <a:ext cx="2114550" cy="757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lnSpc>
                <a:spcPct val="120000"/>
              </a:lnSpc>
              <a:spcBef>
                <a:spcPct val="0"/>
              </a:spcBef>
              <a:spcAft>
                <a:spcPct val="0"/>
              </a:spcAft>
              <a:buFontTx/>
              <a:buChar char="•"/>
            </a:pPr>
            <a:r>
              <a:rPr lang="zh-CN" altLang="en-US" sz="1200" dirty="0" smtClean="0">
                <a:solidFill>
                  <a:srgbClr val="000000">
                    <a:lumMod val="95000"/>
                    <a:lumOff val="5000"/>
                  </a:srgbClr>
                </a:solidFill>
                <a:latin typeface="Arial" charset="0"/>
                <a:ea typeface="黑体" pitchFamily="2" charset="-122"/>
              </a:rPr>
              <a:t>单击此处添加段落文字内容</a:t>
            </a:r>
          </a:p>
          <a:p>
            <a:pPr fontAlgn="base">
              <a:lnSpc>
                <a:spcPct val="120000"/>
              </a:lnSpc>
              <a:spcBef>
                <a:spcPct val="0"/>
              </a:spcBef>
              <a:spcAft>
                <a:spcPct val="0"/>
              </a:spcAft>
              <a:buFontTx/>
              <a:buChar char="•"/>
            </a:pPr>
            <a:r>
              <a:rPr lang="zh-CN" altLang="en-US" sz="1200" dirty="0" smtClean="0">
                <a:solidFill>
                  <a:srgbClr val="000000">
                    <a:lumMod val="95000"/>
                    <a:lumOff val="5000"/>
                  </a:srgbClr>
                </a:solidFill>
                <a:latin typeface="Arial" charset="0"/>
                <a:ea typeface="黑体" pitchFamily="2" charset="-122"/>
              </a:rPr>
              <a:t>单击此处添加段落文字内容</a:t>
            </a:r>
          </a:p>
          <a:p>
            <a:pPr fontAlgn="base">
              <a:lnSpc>
                <a:spcPct val="120000"/>
              </a:lnSpc>
              <a:spcBef>
                <a:spcPct val="0"/>
              </a:spcBef>
              <a:spcAft>
                <a:spcPct val="0"/>
              </a:spcAft>
              <a:buFontTx/>
              <a:buChar char="•"/>
            </a:pPr>
            <a:r>
              <a:rPr lang="zh-CN" altLang="en-US" sz="1200" dirty="0" smtClean="0">
                <a:solidFill>
                  <a:srgbClr val="000000">
                    <a:lumMod val="95000"/>
                    <a:lumOff val="5000"/>
                  </a:srgbClr>
                </a:solidFill>
                <a:latin typeface="Arial" charset="0"/>
                <a:ea typeface="黑体" pitchFamily="2" charset="-122"/>
              </a:rPr>
              <a:t>单击此处添加段落文字内容</a:t>
            </a:r>
          </a:p>
        </p:txBody>
      </p:sp>
      <p:sp>
        <p:nvSpPr>
          <p:cNvPr id="93" name="Rectangle 10"/>
          <p:cNvSpPr>
            <a:spLocks noChangeArrowheads="1"/>
          </p:cNvSpPr>
          <p:nvPr/>
        </p:nvSpPr>
        <p:spPr bwMode="auto">
          <a:xfrm>
            <a:off x="5126848" y="3837492"/>
            <a:ext cx="2114550" cy="757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lnSpc>
                <a:spcPct val="120000"/>
              </a:lnSpc>
              <a:spcBef>
                <a:spcPct val="0"/>
              </a:spcBef>
              <a:spcAft>
                <a:spcPct val="0"/>
              </a:spcAft>
              <a:buFontTx/>
              <a:buChar char="•"/>
            </a:pPr>
            <a:r>
              <a:rPr lang="zh-CN" altLang="en-US" sz="1200" dirty="0" smtClean="0">
                <a:solidFill>
                  <a:srgbClr val="000000"/>
                </a:solidFill>
                <a:latin typeface="Arial" charset="0"/>
                <a:ea typeface="黑体" pitchFamily="2" charset="-122"/>
              </a:rPr>
              <a:t>单击此处添加段落文字内容</a:t>
            </a:r>
          </a:p>
          <a:p>
            <a:pPr fontAlgn="base">
              <a:lnSpc>
                <a:spcPct val="120000"/>
              </a:lnSpc>
              <a:spcBef>
                <a:spcPct val="0"/>
              </a:spcBef>
              <a:spcAft>
                <a:spcPct val="0"/>
              </a:spcAft>
              <a:buFontTx/>
              <a:buChar char="•"/>
            </a:pPr>
            <a:r>
              <a:rPr lang="zh-CN" altLang="en-US" sz="1200" dirty="0" smtClean="0">
                <a:solidFill>
                  <a:srgbClr val="000000"/>
                </a:solidFill>
                <a:latin typeface="Arial" charset="0"/>
                <a:ea typeface="黑体" pitchFamily="2" charset="-122"/>
              </a:rPr>
              <a:t>单击此处添加段落文字内容</a:t>
            </a:r>
          </a:p>
          <a:p>
            <a:pPr fontAlgn="base">
              <a:lnSpc>
                <a:spcPct val="120000"/>
              </a:lnSpc>
              <a:spcBef>
                <a:spcPct val="0"/>
              </a:spcBef>
              <a:spcAft>
                <a:spcPct val="0"/>
              </a:spcAft>
              <a:buFontTx/>
              <a:buChar char="•"/>
            </a:pPr>
            <a:r>
              <a:rPr lang="zh-CN" altLang="en-US" sz="1200" dirty="0" smtClean="0">
                <a:solidFill>
                  <a:srgbClr val="000000"/>
                </a:solidFill>
                <a:latin typeface="Arial" charset="0"/>
                <a:ea typeface="黑体" pitchFamily="2" charset="-122"/>
              </a:rPr>
              <a:t>单击此处添加段落文字内容</a:t>
            </a:r>
          </a:p>
        </p:txBody>
      </p:sp>
      <p:sp>
        <p:nvSpPr>
          <p:cNvPr id="94" name="Text Box 12"/>
          <p:cNvSpPr txBox="1">
            <a:spLocks noChangeArrowheads="1"/>
          </p:cNvSpPr>
          <p:nvPr/>
        </p:nvSpPr>
        <p:spPr bwMode="auto">
          <a:xfrm>
            <a:off x="6297292" y="1814922"/>
            <a:ext cx="101021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eaLnBrk="1" latinLnBrk="1" hangingPunct="1">
              <a:defRPr/>
            </a:pPr>
            <a:r>
              <a:rPr lang="en-US" altLang="ko-KR" sz="4000" kern="0" dirty="0" smtClean="0">
                <a:solidFill>
                  <a:srgbClr val="000000"/>
                </a:solidFill>
                <a:latin typeface="Arial Black" pitchFamily="34" charset="0"/>
              </a:rPr>
              <a:t>2/3</a:t>
            </a:r>
            <a:endParaRPr lang="en-US" altLang="ko-KR" sz="2800" kern="0" dirty="0">
              <a:solidFill>
                <a:srgbClr val="000000"/>
              </a:solidFill>
              <a:latin typeface="Arial Black" pitchFamily="34" charset="0"/>
            </a:endParaRPr>
          </a:p>
        </p:txBody>
      </p:sp>
      <p:sp>
        <p:nvSpPr>
          <p:cNvPr id="95" name="矩形 94"/>
          <p:cNvSpPr/>
          <p:nvPr/>
        </p:nvSpPr>
        <p:spPr>
          <a:xfrm>
            <a:off x="1740315" y="2796618"/>
            <a:ext cx="1430337" cy="523220"/>
          </a:xfrm>
          <a:prstGeom prst="rect">
            <a:avLst/>
          </a:prstGeom>
        </p:spPr>
        <p:txBody>
          <a:bodyPr>
            <a:spAutoFit/>
          </a:bodyPr>
          <a:lstStyle/>
          <a:p>
            <a:pPr marL="0" lvl="2" algn="ctr" defTabSz="912813" eaLnBrk="0" hangingPunct="0">
              <a:buClr>
                <a:srgbClr val="0070C0"/>
              </a:buClr>
              <a:buSzPct val="80000"/>
              <a:tabLst>
                <a:tab pos="136525" algn="l"/>
              </a:tabLst>
              <a:defRPr/>
            </a:pPr>
            <a:r>
              <a:rPr lang="zh-CN" altLang="en-US" sz="1400" b="1" spc="50" dirty="0">
                <a:ln w="11430"/>
                <a:solidFill>
                  <a:srgbClr val="FFFFFF"/>
                </a:solidFill>
                <a:latin typeface="微软雅黑" pitchFamily="34" charset="-122"/>
                <a:ea typeface="微软雅黑" pitchFamily="34" charset="-122"/>
              </a:rPr>
              <a:t>点击添加文本点击添加文本</a:t>
            </a:r>
          </a:p>
        </p:txBody>
      </p:sp>
      <p:sp>
        <p:nvSpPr>
          <p:cNvPr id="96" name="矩形 95"/>
          <p:cNvSpPr/>
          <p:nvPr/>
        </p:nvSpPr>
        <p:spPr>
          <a:xfrm>
            <a:off x="5483698" y="2796618"/>
            <a:ext cx="1430337" cy="523220"/>
          </a:xfrm>
          <a:prstGeom prst="rect">
            <a:avLst/>
          </a:prstGeom>
        </p:spPr>
        <p:txBody>
          <a:bodyPr>
            <a:spAutoFit/>
          </a:bodyPr>
          <a:lstStyle/>
          <a:p>
            <a:pPr marL="0" lvl="2" algn="ctr" defTabSz="912813" eaLnBrk="0" hangingPunct="0">
              <a:buClr>
                <a:srgbClr val="0070C0"/>
              </a:buClr>
              <a:buSzPct val="80000"/>
              <a:tabLst>
                <a:tab pos="136525" algn="l"/>
              </a:tabLst>
              <a:defRPr/>
            </a:pPr>
            <a:r>
              <a:rPr lang="zh-CN" altLang="en-US" sz="1400" b="1" spc="50" dirty="0">
                <a:ln w="11430"/>
                <a:solidFill>
                  <a:srgbClr val="FFFFFF"/>
                </a:solidFill>
                <a:latin typeface="微软雅黑" pitchFamily="34" charset="-122"/>
                <a:ea typeface="微软雅黑" pitchFamily="34" charset="-122"/>
              </a:rPr>
              <a:t>点击添加文本点击添加文本</a:t>
            </a:r>
          </a:p>
        </p:txBody>
      </p:sp>
    </p:spTree>
  </p:cSld>
  <p:clrMapOvr>
    <a:masterClrMapping/>
  </p:clrMapOvr>
  <mc:AlternateContent xmlns:mc="http://schemas.openxmlformats.org/markup-compatibility/2006" xmlns:p14="http://schemas.microsoft.com/office/powerpoint/2010/main">
    <mc:Choice Requires="p14">
      <p:transition spd="slow" p14:dur="1400" advClick="0" advTm="9000">
        <p14:doors dir="vert"/>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heel(4)">
                                      <p:cBhvr>
                                        <p:cTn id="7" dur="1000"/>
                                        <p:tgtEl>
                                          <p:spTgt spid="78"/>
                                        </p:tgtEl>
                                      </p:cBhvr>
                                    </p:animEffect>
                                  </p:childTnLst>
                                </p:cTn>
                              </p:par>
                            </p:childTnLst>
                          </p:cTn>
                        </p:par>
                        <p:par>
                          <p:cTn id="8" fill="hold">
                            <p:stCondLst>
                              <p:cond delay="1000"/>
                            </p:stCondLst>
                            <p:childTnLst>
                              <p:par>
                                <p:cTn id="9" presetID="23" presetClass="entr" presetSubtype="16"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 calcmode="lin" valueType="num">
                                      <p:cBhvr>
                                        <p:cTn id="11" dur="500" fill="hold"/>
                                        <p:tgtEl>
                                          <p:spTgt spid="80"/>
                                        </p:tgtEl>
                                        <p:attrNameLst>
                                          <p:attrName>ppt_w</p:attrName>
                                        </p:attrNameLst>
                                      </p:cBhvr>
                                      <p:tavLst>
                                        <p:tav tm="0">
                                          <p:val>
                                            <p:fltVal val="0"/>
                                          </p:val>
                                        </p:tav>
                                        <p:tav tm="100000">
                                          <p:val>
                                            <p:strVal val="#ppt_w"/>
                                          </p:val>
                                        </p:tav>
                                      </p:tavLst>
                                    </p:anim>
                                    <p:anim calcmode="lin" valueType="num">
                                      <p:cBhvr>
                                        <p:cTn id="12" dur="500" fill="hold"/>
                                        <p:tgtEl>
                                          <p:spTgt spid="80"/>
                                        </p:tgtEl>
                                        <p:attrNameLst>
                                          <p:attrName>ppt_h</p:attrName>
                                        </p:attrNameLst>
                                      </p:cBhvr>
                                      <p:tavLst>
                                        <p:tav tm="0">
                                          <p:val>
                                            <p:fltVal val="0"/>
                                          </p:val>
                                        </p:tav>
                                        <p:tav tm="100000">
                                          <p:val>
                                            <p:strVal val="#ppt_h"/>
                                          </p:val>
                                        </p:tav>
                                      </p:tavLst>
                                    </p:anim>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85"/>
                                        </p:tgtEl>
                                        <p:attrNameLst>
                                          <p:attrName>style.visibility</p:attrName>
                                        </p:attrNameLst>
                                      </p:cBhvr>
                                      <p:to>
                                        <p:strVal val="visible"/>
                                      </p:to>
                                    </p:set>
                                    <p:animEffect transition="in" filter="fade">
                                      <p:cBhvr>
                                        <p:cTn id="16" dur="500"/>
                                        <p:tgtEl>
                                          <p:spTgt spid="85"/>
                                        </p:tgtEl>
                                      </p:cBhvr>
                                    </p:animEffect>
                                  </p:childTnLst>
                                </p:cTn>
                              </p:par>
                            </p:childTnLst>
                          </p:cTn>
                        </p:par>
                        <p:par>
                          <p:cTn id="17" fill="hold">
                            <p:stCondLst>
                              <p:cond delay="2000"/>
                            </p:stCondLst>
                            <p:childTnLst>
                              <p:par>
                                <p:cTn id="18" presetID="22" presetClass="entr" presetSubtype="4" fill="hold" grpId="0" nodeType="afterEffect">
                                  <p:stCondLst>
                                    <p:cond delay="0"/>
                                  </p:stCondLst>
                                  <p:childTnLst>
                                    <p:set>
                                      <p:cBhvr>
                                        <p:cTn id="19" dur="1" fill="hold">
                                          <p:stCondLst>
                                            <p:cond delay="0"/>
                                          </p:stCondLst>
                                        </p:cTn>
                                        <p:tgtEl>
                                          <p:spTgt spid="82"/>
                                        </p:tgtEl>
                                        <p:attrNameLst>
                                          <p:attrName>style.visibility</p:attrName>
                                        </p:attrNameLst>
                                      </p:cBhvr>
                                      <p:to>
                                        <p:strVal val="visible"/>
                                      </p:to>
                                    </p:set>
                                    <p:animEffect transition="in" filter="wipe(down)">
                                      <p:cBhvr>
                                        <p:cTn id="20" dur="500"/>
                                        <p:tgtEl>
                                          <p:spTgt spid="82"/>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18" presetClass="entr" presetSubtype="3"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strips(upRight)">
                                      <p:cBhvr>
                                        <p:cTn id="27" dur="500"/>
                                        <p:tgtEl>
                                          <p:spTgt spid="81"/>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wipe(down)">
                                      <p:cBhvr>
                                        <p:cTn id="31" dur="500"/>
                                        <p:tgtEl>
                                          <p:spTgt spid="84"/>
                                        </p:tgtEl>
                                      </p:cBhvr>
                                    </p:animEffect>
                                  </p:childTnLst>
                                </p:cTn>
                              </p:par>
                              <p:par>
                                <p:cTn id="32" presetID="42" presetClass="entr" presetSubtype="0" fill="hold" grpId="0" nodeType="withEffect">
                                  <p:stCondLst>
                                    <p:cond delay="0"/>
                                  </p:stCondLst>
                                  <p:childTnLst>
                                    <p:set>
                                      <p:cBhvr>
                                        <p:cTn id="33" dur="1" fill="hold">
                                          <p:stCondLst>
                                            <p:cond delay="0"/>
                                          </p:stCondLst>
                                        </p:cTn>
                                        <p:tgtEl>
                                          <p:spTgt spid="86"/>
                                        </p:tgtEl>
                                        <p:attrNameLst>
                                          <p:attrName>style.visibility</p:attrName>
                                        </p:attrNameLst>
                                      </p:cBhvr>
                                      <p:to>
                                        <p:strVal val="visible"/>
                                      </p:to>
                                    </p:set>
                                    <p:animEffect transition="in" filter="fade">
                                      <p:cBhvr>
                                        <p:cTn id="34" dur="500"/>
                                        <p:tgtEl>
                                          <p:spTgt spid="86"/>
                                        </p:tgtEl>
                                      </p:cBhvr>
                                    </p:animEffect>
                                    <p:anim calcmode="lin" valueType="num">
                                      <p:cBhvr>
                                        <p:cTn id="35" dur="500" fill="hold"/>
                                        <p:tgtEl>
                                          <p:spTgt spid="86"/>
                                        </p:tgtEl>
                                        <p:attrNameLst>
                                          <p:attrName>ppt_x</p:attrName>
                                        </p:attrNameLst>
                                      </p:cBhvr>
                                      <p:tavLst>
                                        <p:tav tm="0">
                                          <p:val>
                                            <p:strVal val="#ppt_x"/>
                                          </p:val>
                                        </p:tav>
                                        <p:tav tm="100000">
                                          <p:val>
                                            <p:strVal val="#ppt_x"/>
                                          </p:val>
                                        </p:tav>
                                      </p:tavLst>
                                    </p:anim>
                                    <p:anim calcmode="lin" valueType="num">
                                      <p:cBhvr>
                                        <p:cTn id="36" dur="500" fill="hold"/>
                                        <p:tgtEl>
                                          <p:spTgt spid="86"/>
                                        </p:tgtEl>
                                        <p:attrNameLst>
                                          <p:attrName>ppt_y</p:attrName>
                                        </p:attrNameLst>
                                      </p:cBhvr>
                                      <p:tavLst>
                                        <p:tav tm="0">
                                          <p:val>
                                            <p:strVal val="#ppt_y+.1"/>
                                          </p:val>
                                        </p:tav>
                                        <p:tav tm="100000">
                                          <p:val>
                                            <p:strVal val="#ppt_y"/>
                                          </p:val>
                                        </p:tav>
                                      </p:tavLst>
                                    </p:anim>
                                  </p:childTnLst>
                                </p:cTn>
                              </p:par>
                              <p:par>
                                <p:cTn id="37" presetID="53" presetClass="entr" presetSubtype="16" fill="hold" grpId="0" nodeType="withEffect">
                                  <p:stCondLst>
                                    <p:cond delay="0"/>
                                  </p:stCondLst>
                                  <p:childTnLst>
                                    <p:set>
                                      <p:cBhvr>
                                        <p:cTn id="38" dur="1" fill="hold">
                                          <p:stCondLst>
                                            <p:cond delay="0"/>
                                          </p:stCondLst>
                                        </p:cTn>
                                        <p:tgtEl>
                                          <p:spTgt spid="95"/>
                                        </p:tgtEl>
                                        <p:attrNameLst>
                                          <p:attrName>style.visibility</p:attrName>
                                        </p:attrNameLst>
                                      </p:cBhvr>
                                      <p:to>
                                        <p:strVal val="visible"/>
                                      </p:to>
                                    </p:set>
                                    <p:anim calcmode="lin" valueType="num">
                                      <p:cBhvr>
                                        <p:cTn id="39" dur="500" fill="hold"/>
                                        <p:tgtEl>
                                          <p:spTgt spid="95"/>
                                        </p:tgtEl>
                                        <p:attrNameLst>
                                          <p:attrName>ppt_w</p:attrName>
                                        </p:attrNameLst>
                                      </p:cBhvr>
                                      <p:tavLst>
                                        <p:tav tm="0">
                                          <p:val>
                                            <p:fltVal val="0"/>
                                          </p:val>
                                        </p:tav>
                                        <p:tav tm="100000">
                                          <p:val>
                                            <p:strVal val="#ppt_w"/>
                                          </p:val>
                                        </p:tav>
                                      </p:tavLst>
                                    </p:anim>
                                    <p:anim calcmode="lin" valueType="num">
                                      <p:cBhvr>
                                        <p:cTn id="40" dur="500" fill="hold"/>
                                        <p:tgtEl>
                                          <p:spTgt spid="95"/>
                                        </p:tgtEl>
                                        <p:attrNameLst>
                                          <p:attrName>ppt_h</p:attrName>
                                        </p:attrNameLst>
                                      </p:cBhvr>
                                      <p:tavLst>
                                        <p:tav tm="0">
                                          <p:val>
                                            <p:fltVal val="0"/>
                                          </p:val>
                                        </p:tav>
                                        <p:tav tm="100000">
                                          <p:val>
                                            <p:strVal val="#ppt_h"/>
                                          </p:val>
                                        </p:tav>
                                      </p:tavLst>
                                    </p:anim>
                                    <p:animEffect transition="in" filter="fade">
                                      <p:cBhvr>
                                        <p:cTn id="41" dur="500"/>
                                        <p:tgtEl>
                                          <p:spTgt spid="95"/>
                                        </p:tgtEl>
                                      </p:cBhvr>
                                    </p:animEffect>
                                  </p:childTnLst>
                                </p:cTn>
                              </p:par>
                            </p:childTnLst>
                          </p:cTn>
                        </p:par>
                        <p:par>
                          <p:cTn id="42" fill="hold">
                            <p:stCondLst>
                              <p:cond delay="3500"/>
                            </p:stCondLst>
                            <p:childTnLst>
                              <p:par>
                                <p:cTn id="43" presetID="23" presetClass="entr" presetSubtype="16" fill="hold" grpId="0" nodeType="afterEffect">
                                  <p:stCondLst>
                                    <p:cond delay="0"/>
                                  </p:stCondLst>
                                  <p:childTnLst>
                                    <p:set>
                                      <p:cBhvr>
                                        <p:cTn id="44" dur="1" fill="hold">
                                          <p:stCondLst>
                                            <p:cond delay="0"/>
                                          </p:stCondLst>
                                        </p:cTn>
                                        <p:tgtEl>
                                          <p:spTgt spid="87"/>
                                        </p:tgtEl>
                                        <p:attrNameLst>
                                          <p:attrName>style.visibility</p:attrName>
                                        </p:attrNameLst>
                                      </p:cBhvr>
                                      <p:to>
                                        <p:strVal val="visible"/>
                                      </p:to>
                                    </p:set>
                                    <p:anim calcmode="lin" valueType="num">
                                      <p:cBhvr>
                                        <p:cTn id="45" dur="500" fill="hold"/>
                                        <p:tgtEl>
                                          <p:spTgt spid="87"/>
                                        </p:tgtEl>
                                        <p:attrNameLst>
                                          <p:attrName>ppt_w</p:attrName>
                                        </p:attrNameLst>
                                      </p:cBhvr>
                                      <p:tavLst>
                                        <p:tav tm="0">
                                          <p:val>
                                            <p:fltVal val="0"/>
                                          </p:val>
                                        </p:tav>
                                        <p:tav tm="100000">
                                          <p:val>
                                            <p:strVal val="#ppt_w"/>
                                          </p:val>
                                        </p:tav>
                                      </p:tavLst>
                                    </p:anim>
                                    <p:anim calcmode="lin" valueType="num">
                                      <p:cBhvr>
                                        <p:cTn id="46" dur="500" fill="hold"/>
                                        <p:tgtEl>
                                          <p:spTgt spid="87"/>
                                        </p:tgtEl>
                                        <p:attrNameLst>
                                          <p:attrName>ppt_h</p:attrName>
                                        </p:attrNameLst>
                                      </p:cBhvr>
                                      <p:tavLst>
                                        <p:tav tm="0">
                                          <p:val>
                                            <p:fltVal val="0"/>
                                          </p:val>
                                        </p:tav>
                                        <p:tav tm="100000">
                                          <p:val>
                                            <p:strVal val="#ppt_h"/>
                                          </p:val>
                                        </p:tav>
                                      </p:tavLst>
                                    </p:anim>
                                  </p:childTnLst>
                                </p:cTn>
                              </p:par>
                            </p:childTnLst>
                          </p:cTn>
                        </p:par>
                        <p:par>
                          <p:cTn id="47" fill="hold">
                            <p:stCondLst>
                              <p:cond delay="4000"/>
                            </p:stCondLst>
                            <p:childTnLst>
                              <p:par>
                                <p:cTn id="48" presetID="22" presetClass="entr" presetSubtype="4" fill="hold" grpId="0" nodeType="afterEffect">
                                  <p:stCondLst>
                                    <p:cond delay="0"/>
                                  </p:stCondLst>
                                  <p:childTnLst>
                                    <p:set>
                                      <p:cBhvr>
                                        <p:cTn id="49" dur="1" fill="hold">
                                          <p:stCondLst>
                                            <p:cond delay="0"/>
                                          </p:stCondLst>
                                        </p:cTn>
                                        <p:tgtEl>
                                          <p:spTgt spid="89"/>
                                        </p:tgtEl>
                                        <p:attrNameLst>
                                          <p:attrName>style.visibility</p:attrName>
                                        </p:attrNameLst>
                                      </p:cBhvr>
                                      <p:to>
                                        <p:strVal val="visible"/>
                                      </p:to>
                                    </p:set>
                                    <p:animEffect transition="in" filter="wipe(down)">
                                      <p:cBhvr>
                                        <p:cTn id="50" dur="500"/>
                                        <p:tgtEl>
                                          <p:spTgt spid="89"/>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90"/>
                                        </p:tgtEl>
                                        <p:attrNameLst>
                                          <p:attrName>style.visibility</p:attrName>
                                        </p:attrNameLst>
                                      </p:cBhvr>
                                      <p:to>
                                        <p:strVal val="visible"/>
                                      </p:to>
                                    </p:set>
                                    <p:animEffect transition="in" filter="wipe(left)">
                                      <p:cBhvr>
                                        <p:cTn id="53" dur="500"/>
                                        <p:tgtEl>
                                          <p:spTgt spid="90"/>
                                        </p:tgtEl>
                                      </p:cBhvr>
                                    </p:animEffect>
                                  </p:childTnLst>
                                </p:cTn>
                              </p:par>
                            </p:childTnLst>
                          </p:cTn>
                        </p:par>
                        <p:par>
                          <p:cTn id="54" fill="hold">
                            <p:stCondLst>
                              <p:cond delay="4500"/>
                            </p:stCondLst>
                            <p:childTnLst>
                              <p:par>
                                <p:cTn id="55" presetID="18" presetClass="entr" presetSubtype="3" fill="hold" grpId="0" nodeType="afterEffect">
                                  <p:stCondLst>
                                    <p:cond delay="0"/>
                                  </p:stCondLst>
                                  <p:childTnLst>
                                    <p:set>
                                      <p:cBhvr>
                                        <p:cTn id="56" dur="1" fill="hold">
                                          <p:stCondLst>
                                            <p:cond delay="0"/>
                                          </p:stCondLst>
                                        </p:cTn>
                                        <p:tgtEl>
                                          <p:spTgt spid="88"/>
                                        </p:tgtEl>
                                        <p:attrNameLst>
                                          <p:attrName>style.visibility</p:attrName>
                                        </p:attrNameLst>
                                      </p:cBhvr>
                                      <p:to>
                                        <p:strVal val="visible"/>
                                      </p:to>
                                    </p:set>
                                    <p:animEffect transition="in" filter="strips(upRight)">
                                      <p:cBhvr>
                                        <p:cTn id="57" dur="500"/>
                                        <p:tgtEl>
                                          <p:spTgt spid="88"/>
                                        </p:tgtEl>
                                      </p:cBhvr>
                                    </p:animEffect>
                                  </p:childTnLst>
                                </p:cTn>
                              </p:par>
                              <p:par>
                                <p:cTn id="58" presetID="42" presetClass="entr" presetSubtype="0" fill="hold" grpId="0" nodeType="withEffect">
                                  <p:stCondLst>
                                    <p:cond delay="0"/>
                                  </p:stCondLst>
                                  <p:childTnLst>
                                    <p:set>
                                      <p:cBhvr>
                                        <p:cTn id="59" dur="1" fill="hold">
                                          <p:stCondLst>
                                            <p:cond delay="0"/>
                                          </p:stCondLst>
                                        </p:cTn>
                                        <p:tgtEl>
                                          <p:spTgt spid="94"/>
                                        </p:tgtEl>
                                        <p:attrNameLst>
                                          <p:attrName>style.visibility</p:attrName>
                                        </p:attrNameLst>
                                      </p:cBhvr>
                                      <p:to>
                                        <p:strVal val="visible"/>
                                      </p:to>
                                    </p:set>
                                    <p:animEffect transition="in" filter="fade">
                                      <p:cBhvr>
                                        <p:cTn id="60" dur="500"/>
                                        <p:tgtEl>
                                          <p:spTgt spid="94"/>
                                        </p:tgtEl>
                                      </p:cBhvr>
                                    </p:animEffect>
                                    <p:anim calcmode="lin" valueType="num">
                                      <p:cBhvr>
                                        <p:cTn id="61" dur="500" fill="hold"/>
                                        <p:tgtEl>
                                          <p:spTgt spid="94"/>
                                        </p:tgtEl>
                                        <p:attrNameLst>
                                          <p:attrName>ppt_x</p:attrName>
                                        </p:attrNameLst>
                                      </p:cBhvr>
                                      <p:tavLst>
                                        <p:tav tm="0">
                                          <p:val>
                                            <p:strVal val="#ppt_x"/>
                                          </p:val>
                                        </p:tav>
                                        <p:tav tm="100000">
                                          <p:val>
                                            <p:strVal val="#ppt_x"/>
                                          </p:val>
                                        </p:tav>
                                      </p:tavLst>
                                    </p:anim>
                                    <p:anim calcmode="lin" valueType="num">
                                      <p:cBhvr>
                                        <p:cTn id="62" dur="500" fill="hold"/>
                                        <p:tgtEl>
                                          <p:spTgt spid="94"/>
                                        </p:tgtEl>
                                        <p:attrNameLst>
                                          <p:attrName>ppt_y</p:attrName>
                                        </p:attrNameLst>
                                      </p:cBhvr>
                                      <p:tavLst>
                                        <p:tav tm="0">
                                          <p:val>
                                            <p:strVal val="#ppt_y+.1"/>
                                          </p:val>
                                        </p:tav>
                                        <p:tav tm="100000">
                                          <p:val>
                                            <p:strVal val="#ppt_y"/>
                                          </p:val>
                                        </p:tav>
                                      </p:tavLst>
                                    </p:anim>
                                  </p:childTnLst>
                                </p:cTn>
                              </p:par>
                              <p:par>
                                <p:cTn id="63" presetID="53" presetClass="entr" presetSubtype="16" fill="hold" grpId="0" nodeType="withEffect">
                                  <p:stCondLst>
                                    <p:cond delay="0"/>
                                  </p:stCondLst>
                                  <p:childTnLst>
                                    <p:set>
                                      <p:cBhvr>
                                        <p:cTn id="64" dur="1" fill="hold">
                                          <p:stCondLst>
                                            <p:cond delay="0"/>
                                          </p:stCondLst>
                                        </p:cTn>
                                        <p:tgtEl>
                                          <p:spTgt spid="96"/>
                                        </p:tgtEl>
                                        <p:attrNameLst>
                                          <p:attrName>style.visibility</p:attrName>
                                        </p:attrNameLst>
                                      </p:cBhvr>
                                      <p:to>
                                        <p:strVal val="visible"/>
                                      </p:to>
                                    </p:set>
                                    <p:anim calcmode="lin" valueType="num">
                                      <p:cBhvr>
                                        <p:cTn id="65" dur="500" fill="hold"/>
                                        <p:tgtEl>
                                          <p:spTgt spid="96"/>
                                        </p:tgtEl>
                                        <p:attrNameLst>
                                          <p:attrName>ppt_w</p:attrName>
                                        </p:attrNameLst>
                                      </p:cBhvr>
                                      <p:tavLst>
                                        <p:tav tm="0">
                                          <p:val>
                                            <p:fltVal val="0"/>
                                          </p:val>
                                        </p:tav>
                                        <p:tav tm="100000">
                                          <p:val>
                                            <p:strVal val="#ppt_w"/>
                                          </p:val>
                                        </p:tav>
                                      </p:tavLst>
                                    </p:anim>
                                    <p:anim calcmode="lin" valueType="num">
                                      <p:cBhvr>
                                        <p:cTn id="66" dur="500" fill="hold"/>
                                        <p:tgtEl>
                                          <p:spTgt spid="96"/>
                                        </p:tgtEl>
                                        <p:attrNameLst>
                                          <p:attrName>ppt_h</p:attrName>
                                        </p:attrNameLst>
                                      </p:cBhvr>
                                      <p:tavLst>
                                        <p:tav tm="0">
                                          <p:val>
                                            <p:fltVal val="0"/>
                                          </p:val>
                                        </p:tav>
                                        <p:tav tm="100000">
                                          <p:val>
                                            <p:strVal val="#ppt_h"/>
                                          </p:val>
                                        </p:tav>
                                      </p:tavLst>
                                    </p:anim>
                                    <p:animEffect transition="in" filter="fade">
                                      <p:cBhvr>
                                        <p:cTn id="67" dur="500"/>
                                        <p:tgtEl>
                                          <p:spTgt spid="96"/>
                                        </p:tgtEl>
                                      </p:cBhvr>
                                    </p:animEffect>
                                  </p:childTnLst>
                                </p:cTn>
                              </p:par>
                            </p:childTnLst>
                          </p:cTn>
                        </p:par>
                        <p:par>
                          <p:cTn id="68" fill="hold">
                            <p:stCondLst>
                              <p:cond delay="5000"/>
                            </p:stCondLst>
                            <p:childTnLst>
                              <p:par>
                                <p:cTn id="69" presetID="21" presetClass="entr" presetSubtype="1" fill="hold" grpId="0" nodeType="afterEffect">
                                  <p:stCondLst>
                                    <p:cond delay="0"/>
                                  </p:stCondLst>
                                  <p:childTnLst>
                                    <p:set>
                                      <p:cBhvr>
                                        <p:cTn id="70" dur="1" fill="hold">
                                          <p:stCondLst>
                                            <p:cond delay="0"/>
                                          </p:stCondLst>
                                        </p:cTn>
                                        <p:tgtEl>
                                          <p:spTgt spid="91"/>
                                        </p:tgtEl>
                                        <p:attrNameLst>
                                          <p:attrName>style.visibility</p:attrName>
                                        </p:attrNameLst>
                                      </p:cBhvr>
                                      <p:to>
                                        <p:strVal val="visible"/>
                                      </p:to>
                                    </p:set>
                                    <p:animEffect transition="in" filter="wheel(1)">
                                      <p:cBhvr>
                                        <p:cTn id="71" dur="1250"/>
                                        <p:tgtEl>
                                          <p:spTgt spid="91"/>
                                        </p:tgtEl>
                                      </p:cBhvr>
                                    </p:animEffect>
                                  </p:childTnLst>
                                </p:cTn>
                              </p:par>
                            </p:childTnLst>
                          </p:cTn>
                        </p:par>
                        <p:par>
                          <p:cTn id="72" fill="hold">
                            <p:stCondLst>
                              <p:cond delay="6250"/>
                            </p:stCondLst>
                            <p:childTnLst>
                              <p:par>
                                <p:cTn id="73" presetID="22" presetClass="entr" presetSubtype="1" fill="hold" grpId="0" nodeType="afterEffect">
                                  <p:stCondLst>
                                    <p:cond delay="0"/>
                                  </p:stCondLst>
                                  <p:childTnLst>
                                    <p:set>
                                      <p:cBhvr>
                                        <p:cTn id="74" dur="1" fill="hold">
                                          <p:stCondLst>
                                            <p:cond delay="0"/>
                                          </p:stCondLst>
                                        </p:cTn>
                                        <p:tgtEl>
                                          <p:spTgt spid="92"/>
                                        </p:tgtEl>
                                        <p:attrNameLst>
                                          <p:attrName>style.visibility</p:attrName>
                                        </p:attrNameLst>
                                      </p:cBhvr>
                                      <p:to>
                                        <p:strVal val="visible"/>
                                      </p:to>
                                    </p:set>
                                    <p:animEffect transition="in" filter="wipe(up)">
                                      <p:cBhvr>
                                        <p:cTn id="75" dur="750"/>
                                        <p:tgtEl>
                                          <p:spTgt spid="92"/>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93"/>
                                        </p:tgtEl>
                                        <p:attrNameLst>
                                          <p:attrName>style.visibility</p:attrName>
                                        </p:attrNameLst>
                                      </p:cBhvr>
                                      <p:to>
                                        <p:strVal val="visible"/>
                                      </p:to>
                                    </p:set>
                                    <p:animEffect transition="in" filter="wipe(down)">
                                      <p:cBhvr>
                                        <p:cTn id="78" dur="75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80" grpId="0" animBg="1"/>
      <p:bldP spid="81" grpId="0" animBg="1"/>
      <p:bldP spid="82" grpId="0" animBg="1"/>
      <p:bldP spid="83" grpId="0" animBg="1"/>
      <p:bldP spid="84" grpId="0" animBg="1"/>
      <p:bldP spid="85" grpId="0" animBg="1"/>
      <p:bldP spid="86" grpId="0"/>
      <p:bldP spid="87" grpId="0" animBg="1"/>
      <p:bldP spid="88" grpId="0" animBg="1"/>
      <p:bldP spid="89" grpId="0" animBg="1"/>
      <p:bldP spid="90" grpId="0" animBg="1"/>
      <p:bldP spid="91" grpId="0" animBg="1"/>
      <p:bldP spid="92" grpId="0"/>
      <p:bldP spid="93" grpId="0"/>
      <p:bldP spid="94" grpId="0"/>
      <p:bldP spid="95" grpId="0"/>
      <p:bldP spid="9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39" name="矩形 38"/>
          <p:cNvSpPr/>
          <p:nvPr/>
        </p:nvSpPr>
        <p:spPr>
          <a:xfrm>
            <a:off x="3442482" y="4028922"/>
            <a:ext cx="2240202" cy="461665"/>
          </a:xfrm>
          <a:prstGeom prst="rect">
            <a:avLst/>
          </a:prstGeom>
          <a:noFill/>
          <a:ln>
            <a:noFill/>
          </a:ln>
        </p:spPr>
        <p:txBody>
          <a:bodyPr wrap="square">
            <a:spAutoFit/>
          </a:bodyPr>
          <a:lstStyle/>
          <a:p>
            <a:pPr algn="ctr" fontAlgn="auto">
              <a:spcBef>
                <a:spcPts val="0"/>
              </a:spcBef>
              <a:spcAft>
                <a:spcPts val="0"/>
              </a:spcAft>
              <a:defRPr/>
            </a:pPr>
            <a:r>
              <a:rPr lang="zh-CN" altLang="en-US" sz="2400" b="1" spc="300" dirty="0">
                <a:ln w="12700" cmpd="sng">
                  <a:noFill/>
                  <a:prstDash val="solid"/>
                  <a:miter lim="800000"/>
                </a:ln>
                <a:solidFill>
                  <a:srgbClr val="FF0000"/>
                </a:solidFill>
                <a:effectLst/>
                <a:latin typeface="微软雅黑" pitchFamily="34" charset="-122"/>
                <a:ea typeface="微软雅黑" pitchFamily="34" charset="-122"/>
              </a:rPr>
              <a:t>添加标题</a:t>
            </a:r>
          </a:p>
        </p:txBody>
      </p:sp>
      <p:grpSp>
        <p:nvGrpSpPr>
          <p:cNvPr id="40" name="组合 39"/>
          <p:cNvGrpSpPr/>
          <p:nvPr/>
        </p:nvGrpSpPr>
        <p:grpSpPr>
          <a:xfrm>
            <a:off x="1097608" y="1805441"/>
            <a:ext cx="1980000" cy="1458000"/>
            <a:chOff x="1098860" y="2274706"/>
            <a:chExt cx="1980000" cy="1620000"/>
          </a:xfrm>
        </p:grpSpPr>
        <p:sp>
          <p:nvSpPr>
            <p:cNvPr id="41" name="上箭头 40"/>
            <p:cNvSpPr/>
            <p:nvPr/>
          </p:nvSpPr>
          <p:spPr>
            <a:xfrm>
              <a:off x="1098860" y="2274706"/>
              <a:ext cx="1980000" cy="1620000"/>
            </a:xfrm>
            <a:prstGeom prst="upArrow">
              <a:avLst>
                <a:gd name="adj1" fmla="val 61884"/>
                <a:gd name="adj2" fmla="val 49610"/>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500" b="1" dirty="0">
                <a:solidFill>
                  <a:schemeClr val="bg1"/>
                </a:solidFill>
                <a:latin typeface="微软雅黑" pitchFamily="34" charset="-122"/>
                <a:ea typeface="微软雅黑" pitchFamily="34" charset="-122"/>
              </a:endParaRPr>
            </a:p>
          </p:txBody>
        </p:sp>
        <p:grpSp>
          <p:nvGrpSpPr>
            <p:cNvPr id="42" name="组合 41"/>
            <p:cNvGrpSpPr/>
            <p:nvPr/>
          </p:nvGrpSpPr>
          <p:grpSpPr>
            <a:xfrm>
              <a:off x="1873250" y="2572668"/>
              <a:ext cx="431800" cy="896937"/>
              <a:chOff x="1873250" y="2572668"/>
              <a:chExt cx="431800" cy="896937"/>
            </a:xfrm>
          </p:grpSpPr>
          <p:sp>
            <p:nvSpPr>
              <p:cNvPr id="43" name="AutoShape 69"/>
              <p:cNvSpPr>
                <a:spLocks noChangeArrowheads="1"/>
              </p:cNvSpPr>
              <p:nvPr/>
            </p:nvSpPr>
            <p:spPr bwMode="gray">
              <a:xfrm rot="16200000" flipV="1">
                <a:off x="1945481"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sp>
            <p:nvSpPr>
              <p:cNvPr id="44" name="AutoShape 69"/>
              <p:cNvSpPr>
                <a:spLocks noChangeArrowheads="1"/>
              </p:cNvSpPr>
              <p:nvPr/>
            </p:nvSpPr>
            <p:spPr bwMode="gray">
              <a:xfrm rot="16200000" flipV="1">
                <a:off x="1945481"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sp>
            <p:nvSpPr>
              <p:cNvPr id="45" name="AutoShape 69"/>
              <p:cNvSpPr>
                <a:spLocks noChangeArrowheads="1"/>
              </p:cNvSpPr>
              <p:nvPr/>
            </p:nvSpPr>
            <p:spPr bwMode="gray">
              <a:xfrm rot="16200000" flipV="1">
                <a:off x="1945481"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grpSp>
      </p:grpSp>
      <p:grpSp>
        <p:nvGrpSpPr>
          <p:cNvPr id="46" name="组合 45"/>
          <p:cNvGrpSpPr/>
          <p:nvPr/>
        </p:nvGrpSpPr>
        <p:grpSpPr>
          <a:xfrm>
            <a:off x="6026398" y="1805441"/>
            <a:ext cx="1980000" cy="1458000"/>
            <a:chOff x="6027650" y="2274706"/>
            <a:chExt cx="1980000" cy="1620000"/>
          </a:xfrm>
        </p:grpSpPr>
        <p:sp>
          <p:nvSpPr>
            <p:cNvPr id="47" name="上箭头 46"/>
            <p:cNvSpPr/>
            <p:nvPr/>
          </p:nvSpPr>
          <p:spPr>
            <a:xfrm>
              <a:off x="6027650" y="2274706"/>
              <a:ext cx="1980000" cy="1620000"/>
            </a:xfrm>
            <a:prstGeom prst="upArrow">
              <a:avLst>
                <a:gd name="adj1" fmla="val 61884"/>
                <a:gd name="adj2" fmla="val 50353"/>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buClr>
                  <a:srgbClr val="FF0000"/>
                </a:buClr>
                <a:buSzPct val="70000"/>
                <a:buFont typeface="Wingdings" pitchFamily="2" charset="2"/>
                <a:buChar char="u"/>
                <a:tabLst>
                  <a:tab pos="136525" algn="l"/>
                </a:tabLst>
              </a:pPr>
              <a:endParaRPr lang="zh-CN" altLang="en-US" sz="1500" b="1" dirty="0">
                <a:solidFill>
                  <a:schemeClr val="bg1"/>
                </a:solidFill>
                <a:latin typeface="微软雅黑" pitchFamily="34" charset="-122"/>
                <a:ea typeface="微软雅黑" pitchFamily="34" charset="-122"/>
              </a:endParaRPr>
            </a:p>
          </p:txBody>
        </p:sp>
        <p:grpSp>
          <p:nvGrpSpPr>
            <p:cNvPr id="48" name="组合 47"/>
            <p:cNvGrpSpPr/>
            <p:nvPr/>
          </p:nvGrpSpPr>
          <p:grpSpPr>
            <a:xfrm>
              <a:off x="6802438" y="2572668"/>
              <a:ext cx="431800" cy="896937"/>
              <a:chOff x="6802438" y="2572668"/>
              <a:chExt cx="431800" cy="896937"/>
            </a:xfrm>
          </p:grpSpPr>
          <p:sp>
            <p:nvSpPr>
              <p:cNvPr id="49" name="AutoShape 69"/>
              <p:cNvSpPr>
                <a:spLocks noChangeArrowheads="1"/>
              </p:cNvSpPr>
              <p:nvPr/>
            </p:nvSpPr>
            <p:spPr bwMode="gray">
              <a:xfrm rot="16200000" flipV="1">
                <a:off x="6874669"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sp>
            <p:nvSpPr>
              <p:cNvPr id="50" name="AutoShape 69"/>
              <p:cNvSpPr>
                <a:spLocks noChangeArrowheads="1"/>
              </p:cNvSpPr>
              <p:nvPr/>
            </p:nvSpPr>
            <p:spPr bwMode="gray">
              <a:xfrm rot="16200000" flipV="1">
                <a:off x="6874669"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sp>
            <p:nvSpPr>
              <p:cNvPr id="51" name="AutoShape 69"/>
              <p:cNvSpPr>
                <a:spLocks noChangeArrowheads="1"/>
              </p:cNvSpPr>
              <p:nvPr/>
            </p:nvSpPr>
            <p:spPr bwMode="gray">
              <a:xfrm rot="16200000" flipV="1">
                <a:off x="6874669"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grpSp>
      </p:grpSp>
      <p:grpSp>
        <p:nvGrpSpPr>
          <p:cNvPr id="52" name="组合 51"/>
          <p:cNvGrpSpPr/>
          <p:nvPr/>
        </p:nvGrpSpPr>
        <p:grpSpPr>
          <a:xfrm>
            <a:off x="3544029" y="1481441"/>
            <a:ext cx="1980000" cy="1782000"/>
            <a:chOff x="3545281" y="1914706"/>
            <a:chExt cx="1980000" cy="1980000"/>
          </a:xfrm>
        </p:grpSpPr>
        <p:sp>
          <p:nvSpPr>
            <p:cNvPr id="58" name="上箭头 57"/>
            <p:cNvSpPr/>
            <p:nvPr/>
          </p:nvSpPr>
          <p:spPr>
            <a:xfrm>
              <a:off x="3545281" y="1914706"/>
              <a:ext cx="1980000" cy="1980000"/>
            </a:xfrm>
            <a:prstGeom prst="upArrow">
              <a:avLst>
                <a:gd name="adj1" fmla="val 61884"/>
                <a:gd name="adj2" fmla="val 41845"/>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buClr>
                  <a:srgbClr val="FF0000"/>
                </a:buClr>
                <a:buSzPct val="70000"/>
                <a:buFont typeface="Wingdings" pitchFamily="2" charset="2"/>
                <a:buChar char="u"/>
                <a:tabLst>
                  <a:tab pos="136525" algn="l"/>
                </a:tabLst>
              </a:pPr>
              <a:endParaRPr lang="zh-CN" altLang="en-US" sz="1500" b="1" dirty="0">
                <a:solidFill>
                  <a:schemeClr val="bg1"/>
                </a:solidFill>
                <a:latin typeface="微软雅黑" pitchFamily="34" charset="-122"/>
                <a:ea typeface="微软雅黑" pitchFamily="34" charset="-122"/>
              </a:endParaRPr>
            </a:p>
          </p:txBody>
        </p:sp>
        <p:grpSp>
          <p:nvGrpSpPr>
            <p:cNvPr id="60" name="组合 59"/>
            <p:cNvGrpSpPr/>
            <p:nvPr/>
          </p:nvGrpSpPr>
          <p:grpSpPr>
            <a:xfrm>
              <a:off x="4319588" y="2267868"/>
              <a:ext cx="431800" cy="1201737"/>
              <a:chOff x="4319588" y="2267868"/>
              <a:chExt cx="431800" cy="1201737"/>
            </a:xfrm>
          </p:grpSpPr>
          <p:sp>
            <p:nvSpPr>
              <p:cNvPr id="63" name="AutoShape 69"/>
              <p:cNvSpPr>
                <a:spLocks noChangeArrowheads="1"/>
              </p:cNvSpPr>
              <p:nvPr/>
            </p:nvSpPr>
            <p:spPr bwMode="gray">
              <a:xfrm rot="16200000" flipV="1">
                <a:off x="4391819"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sp>
            <p:nvSpPr>
              <p:cNvPr id="64" name="AutoShape 69"/>
              <p:cNvSpPr>
                <a:spLocks noChangeArrowheads="1"/>
              </p:cNvSpPr>
              <p:nvPr/>
            </p:nvSpPr>
            <p:spPr bwMode="gray">
              <a:xfrm rot="16200000" flipV="1">
                <a:off x="4391819"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sp>
            <p:nvSpPr>
              <p:cNvPr id="65" name="AutoShape 69"/>
              <p:cNvSpPr>
                <a:spLocks noChangeArrowheads="1"/>
              </p:cNvSpPr>
              <p:nvPr/>
            </p:nvSpPr>
            <p:spPr bwMode="gray">
              <a:xfrm rot="16200000" flipV="1">
                <a:off x="4391819"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sp>
            <p:nvSpPr>
              <p:cNvPr id="66" name="AutoShape 69"/>
              <p:cNvSpPr>
                <a:spLocks noChangeArrowheads="1"/>
              </p:cNvSpPr>
              <p:nvPr/>
            </p:nvSpPr>
            <p:spPr bwMode="gray">
              <a:xfrm rot="16200000" flipV="1">
                <a:off x="4391819" y="2195637"/>
                <a:ext cx="287337" cy="431800"/>
              </a:xfrm>
              <a:prstGeom prst="chevron">
                <a:avLst>
                  <a:gd name="adj" fmla="val 52514"/>
                </a:avLst>
              </a:prstGeom>
              <a:noFill/>
              <a:ln w="19050">
                <a:solidFill>
                  <a:schemeClr val="bg1">
                    <a:alpha val="1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grpSp>
      </p:grpSp>
      <p:sp>
        <p:nvSpPr>
          <p:cNvPr id="67" name="矩形 66"/>
          <p:cNvSpPr/>
          <p:nvPr/>
        </p:nvSpPr>
        <p:spPr>
          <a:xfrm>
            <a:off x="1371937" y="1310655"/>
            <a:ext cx="1430337" cy="523220"/>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latin typeface="微软雅黑" pitchFamily="34" charset="-122"/>
                <a:ea typeface="微软雅黑" pitchFamily="34" charset="-122"/>
              </a:rPr>
              <a:t>点击添加文本点击添加文本</a:t>
            </a:r>
          </a:p>
        </p:txBody>
      </p:sp>
      <p:sp>
        <p:nvSpPr>
          <p:cNvPr id="68" name="矩形 67"/>
          <p:cNvSpPr/>
          <p:nvPr/>
        </p:nvSpPr>
        <p:spPr>
          <a:xfrm>
            <a:off x="6305887" y="1299225"/>
            <a:ext cx="1430337" cy="523220"/>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latin typeface="微软雅黑" pitchFamily="34" charset="-122"/>
                <a:ea typeface="微软雅黑" pitchFamily="34" charset="-122"/>
              </a:rPr>
              <a:t>点击添加文本点击添加文本</a:t>
            </a:r>
          </a:p>
        </p:txBody>
      </p:sp>
      <p:sp>
        <p:nvSpPr>
          <p:cNvPr id="69" name="矩形 68"/>
          <p:cNvSpPr/>
          <p:nvPr/>
        </p:nvSpPr>
        <p:spPr>
          <a:xfrm>
            <a:off x="3815098" y="964898"/>
            <a:ext cx="1430338" cy="523220"/>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latin typeface="微软雅黑" pitchFamily="34" charset="-122"/>
                <a:ea typeface="微软雅黑" pitchFamily="34" charset="-122"/>
              </a:rPr>
              <a:t>点击添加文本点击添加文本</a:t>
            </a:r>
          </a:p>
        </p:txBody>
      </p:sp>
      <p:sp>
        <p:nvSpPr>
          <p:cNvPr id="70" name="椭圆 69"/>
          <p:cNvSpPr/>
          <p:nvPr/>
        </p:nvSpPr>
        <p:spPr bwMode="auto">
          <a:xfrm>
            <a:off x="3490029" y="2479261"/>
            <a:ext cx="2088000" cy="1360800"/>
          </a:xfrm>
          <a:prstGeom prst="ellipse">
            <a:avLst/>
          </a:prstGeom>
          <a:solidFill>
            <a:srgbClr val="FF0000"/>
          </a:soli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itchFamily="34" charset="-122"/>
            </a:endParaRPr>
          </a:p>
        </p:txBody>
      </p:sp>
      <p:sp>
        <p:nvSpPr>
          <p:cNvPr id="71" name="TextBox 20"/>
          <p:cNvSpPr txBox="1">
            <a:spLocks noChangeArrowheads="1"/>
          </p:cNvSpPr>
          <p:nvPr/>
        </p:nvSpPr>
        <p:spPr bwMode="auto">
          <a:xfrm>
            <a:off x="3756518" y="3007312"/>
            <a:ext cx="1555025" cy="338554"/>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600"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分标题二</a:t>
            </a:r>
          </a:p>
        </p:txBody>
      </p:sp>
      <p:sp>
        <p:nvSpPr>
          <p:cNvPr id="72" name="椭圆 71"/>
          <p:cNvSpPr/>
          <p:nvPr/>
        </p:nvSpPr>
        <p:spPr bwMode="auto">
          <a:xfrm>
            <a:off x="5972398" y="2479261"/>
            <a:ext cx="2088000" cy="1360800"/>
          </a:xfrm>
          <a:prstGeom prst="ellipse">
            <a:avLst/>
          </a:prstGeom>
          <a:solidFill>
            <a:srgbClr val="FF0000"/>
          </a:soli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itchFamily="34" charset="-122"/>
            </a:endParaRPr>
          </a:p>
        </p:txBody>
      </p:sp>
      <p:sp>
        <p:nvSpPr>
          <p:cNvPr id="73" name="TextBox 20"/>
          <p:cNvSpPr txBox="1">
            <a:spLocks noChangeArrowheads="1"/>
          </p:cNvSpPr>
          <p:nvPr/>
        </p:nvSpPr>
        <p:spPr bwMode="auto">
          <a:xfrm>
            <a:off x="6238887" y="3007312"/>
            <a:ext cx="1555025" cy="338554"/>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600"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分标题三</a:t>
            </a:r>
          </a:p>
        </p:txBody>
      </p:sp>
      <p:sp>
        <p:nvSpPr>
          <p:cNvPr id="74" name="椭圆 73"/>
          <p:cNvSpPr/>
          <p:nvPr/>
        </p:nvSpPr>
        <p:spPr bwMode="auto">
          <a:xfrm>
            <a:off x="1043608" y="2479261"/>
            <a:ext cx="2088000" cy="1360800"/>
          </a:xfrm>
          <a:prstGeom prst="ellipse">
            <a:avLst/>
          </a:prstGeom>
          <a:solidFill>
            <a:srgbClr val="FF0000"/>
          </a:soli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itchFamily="34" charset="-122"/>
            </a:endParaRPr>
          </a:p>
        </p:txBody>
      </p:sp>
      <p:sp>
        <p:nvSpPr>
          <p:cNvPr id="75" name="TextBox 20"/>
          <p:cNvSpPr txBox="1">
            <a:spLocks noChangeArrowheads="1"/>
          </p:cNvSpPr>
          <p:nvPr/>
        </p:nvSpPr>
        <p:spPr bwMode="auto">
          <a:xfrm>
            <a:off x="1310097" y="3007312"/>
            <a:ext cx="1555025" cy="338554"/>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600"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分标题一</a:t>
            </a:r>
          </a:p>
        </p:txBody>
      </p:sp>
    </p:spTree>
    <p:extLst>
      <p:ext uri="{BB962C8B-B14F-4D97-AF65-F5344CB8AC3E}">
        <p14:creationId xmlns:p14="http://schemas.microsoft.com/office/powerpoint/2010/main" val="10211095"/>
      </p:ext>
    </p:extLst>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heel(4)">
                                      <p:cBhvr>
                                        <p:cTn id="7" dur="1000"/>
                                        <p:tgtEl>
                                          <p:spTgt spid="53"/>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74"/>
                                        </p:tgtEl>
                                        <p:attrNameLst>
                                          <p:attrName>style.visibility</p:attrName>
                                        </p:attrNameLst>
                                      </p:cBhvr>
                                      <p:to>
                                        <p:strVal val="visible"/>
                                      </p:to>
                                    </p:set>
                                    <p:animEffect transition="in" filter="fade">
                                      <p:cBhvr>
                                        <p:cTn id="10" dur="500"/>
                                        <p:tgtEl>
                                          <p:spTgt spid="74"/>
                                        </p:tgtEl>
                                      </p:cBhvr>
                                    </p:animEffect>
                                    <p:anim calcmode="lin" valueType="num">
                                      <p:cBhvr>
                                        <p:cTn id="11" dur="500" fill="hold"/>
                                        <p:tgtEl>
                                          <p:spTgt spid="74"/>
                                        </p:tgtEl>
                                        <p:attrNameLst>
                                          <p:attrName>ppt_x</p:attrName>
                                        </p:attrNameLst>
                                      </p:cBhvr>
                                      <p:tavLst>
                                        <p:tav tm="0">
                                          <p:val>
                                            <p:strVal val="#ppt_x"/>
                                          </p:val>
                                        </p:tav>
                                        <p:tav tm="100000">
                                          <p:val>
                                            <p:strVal val="#ppt_x"/>
                                          </p:val>
                                        </p:tav>
                                      </p:tavLst>
                                    </p:anim>
                                    <p:anim calcmode="lin" valueType="num">
                                      <p:cBhvr>
                                        <p:cTn id="12" dur="500" fill="hold"/>
                                        <p:tgtEl>
                                          <p:spTgt spid="74"/>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50"/>
                                  </p:stCondLst>
                                  <p:childTnLst>
                                    <p:set>
                                      <p:cBhvr>
                                        <p:cTn id="14" dur="1" fill="hold">
                                          <p:stCondLst>
                                            <p:cond delay="0"/>
                                          </p:stCondLst>
                                        </p:cTn>
                                        <p:tgtEl>
                                          <p:spTgt spid="70"/>
                                        </p:tgtEl>
                                        <p:attrNameLst>
                                          <p:attrName>style.visibility</p:attrName>
                                        </p:attrNameLst>
                                      </p:cBhvr>
                                      <p:to>
                                        <p:strVal val="visible"/>
                                      </p:to>
                                    </p:set>
                                    <p:animEffect transition="in" filter="fade">
                                      <p:cBhvr>
                                        <p:cTn id="15" dur="500"/>
                                        <p:tgtEl>
                                          <p:spTgt spid="70"/>
                                        </p:tgtEl>
                                      </p:cBhvr>
                                    </p:animEffect>
                                    <p:anim calcmode="lin" valueType="num">
                                      <p:cBhvr>
                                        <p:cTn id="16" dur="500" fill="hold"/>
                                        <p:tgtEl>
                                          <p:spTgt spid="70"/>
                                        </p:tgtEl>
                                        <p:attrNameLst>
                                          <p:attrName>ppt_x</p:attrName>
                                        </p:attrNameLst>
                                      </p:cBhvr>
                                      <p:tavLst>
                                        <p:tav tm="0">
                                          <p:val>
                                            <p:strVal val="#ppt_x"/>
                                          </p:val>
                                        </p:tav>
                                        <p:tav tm="100000">
                                          <p:val>
                                            <p:strVal val="#ppt_x"/>
                                          </p:val>
                                        </p:tav>
                                      </p:tavLst>
                                    </p:anim>
                                    <p:anim calcmode="lin" valueType="num">
                                      <p:cBhvr>
                                        <p:cTn id="17" dur="500" fill="hold"/>
                                        <p:tgtEl>
                                          <p:spTgt spid="70"/>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500"/>
                                  </p:stCondLst>
                                  <p:childTnLst>
                                    <p:set>
                                      <p:cBhvr>
                                        <p:cTn id="19" dur="1" fill="hold">
                                          <p:stCondLst>
                                            <p:cond delay="0"/>
                                          </p:stCondLst>
                                        </p:cTn>
                                        <p:tgtEl>
                                          <p:spTgt spid="72"/>
                                        </p:tgtEl>
                                        <p:attrNameLst>
                                          <p:attrName>style.visibility</p:attrName>
                                        </p:attrNameLst>
                                      </p:cBhvr>
                                      <p:to>
                                        <p:strVal val="visible"/>
                                      </p:to>
                                    </p:set>
                                    <p:animEffect transition="in" filter="fade">
                                      <p:cBhvr>
                                        <p:cTn id="20" dur="500"/>
                                        <p:tgtEl>
                                          <p:spTgt spid="72"/>
                                        </p:tgtEl>
                                      </p:cBhvr>
                                    </p:animEffect>
                                    <p:anim calcmode="lin" valueType="num">
                                      <p:cBhvr>
                                        <p:cTn id="21" dur="500" fill="hold"/>
                                        <p:tgtEl>
                                          <p:spTgt spid="72"/>
                                        </p:tgtEl>
                                        <p:attrNameLst>
                                          <p:attrName>ppt_x</p:attrName>
                                        </p:attrNameLst>
                                      </p:cBhvr>
                                      <p:tavLst>
                                        <p:tav tm="0">
                                          <p:val>
                                            <p:strVal val="#ppt_x"/>
                                          </p:val>
                                        </p:tav>
                                        <p:tav tm="100000">
                                          <p:val>
                                            <p:strVal val="#ppt_x"/>
                                          </p:val>
                                        </p:tav>
                                      </p:tavLst>
                                    </p:anim>
                                    <p:anim calcmode="lin" valueType="num">
                                      <p:cBhvr>
                                        <p:cTn id="22" dur="500" fill="hold"/>
                                        <p:tgtEl>
                                          <p:spTgt spid="72"/>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fade">
                                      <p:cBhvr>
                                        <p:cTn id="26" dur="500"/>
                                        <p:tgtEl>
                                          <p:spTgt spid="52"/>
                                        </p:tgtEl>
                                      </p:cBhvr>
                                    </p:animEffect>
                                    <p:anim calcmode="lin" valueType="num">
                                      <p:cBhvr>
                                        <p:cTn id="27" dur="500" fill="hold"/>
                                        <p:tgtEl>
                                          <p:spTgt spid="52"/>
                                        </p:tgtEl>
                                        <p:attrNameLst>
                                          <p:attrName>ppt_x</p:attrName>
                                        </p:attrNameLst>
                                      </p:cBhvr>
                                      <p:tavLst>
                                        <p:tav tm="0">
                                          <p:val>
                                            <p:strVal val="#ppt_x"/>
                                          </p:val>
                                        </p:tav>
                                        <p:tav tm="100000">
                                          <p:val>
                                            <p:strVal val="#ppt_x"/>
                                          </p:val>
                                        </p:tav>
                                      </p:tavLst>
                                    </p:anim>
                                    <p:anim calcmode="lin" valueType="num">
                                      <p:cBhvr>
                                        <p:cTn id="28" dur="500" fill="hold"/>
                                        <p:tgtEl>
                                          <p:spTgt spid="52"/>
                                        </p:tgtEl>
                                        <p:attrNameLst>
                                          <p:attrName>ppt_y</p:attrName>
                                        </p:attrNameLst>
                                      </p:cBhvr>
                                      <p:tavLst>
                                        <p:tav tm="0">
                                          <p:val>
                                            <p:strVal val="#ppt_y+.1"/>
                                          </p:val>
                                        </p:tav>
                                        <p:tav tm="100000">
                                          <p:val>
                                            <p:strVal val="#ppt_y"/>
                                          </p:val>
                                        </p:tav>
                                      </p:tavLst>
                                    </p:anim>
                                  </p:childTnLst>
                                </p:cTn>
                              </p:par>
                              <p:par>
                                <p:cTn id="29" presetID="12" presetClass="entr" presetSubtype="2"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p:tgtEl>
                                          <p:spTgt spid="40"/>
                                        </p:tgtEl>
                                        <p:attrNameLst>
                                          <p:attrName>ppt_x</p:attrName>
                                        </p:attrNameLst>
                                      </p:cBhvr>
                                      <p:tavLst>
                                        <p:tav tm="0">
                                          <p:val>
                                            <p:strVal val="#ppt_x+#ppt_w*1.125000"/>
                                          </p:val>
                                        </p:tav>
                                        <p:tav tm="100000">
                                          <p:val>
                                            <p:strVal val="#ppt_x"/>
                                          </p:val>
                                        </p:tav>
                                      </p:tavLst>
                                    </p:anim>
                                    <p:animEffect transition="in" filter="wipe(left)">
                                      <p:cBhvr>
                                        <p:cTn id="32" dur="500"/>
                                        <p:tgtEl>
                                          <p:spTgt spid="40"/>
                                        </p:tgtEl>
                                      </p:cBhvr>
                                    </p:animEffect>
                                  </p:childTnLst>
                                </p:cTn>
                              </p:par>
                              <p:par>
                                <p:cTn id="33" presetID="12" presetClass="entr" presetSubtype="8"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p:tgtEl>
                                          <p:spTgt spid="46"/>
                                        </p:tgtEl>
                                        <p:attrNameLst>
                                          <p:attrName>ppt_x</p:attrName>
                                        </p:attrNameLst>
                                      </p:cBhvr>
                                      <p:tavLst>
                                        <p:tav tm="0">
                                          <p:val>
                                            <p:strVal val="#ppt_x-#ppt_w*1.125000"/>
                                          </p:val>
                                        </p:tav>
                                        <p:tav tm="100000">
                                          <p:val>
                                            <p:strVal val="#ppt_x"/>
                                          </p:val>
                                        </p:tav>
                                      </p:tavLst>
                                    </p:anim>
                                    <p:animEffect transition="in" filter="wipe(right)">
                                      <p:cBhvr>
                                        <p:cTn id="36" dur="500"/>
                                        <p:tgtEl>
                                          <p:spTgt spid="46"/>
                                        </p:tgtEl>
                                      </p:cBhvr>
                                    </p:animEffect>
                                  </p:childTnLst>
                                </p:cTn>
                              </p:par>
                            </p:childTnLst>
                          </p:cTn>
                        </p:par>
                        <p:par>
                          <p:cTn id="37" fill="hold">
                            <p:stCondLst>
                              <p:cond delay="1500"/>
                            </p:stCondLst>
                            <p:childTnLst>
                              <p:par>
                                <p:cTn id="38" presetID="14" presetClass="entr" presetSubtype="10"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randombar(horizontal)">
                                      <p:cBhvr>
                                        <p:cTn id="40" dur="500"/>
                                        <p:tgtEl>
                                          <p:spTgt spid="39"/>
                                        </p:tgtEl>
                                      </p:cBhvr>
                                    </p:animEffect>
                                  </p:childTnLst>
                                </p:cTn>
                              </p:par>
                            </p:childTnLst>
                          </p:cTn>
                        </p:par>
                        <p:par>
                          <p:cTn id="41" fill="hold">
                            <p:stCondLst>
                              <p:cond delay="2000"/>
                            </p:stCondLst>
                            <p:childTnLst>
                              <p:par>
                                <p:cTn id="42" presetID="37" presetClass="entr" presetSubtype="0" fill="hold" grpId="0" nodeType="afterEffect">
                                  <p:stCondLst>
                                    <p:cond delay="0"/>
                                  </p:stCondLst>
                                  <p:childTnLst>
                                    <p:set>
                                      <p:cBhvr>
                                        <p:cTn id="43" dur="1" fill="hold">
                                          <p:stCondLst>
                                            <p:cond delay="0"/>
                                          </p:stCondLst>
                                        </p:cTn>
                                        <p:tgtEl>
                                          <p:spTgt spid="75"/>
                                        </p:tgtEl>
                                        <p:attrNameLst>
                                          <p:attrName>style.visibility</p:attrName>
                                        </p:attrNameLst>
                                      </p:cBhvr>
                                      <p:to>
                                        <p:strVal val="visible"/>
                                      </p:to>
                                    </p:set>
                                    <p:animEffect transition="in" filter="fade">
                                      <p:cBhvr>
                                        <p:cTn id="44" dur="500"/>
                                        <p:tgtEl>
                                          <p:spTgt spid="75"/>
                                        </p:tgtEl>
                                      </p:cBhvr>
                                    </p:animEffect>
                                    <p:anim calcmode="lin" valueType="num">
                                      <p:cBhvr>
                                        <p:cTn id="45" dur="500" fill="hold"/>
                                        <p:tgtEl>
                                          <p:spTgt spid="75"/>
                                        </p:tgtEl>
                                        <p:attrNameLst>
                                          <p:attrName>ppt_x</p:attrName>
                                        </p:attrNameLst>
                                      </p:cBhvr>
                                      <p:tavLst>
                                        <p:tav tm="0">
                                          <p:val>
                                            <p:strVal val="#ppt_x"/>
                                          </p:val>
                                        </p:tav>
                                        <p:tav tm="100000">
                                          <p:val>
                                            <p:strVal val="#ppt_x"/>
                                          </p:val>
                                        </p:tav>
                                      </p:tavLst>
                                    </p:anim>
                                    <p:anim calcmode="lin" valueType="num">
                                      <p:cBhvr>
                                        <p:cTn id="46" dur="450" decel="100000" fill="hold"/>
                                        <p:tgtEl>
                                          <p:spTgt spid="75"/>
                                        </p:tgtEl>
                                        <p:attrNameLst>
                                          <p:attrName>ppt_y</p:attrName>
                                        </p:attrNameLst>
                                      </p:cBhvr>
                                      <p:tavLst>
                                        <p:tav tm="0">
                                          <p:val>
                                            <p:strVal val="#ppt_y+1"/>
                                          </p:val>
                                        </p:tav>
                                        <p:tav tm="100000">
                                          <p:val>
                                            <p:strVal val="#ppt_y-.03"/>
                                          </p:val>
                                        </p:tav>
                                      </p:tavLst>
                                    </p:anim>
                                    <p:anim calcmode="lin" valueType="num">
                                      <p:cBhvr>
                                        <p:cTn id="47" dur="50" accel="100000" fill="hold">
                                          <p:stCondLst>
                                            <p:cond delay="450"/>
                                          </p:stCondLst>
                                        </p:cTn>
                                        <p:tgtEl>
                                          <p:spTgt spid="75"/>
                                        </p:tgtEl>
                                        <p:attrNameLst>
                                          <p:attrName>ppt_y</p:attrName>
                                        </p:attrNameLst>
                                      </p:cBhvr>
                                      <p:tavLst>
                                        <p:tav tm="0">
                                          <p:val>
                                            <p:strVal val="#ppt_y-.03"/>
                                          </p:val>
                                        </p:tav>
                                        <p:tav tm="100000">
                                          <p:val>
                                            <p:strVal val="#ppt_y"/>
                                          </p:val>
                                        </p:tav>
                                      </p:tavLst>
                                    </p:anim>
                                  </p:childTnLst>
                                </p:cTn>
                              </p:par>
                              <p:par>
                                <p:cTn id="48" presetID="37" presetClass="entr" presetSubtype="0" fill="hold" grpId="0" nodeType="withEffect">
                                  <p:stCondLst>
                                    <p:cond delay="250"/>
                                  </p:stCondLst>
                                  <p:childTnLst>
                                    <p:set>
                                      <p:cBhvr>
                                        <p:cTn id="49" dur="1" fill="hold">
                                          <p:stCondLst>
                                            <p:cond delay="0"/>
                                          </p:stCondLst>
                                        </p:cTn>
                                        <p:tgtEl>
                                          <p:spTgt spid="71"/>
                                        </p:tgtEl>
                                        <p:attrNameLst>
                                          <p:attrName>style.visibility</p:attrName>
                                        </p:attrNameLst>
                                      </p:cBhvr>
                                      <p:to>
                                        <p:strVal val="visible"/>
                                      </p:to>
                                    </p:set>
                                    <p:animEffect transition="in" filter="fade">
                                      <p:cBhvr>
                                        <p:cTn id="50" dur="500"/>
                                        <p:tgtEl>
                                          <p:spTgt spid="71"/>
                                        </p:tgtEl>
                                      </p:cBhvr>
                                    </p:animEffect>
                                    <p:anim calcmode="lin" valueType="num">
                                      <p:cBhvr>
                                        <p:cTn id="51" dur="500" fill="hold"/>
                                        <p:tgtEl>
                                          <p:spTgt spid="71"/>
                                        </p:tgtEl>
                                        <p:attrNameLst>
                                          <p:attrName>ppt_x</p:attrName>
                                        </p:attrNameLst>
                                      </p:cBhvr>
                                      <p:tavLst>
                                        <p:tav tm="0">
                                          <p:val>
                                            <p:strVal val="#ppt_x"/>
                                          </p:val>
                                        </p:tav>
                                        <p:tav tm="100000">
                                          <p:val>
                                            <p:strVal val="#ppt_x"/>
                                          </p:val>
                                        </p:tav>
                                      </p:tavLst>
                                    </p:anim>
                                    <p:anim calcmode="lin" valueType="num">
                                      <p:cBhvr>
                                        <p:cTn id="52" dur="450" decel="100000" fill="hold"/>
                                        <p:tgtEl>
                                          <p:spTgt spid="71"/>
                                        </p:tgtEl>
                                        <p:attrNameLst>
                                          <p:attrName>ppt_y</p:attrName>
                                        </p:attrNameLst>
                                      </p:cBhvr>
                                      <p:tavLst>
                                        <p:tav tm="0">
                                          <p:val>
                                            <p:strVal val="#ppt_y+1"/>
                                          </p:val>
                                        </p:tav>
                                        <p:tav tm="100000">
                                          <p:val>
                                            <p:strVal val="#ppt_y-.03"/>
                                          </p:val>
                                        </p:tav>
                                      </p:tavLst>
                                    </p:anim>
                                    <p:anim calcmode="lin" valueType="num">
                                      <p:cBhvr>
                                        <p:cTn id="53" dur="50" accel="100000" fill="hold">
                                          <p:stCondLst>
                                            <p:cond delay="450"/>
                                          </p:stCondLst>
                                        </p:cTn>
                                        <p:tgtEl>
                                          <p:spTgt spid="71"/>
                                        </p:tgtEl>
                                        <p:attrNameLst>
                                          <p:attrName>ppt_y</p:attrName>
                                        </p:attrNameLst>
                                      </p:cBhvr>
                                      <p:tavLst>
                                        <p:tav tm="0">
                                          <p:val>
                                            <p:strVal val="#ppt_y-.03"/>
                                          </p:val>
                                        </p:tav>
                                        <p:tav tm="100000">
                                          <p:val>
                                            <p:strVal val="#ppt_y"/>
                                          </p:val>
                                        </p:tav>
                                      </p:tavLst>
                                    </p:anim>
                                  </p:childTnLst>
                                </p:cTn>
                              </p:par>
                              <p:par>
                                <p:cTn id="54" presetID="37" presetClass="entr" presetSubtype="0" fill="hold" grpId="0" nodeType="withEffect">
                                  <p:stCondLst>
                                    <p:cond delay="500"/>
                                  </p:stCondLst>
                                  <p:childTnLst>
                                    <p:set>
                                      <p:cBhvr>
                                        <p:cTn id="55" dur="1" fill="hold">
                                          <p:stCondLst>
                                            <p:cond delay="0"/>
                                          </p:stCondLst>
                                        </p:cTn>
                                        <p:tgtEl>
                                          <p:spTgt spid="73"/>
                                        </p:tgtEl>
                                        <p:attrNameLst>
                                          <p:attrName>style.visibility</p:attrName>
                                        </p:attrNameLst>
                                      </p:cBhvr>
                                      <p:to>
                                        <p:strVal val="visible"/>
                                      </p:to>
                                    </p:set>
                                    <p:animEffect transition="in" filter="fade">
                                      <p:cBhvr>
                                        <p:cTn id="56" dur="500"/>
                                        <p:tgtEl>
                                          <p:spTgt spid="73"/>
                                        </p:tgtEl>
                                      </p:cBhvr>
                                    </p:animEffect>
                                    <p:anim calcmode="lin" valueType="num">
                                      <p:cBhvr>
                                        <p:cTn id="57" dur="500" fill="hold"/>
                                        <p:tgtEl>
                                          <p:spTgt spid="73"/>
                                        </p:tgtEl>
                                        <p:attrNameLst>
                                          <p:attrName>ppt_x</p:attrName>
                                        </p:attrNameLst>
                                      </p:cBhvr>
                                      <p:tavLst>
                                        <p:tav tm="0">
                                          <p:val>
                                            <p:strVal val="#ppt_x"/>
                                          </p:val>
                                        </p:tav>
                                        <p:tav tm="100000">
                                          <p:val>
                                            <p:strVal val="#ppt_x"/>
                                          </p:val>
                                        </p:tav>
                                      </p:tavLst>
                                    </p:anim>
                                    <p:anim calcmode="lin" valueType="num">
                                      <p:cBhvr>
                                        <p:cTn id="58" dur="450" decel="100000" fill="hold"/>
                                        <p:tgtEl>
                                          <p:spTgt spid="73"/>
                                        </p:tgtEl>
                                        <p:attrNameLst>
                                          <p:attrName>ppt_y</p:attrName>
                                        </p:attrNameLst>
                                      </p:cBhvr>
                                      <p:tavLst>
                                        <p:tav tm="0">
                                          <p:val>
                                            <p:strVal val="#ppt_y+1"/>
                                          </p:val>
                                        </p:tav>
                                        <p:tav tm="100000">
                                          <p:val>
                                            <p:strVal val="#ppt_y-.03"/>
                                          </p:val>
                                        </p:tav>
                                      </p:tavLst>
                                    </p:anim>
                                    <p:anim calcmode="lin" valueType="num">
                                      <p:cBhvr>
                                        <p:cTn id="59" dur="50" accel="100000" fill="hold">
                                          <p:stCondLst>
                                            <p:cond delay="450"/>
                                          </p:stCondLst>
                                        </p:cTn>
                                        <p:tgtEl>
                                          <p:spTgt spid="73"/>
                                        </p:tgtEl>
                                        <p:attrNameLst>
                                          <p:attrName>ppt_y</p:attrName>
                                        </p:attrNameLst>
                                      </p:cBhvr>
                                      <p:tavLst>
                                        <p:tav tm="0">
                                          <p:val>
                                            <p:strVal val="#ppt_y-.03"/>
                                          </p:val>
                                        </p:tav>
                                        <p:tav tm="100000">
                                          <p:val>
                                            <p:strVal val="#ppt_y"/>
                                          </p:val>
                                        </p:tav>
                                      </p:tavLst>
                                    </p:anim>
                                  </p:childTnLst>
                                </p:cTn>
                              </p:par>
                              <p:par>
                                <p:cTn id="60" presetID="37" presetClass="entr" presetSubtype="0" fill="hold" grpId="0" nodeType="withEffect">
                                  <p:stCondLst>
                                    <p:cond delay="750"/>
                                  </p:stCondLst>
                                  <p:childTnLst>
                                    <p:set>
                                      <p:cBhvr>
                                        <p:cTn id="61" dur="1" fill="hold">
                                          <p:stCondLst>
                                            <p:cond delay="0"/>
                                          </p:stCondLst>
                                        </p:cTn>
                                        <p:tgtEl>
                                          <p:spTgt spid="68"/>
                                        </p:tgtEl>
                                        <p:attrNameLst>
                                          <p:attrName>style.visibility</p:attrName>
                                        </p:attrNameLst>
                                      </p:cBhvr>
                                      <p:to>
                                        <p:strVal val="visible"/>
                                      </p:to>
                                    </p:set>
                                    <p:animEffect transition="in" filter="fade">
                                      <p:cBhvr>
                                        <p:cTn id="62" dur="500"/>
                                        <p:tgtEl>
                                          <p:spTgt spid="68"/>
                                        </p:tgtEl>
                                      </p:cBhvr>
                                    </p:animEffect>
                                    <p:anim calcmode="lin" valueType="num">
                                      <p:cBhvr>
                                        <p:cTn id="63" dur="500" fill="hold"/>
                                        <p:tgtEl>
                                          <p:spTgt spid="68"/>
                                        </p:tgtEl>
                                        <p:attrNameLst>
                                          <p:attrName>ppt_x</p:attrName>
                                        </p:attrNameLst>
                                      </p:cBhvr>
                                      <p:tavLst>
                                        <p:tav tm="0">
                                          <p:val>
                                            <p:strVal val="#ppt_x"/>
                                          </p:val>
                                        </p:tav>
                                        <p:tav tm="100000">
                                          <p:val>
                                            <p:strVal val="#ppt_x"/>
                                          </p:val>
                                        </p:tav>
                                      </p:tavLst>
                                    </p:anim>
                                    <p:anim calcmode="lin" valueType="num">
                                      <p:cBhvr>
                                        <p:cTn id="64" dur="450" decel="100000" fill="hold"/>
                                        <p:tgtEl>
                                          <p:spTgt spid="68"/>
                                        </p:tgtEl>
                                        <p:attrNameLst>
                                          <p:attrName>ppt_y</p:attrName>
                                        </p:attrNameLst>
                                      </p:cBhvr>
                                      <p:tavLst>
                                        <p:tav tm="0">
                                          <p:val>
                                            <p:strVal val="#ppt_y+1"/>
                                          </p:val>
                                        </p:tav>
                                        <p:tav tm="100000">
                                          <p:val>
                                            <p:strVal val="#ppt_y-.03"/>
                                          </p:val>
                                        </p:tav>
                                      </p:tavLst>
                                    </p:anim>
                                    <p:anim calcmode="lin" valueType="num">
                                      <p:cBhvr>
                                        <p:cTn id="65" dur="50" accel="100000" fill="hold">
                                          <p:stCondLst>
                                            <p:cond delay="450"/>
                                          </p:stCondLst>
                                        </p:cTn>
                                        <p:tgtEl>
                                          <p:spTgt spid="68"/>
                                        </p:tgtEl>
                                        <p:attrNameLst>
                                          <p:attrName>ppt_y</p:attrName>
                                        </p:attrNameLst>
                                      </p:cBhvr>
                                      <p:tavLst>
                                        <p:tav tm="0">
                                          <p:val>
                                            <p:strVal val="#ppt_y-.03"/>
                                          </p:val>
                                        </p:tav>
                                        <p:tav tm="100000">
                                          <p:val>
                                            <p:strVal val="#ppt_y"/>
                                          </p:val>
                                        </p:tav>
                                      </p:tavLst>
                                    </p:anim>
                                  </p:childTnLst>
                                </p:cTn>
                              </p:par>
                              <p:par>
                                <p:cTn id="66" presetID="37" presetClass="entr" presetSubtype="0" fill="hold" grpId="0" nodeType="withEffect">
                                  <p:stCondLst>
                                    <p:cond delay="1000"/>
                                  </p:stCondLst>
                                  <p:childTnLst>
                                    <p:set>
                                      <p:cBhvr>
                                        <p:cTn id="67" dur="1" fill="hold">
                                          <p:stCondLst>
                                            <p:cond delay="0"/>
                                          </p:stCondLst>
                                        </p:cTn>
                                        <p:tgtEl>
                                          <p:spTgt spid="69"/>
                                        </p:tgtEl>
                                        <p:attrNameLst>
                                          <p:attrName>style.visibility</p:attrName>
                                        </p:attrNameLst>
                                      </p:cBhvr>
                                      <p:to>
                                        <p:strVal val="visible"/>
                                      </p:to>
                                    </p:set>
                                    <p:animEffect transition="in" filter="fade">
                                      <p:cBhvr>
                                        <p:cTn id="68" dur="500"/>
                                        <p:tgtEl>
                                          <p:spTgt spid="69"/>
                                        </p:tgtEl>
                                      </p:cBhvr>
                                    </p:animEffect>
                                    <p:anim calcmode="lin" valueType="num">
                                      <p:cBhvr>
                                        <p:cTn id="69" dur="500" fill="hold"/>
                                        <p:tgtEl>
                                          <p:spTgt spid="69"/>
                                        </p:tgtEl>
                                        <p:attrNameLst>
                                          <p:attrName>ppt_x</p:attrName>
                                        </p:attrNameLst>
                                      </p:cBhvr>
                                      <p:tavLst>
                                        <p:tav tm="0">
                                          <p:val>
                                            <p:strVal val="#ppt_x"/>
                                          </p:val>
                                        </p:tav>
                                        <p:tav tm="100000">
                                          <p:val>
                                            <p:strVal val="#ppt_x"/>
                                          </p:val>
                                        </p:tav>
                                      </p:tavLst>
                                    </p:anim>
                                    <p:anim calcmode="lin" valueType="num">
                                      <p:cBhvr>
                                        <p:cTn id="70" dur="450" decel="100000" fill="hold"/>
                                        <p:tgtEl>
                                          <p:spTgt spid="69"/>
                                        </p:tgtEl>
                                        <p:attrNameLst>
                                          <p:attrName>ppt_y</p:attrName>
                                        </p:attrNameLst>
                                      </p:cBhvr>
                                      <p:tavLst>
                                        <p:tav tm="0">
                                          <p:val>
                                            <p:strVal val="#ppt_y+1"/>
                                          </p:val>
                                        </p:tav>
                                        <p:tav tm="100000">
                                          <p:val>
                                            <p:strVal val="#ppt_y-.03"/>
                                          </p:val>
                                        </p:tav>
                                      </p:tavLst>
                                    </p:anim>
                                    <p:anim calcmode="lin" valueType="num">
                                      <p:cBhvr>
                                        <p:cTn id="71" dur="50" accel="100000" fill="hold">
                                          <p:stCondLst>
                                            <p:cond delay="450"/>
                                          </p:stCondLst>
                                        </p:cTn>
                                        <p:tgtEl>
                                          <p:spTgt spid="69"/>
                                        </p:tgtEl>
                                        <p:attrNameLst>
                                          <p:attrName>ppt_y</p:attrName>
                                        </p:attrNameLst>
                                      </p:cBhvr>
                                      <p:tavLst>
                                        <p:tav tm="0">
                                          <p:val>
                                            <p:strVal val="#ppt_y-.03"/>
                                          </p:val>
                                        </p:tav>
                                        <p:tav tm="100000">
                                          <p:val>
                                            <p:strVal val="#ppt_y"/>
                                          </p:val>
                                        </p:tav>
                                      </p:tavLst>
                                    </p:anim>
                                  </p:childTnLst>
                                </p:cTn>
                              </p:par>
                              <p:par>
                                <p:cTn id="72" presetID="37" presetClass="entr" presetSubtype="0" fill="hold" grpId="0" nodeType="withEffect">
                                  <p:stCondLst>
                                    <p:cond delay="1250"/>
                                  </p:stCondLst>
                                  <p:childTnLst>
                                    <p:set>
                                      <p:cBhvr>
                                        <p:cTn id="73" dur="1" fill="hold">
                                          <p:stCondLst>
                                            <p:cond delay="0"/>
                                          </p:stCondLst>
                                        </p:cTn>
                                        <p:tgtEl>
                                          <p:spTgt spid="67"/>
                                        </p:tgtEl>
                                        <p:attrNameLst>
                                          <p:attrName>style.visibility</p:attrName>
                                        </p:attrNameLst>
                                      </p:cBhvr>
                                      <p:to>
                                        <p:strVal val="visible"/>
                                      </p:to>
                                    </p:set>
                                    <p:animEffect transition="in" filter="fade">
                                      <p:cBhvr>
                                        <p:cTn id="74" dur="500"/>
                                        <p:tgtEl>
                                          <p:spTgt spid="67"/>
                                        </p:tgtEl>
                                      </p:cBhvr>
                                    </p:animEffect>
                                    <p:anim calcmode="lin" valueType="num">
                                      <p:cBhvr>
                                        <p:cTn id="75" dur="500" fill="hold"/>
                                        <p:tgtEl>
                                          <p:spTgt spid="67"/>
                                        </p:tgtEl>
                                        <p:attrNameLst>
                                          <p:attrName>ppt_x</p:attrName>
                                        </p:attrNameLst>
                                      </p:cBhvr>
                                      <p:tavLst>
                                        <p:tav tm="0">
                                          <p:val>
                                            <p:strVal val="#ppt_x"/>
                                          </p:val>
                                        </p:tav>
                                        <p:tav tm="100000">
                                          <p:val>
                                            <p:strVal val="#ppt_x"/>
                                          </p:val>
                                        </p:tav>
                                      </p:tavLst>
                                    </p:anim>
                                    <p:anim calcmode="lin" valueType="num">
                                      <p:cBhvr>
                                        <p:cTn id="76" dur="450" decel="100000" fill="hold"/>
                                        <p:tgtEl>
                                          <p:spTgt spid="67"/>
                                        </p:tgtEl>
                                        <p:attrNameLst>
                                          <p:attrName>ppt_y</p:attrName>
                                        </p:attrNameLst>
                                      </p:cBhvr>
                                      <p:tavLst>
                                        <p:tav tm="0">
                                          <p:val>
                                            <p:strVal val="#ppt_y+1"/>
                                          </p:val>
                                        </p:tav>
                                        <p:tav tm="100000">
                                          <p:val>
                                            <p:strVal val="#ppt_y-.03"/>
                                          </p:val>
                                        </p:tav>
                                      </p:tavLst>
                                    </p:anim>
                                    <p:anim calcmode="lin" valueType="num">
                                      <p:cBhvr>
                                        <p:cTn id="77" dur="50" accel="100000" fill="hold">
                                          <p:stCondLst>
                                            <p:cond delay="450"/>
                                          </p:stCondLst>
                                        </p:cTn>
                                        <p:tgtEl>
                                          <p:spTgt spid="6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39" grpId="0"/>
      <p:bldP spid="67" grpId="0"/>
      <p:bldP spid="68" grpId="0"/>
      <p:bldP spid="69" grpId="0"/>
      <p:bldP spid="70" grpId="0" animBg="1"/>
      <p:bldP spid="71" grpId="0"/>
      <p:bldP spid="72" grpId="0" animBg="1"/>
      <p:bldP spid="73" grpId="0"/>
      <p:bldP spid="74" grpId="0" animBg="1"/>
      <p:bldP spid="7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55"/>
          <p:cNvSpPr txBox="1">
            <a:spLocks noChangeArrowheads="1"/>
          </p:cNvSpPr>
          <p:nvPr/>
        </p:nvSpPr>
        <p:spPr bwMode="auto">
          <a:xfrm>
            <a:off x="952844" y="139511"/>
            <a:ext cx="1314901"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smtClean="0">
                <a:solidFill>
                  <a:schemeClr val="bg1"/>
                </a:solidFill>
                <a:latin typeface="方正毡笔黑简体" panose="03000509000000000000" pitchFamily="65" charset="-122"/>
                <a:ea typeface="方正毡笔黑简体" panose="03000509000000000000" pitchFamily="65" charset="-122"/>
              </a:rPr>
              <a:t>过渡页</a:t>
            </a:r>
            <a:endParaRPr lang="zh-CN" altLang="en-US" sz="2800" b="0" i="0" dirty="0">
              <a:solidFill>
                <a:schemeClr val="bg1"/>
              </a:solidFill>
              <a:latin typeface="方正毡笔黑简体" panose="03000509000000000000" pitchFamily="65" charset="-122"/>
              <a:ea typeface="方正毡笔黑简体" panose="03000509000000000000" pitchFamily="65" charset="-122"/>
            </a:endParaRPr>
          </a:p>
        </p:txBody>
      </p:sp>
      <p:sp>
        <p:nvSpPr>
          <p:cNvPr id="9" name="TextBox 8"/>
          <p:cNvSpPr txBox="1"/>
          <p:nvPr/>
        </p:nvSpPr>
        <p:spPr>
          <a:xfrm>
            <a:off x="1367915" y="1066160"/>
            <a:ext cx="1415772" cy="830997"/>
          </a:xfrm>
          <a:prstGeom prst="rect">
            <a:avLst/>
          </a:prstGeom>
          <a:noFill/>
        </p:spPr>
        <p:txBody>
          <a:bodyPr wrap="none" rtlCol="0">
            <a:spAutoFit/>
          </a:bodyPr>
          <a:lstStyle/>
          <a:p>
            <a:pPr algn="ctr"/>
            <a:r>
              <a:rPr lang="zh-CN" altLang="en-US" sz="4800" b="1" dirty="0">
                <a:ln w="6350">
                  <a:noFill/>
                </a:ln>
                <a:gradFill flip="none" rotWithShape="1">
                  <a:gsLst>
                    <a:gs pos="0">
                      <a:srgbClr val="FFF200"/>
                    </a:gs>
                    <a:gs pos="45000">
                      <a:srgbClr val="FF7A00"/>
                    </a:gs>
                    <a:gs pos="70000">
                      <a:srgbClr val="FF0300"/>
                    </a:gs>
                    <a:gs pos="100000">
                      <a:srgbClr val="4D0808"/>
                    </a:gs>
                  </a:gsLst>
                  <a:path path="circle">
                    <a:fillToRect l="100000" b="100000"/>
                  </a:path>
                  <a:tileRect t="-100000" r="-100000"/>
                </a:gradFill>
                <a:latin typeface="微软雅黑" panose="020B0503020204020204" pitchFamily="34" charset="-122"/>
                <a:ea typeface="微软雅黑" panose="020B0503020204020204" pitchFamily="34" charset="-122"/>
              </a:rPr>
              <a:t>前言</a:t>
            </a:r>
          </a:p>
        </p:txBody>
      </p:sp>
      <p:sp>
        <p:nvSpPr>
          <p:cNvPr id="10" name="任意多边形 9"/>
          <p:cNvSpPr/>
          <p:nvPr/>
        </p:nvSpPr>
        <p:spPr>
          <a:xfrm>
            <a:off x="899593" y="1380896"/>
            <a:ext cx="7210425" cy="2768918"/>
          </a:xfrm>
          <a:custGeom>
            <a:avLst/>
            <a:gdLst>
              <a:gd name="connsiteX0" fmla="*/ 2076450 w 7210425"/>
              <a:gd name="connsiteY0" fmla="*/ 0 h 3076575"/>
              <a:gd name="connsiteX1" fmla="*/ 7210425 w 7210425"/>
              <a:gd name="connsiteY1" fmla="*/ 0 h 3076575"/>
              <a:gd name="connsiteX2" fmla="*/ 7210425 w 7210425"/>
              <a:gd name="connsiteY2" fmla="*/ 3076575 h 3076575"/>
              <a:gd name="connsiteX3" fmla="*/ 0 w 7210425"/>
              <a:gd name="connsiteY3" fmla="*/ 3076575 h 3076575"/>
              <a:gd name="connsiteX4" fmla="*/ 0 w 7210425"/>
              <a:gd name="connsiteY4" fmla="*/ 228600 h 3076575"/>
              <a:gd name="connsiteX5" fmla="*/ 333375 w 7210425"/>
              <a:gd name="connsiteY5" fmla="*/ 228600 h 307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0425" h="3076575">
                <a:moveTo>
                  <a:pt x="2076450" y="0"/>
                </a:moveTo>
                <a:lnTo>
                  <a:pt x="7210425" y="0"/>
                </a:lnTo>
                <a:lnTo>
                  <a:pt x="7210425" y="3076575"/>
                </a:lnTo>
                <a:lnTo>
                  <a:pt x="0" y="3076575"/>
                </a:lnTo>
                <a:lnTo>
                  <a:pt x="0" y="228600"/>
                </a:lnTo>
                <a:lnTo>
                  <a:pt x="333375" y="228600"/>
                </a:lnTo>
              </a:path>
            </a:pathLst>
          </a:custGeom>
          <a:ln>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13" name="TextBox 12"/>
          <p:cNvSpPr txBox="1"/>
          <p:nvPr/>
        </p:nvSpPr>
        <p:spPr>
          <a:xfrm>
            <a:off x="2820710" y="1387781"/>
            <a:ext cx="1387431" cy="369332"/>
          </a:xfrm>
          <a:prstGeom prst="rect">
            <a:avLst/>
          </a:prstGeom>
          <a:noFill/>
        </p:spPr>
        <p:txBody>
          <a:bodyPr wrap="none" rtlCol="0">
            <a:spAutoFit/>
          </a:bodyPr>
          <a:lstStyle/>
          <a:p>
            <a:pPr algn="ctr"/>
            <a:r>
              <a:rPr lang="en-US" altLang="zh-CN" dirty="0" smtClean="0">
                <a:ln w="12700">
                  <a:noFill/>
                </a:ln>
                <a:solidFill>
                  <a:srgbClr val="C00000"/>
                </a:solidFill>
                <a:latin typeface="微软雅黑" panose="020B0503020204020204" pitchFamily="34" charset="-122"/>
                <a:ea typeface="微软雅黑" panose="020B0503020204020204" pitchFamily="34" charset="-122"/>
              </a:rPr>
              <a:t>QIAN YAN</a:t>
            </a:r>
            <a:endParaRPr lang="zh-CN" altLang="en-US" dirty="0">
              <a:ln w="12700">
                <a:noFill/>
              </a:ln>
              <a:solidFill>
                <a:srgbClr val="C00000"/>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1115616" y="1915756"/>
            <a:ext cx="6840760" cy="1902059"/>
          </a:xfrm>
          <a:prstGeom prst="rect">
            <a:avLst/>
          </a:prstGeom>
          <a:noFill/>
        </p:spPr>
        <p:txBody>
          <a:bodyPr wrap="square" rtlCol="0">
            <a:spAutoFit/>
          </a:bodyPr>
          <a:lstStyle/>
          <a:p>
            <a:pPr algn="just">
              <a:lnSpc>
                <a:spcPct val="120000"/>
              </a:lnSpc>
            </a:pPr>
            <a:r>
              <a:rPr lang="zh-CN" altLang="en-US" sz="1400" b="0" dirty="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1400" b="0" dirty="0" smtClean="0">
                <a:solidFill>
                  <a:schemeClr val="tx1">
                    <a:lumMod val="95000"/>
                    <a:lumOff val="5000"/>
                  </a:schemeClr>
                </a:solidFill>
                <a:latin typeface="微软雅黑" panose="020B0503020204020204" pitchFamily="34" charset="-122"/>
                <a:ea typeface="微软雅黑" panose="020B0503020204020204" pitchFamily="34" charset="-122"/>
              </a:rPr>
              <a:t>     习</a:t>
            </a:r>
            <a:r>
              <a:rPr lang="zh-CN" altLang="en-US" sz="1400" b="0" dirty="0">
                <a:solidFill>
                  <a:schemeClr val="tx1">
                    <a:lumMod val="95000"/>
                    <a:lumOff val="5000"/>
                  </a:schemeClr>
                </a:solidFill>
                <a:latin typeface="微软雅黑" panose="020B0503020204020204" pitchFamily="34" charset="-122"/>
                <a:ea typeface="微软雅黑" panose="020B0503020204020204" pitchFamily="34" charset="-122"/>
              </a:rPr>
              <a:t>近平在安徽代表团参加审议时，关于推进作风建设的讲话中，提到“既严以修身、严以用权、严以律己，又谋事要实、创业要实、做人要实”的重要论述，简称为“三严三实”。</a:t>
            </a:r>
          </a:p>
          <a:p>
            <a:pPr algn="just">
              <a:lnSpc>
                <a:spcPct val="120000"/>
              </a:lnSpc>
            </a:pPr>
            <a:r>
              <a:rPr lang="zh-CN" altLang="en-US" sz="1400" b="0" dirty="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1400" b="0" dirty="0" smtClean="0">
                <a:solidFill>
                  <a:schemeClr val="tx1">
                    <a:lumMod val="95000"/>
                    <a:lumOff val="5000"/>
                  </a:schemeClr>
                </a:solidFill>
                <a:latin typeface="微软雅黑" panose="020B0503020204020204" pitchFamily="34" charset="-122"/>
                <a:ea typeface="微软雅黑" panose="020B0503020204020204" pitchFamily="34" charset="-122"/>
              </a:rPr>
              <a:t>  习</a:t>
            </a:r>
            <a:r>
              <a:rPr lang="zh-CN" altLang="en-US" sz="1400" b="0" dirty="0">
                <a:solidFill>
                  <a:schemeClr val="tx1">
                    <a:lumMod val="95000"/>
                    <a:lumOff val="5000"/>
                  </a:schemeClr>
                </a:solidFill>
                <a:latin typeface="微软雅黑" panose="020B0503020204020204" pitchFamily="34" charset="-122"/>
                <a:ea typeface="微软雅黑" panose="020B0503020204020204" pitchFamily="34" charset="-122"/>
              </a:rPr>
              <a:t>总书记提出的“三严三实”，是对作风建设的进一步升华，简明扼要，切中要害。当下，随着以反对“四风”为重要内容的党的群众路线教育实践活动进一步深入，各级领导班子和领导干部作风明显好转。出实策、鼓实劲、办实事，不图虚名，不务虚功，这是一大进步。</a:t>
            </a:r>
          </a:p>
        </p:txBody>
      </p:sp>
      <p:pic>
        <p:nvPicPr>
          <p:cNvPr id="11" name="Picture 8"/>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rot="747993">
            <a:off x="6769966" y="3734796"/>
            <a:ext cx="824615" cy="515651"/>
          </a:xfrm>
          <a:prstGeom prst="rect">
            <a:avLst/>
          </a:prstGeom>
          <a:noFill/>
          <a:ln w="38100">
            <a:solidFill>
              <a:srgbClr val="FFFFFF"/>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 name="Picture 16"/>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250190">
            <a:off x="6028503" y="3982973"/>
            <a:ext cx="798977" cy="478595"/>
          </a:xfrm>
          <a:prstGeom prst="rect">
            <a:avLst/>
          </a:prstGeom>
          <a:noFill/>
          <a:ln w="38100">
            <a:solidFill>
              <a:srgbClr val="FFFFFF"/>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5289356"/>
      </p:ext>
    </p:extLst>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4)">
                                      <p:cBhvr>
                                        <p:cTn id="7" dur="1000"/>
                                        <p:tgtEl>
                                          <p:spTgt spid="8"/>
                                        </p:tgtEl>
                                      </p:cBhvr>
                                    </p:animEffect>
                                  </p:childTnLst>
                                </p:cTn>
                              </p:par>
                            </p:childTnLst>
                          </p:cTn>
                        </p:par>
                        <p:par>
                          <p:cTn id="8" fill="hold">
                            <p:stCondLst>
                              <p:cond delay="1000"/>
                            </p:stCondLst>
                            <p:childTnLst>
                              <p:par>
                                <p:cTn id="9" presetID="16" presetClass="entr" presetSubtype="37" fill="hold" grpId="0" nodeType="afterEffect">
                                  <p:stCondLst>
                                    <p:cond delay="0"/>
                                  </p:stCondLst>
                                  <p:iterate type="lt">
                                    <p:tmPct val="0"/>
                                  </p:iterate>
                                  <p:childTnLst>
                                    <p:set>
                                      <p:cBhvr>
                                        <p:cTn id="10" dur="1" fill="hold">
                                          <p:stCondLst>
                                            <p:cond delay="0"/>
                                          </p:stCondLst>
                                        </p:cTn>
                                        <p:tgtEl>
                                          <p:spTgt spid="9"/>
                                        </p:tgtEl>
                                        <p:attrNameLst>
                                          <p:attrName>style.visibility</p:attrName>
                                        </p:attrNameLst>
                                      </p:cBhvr>
                                      <p:to>
                                        <p:strVal val="visible"/>
                                      </p:to>
                                    </p:set>
                                    <p:animEffect transition="in" filter="barn(outVertical)">
                                      <p:cBhvr>
                                        <p:cTn id="11" dur="250"/>
                                        <p:tgtEl>
                                          <p:spTgt spid="9"/>
                                        </p:tgtEl>
                                      </p:cBhvr>
                                    </p:animEffect>
                                  </p:childTnLst>
                                </p:cTn>
                              </p:par>
                            </p:childTnLst>
                          </p:cTn>
                        </p:par>
                        <p:par>
                          <p:cTn id="12" fill="hold">
                            <p:stCondLst>
                              <p:cond delay="1250"/>
                            </p:stCondLst>
                            <p:childTnLst>
                              <p:par>
                                <p:cTn id="13" presetID="26" presetClass="emph" presetSubtype="0" fill="hold" grpId="1" nodeType="afterEffect">
                                  <p:stCondLst>
                                    <p:cond delay="0"/>
                                  </p:stCondLst>
                                  <p:iterate type="lt">
                                    <p:tmPct val="0"/>
                                  </p:iterate>
                                  <p:childTnLst>
                                    <p:animEffect transition="out" filter="fade">
                                      <p:cBhvr>
                                        <p:cTn id="14" dur="250" tmFilter="0, 0; .2, .5; .8, .5; 1, 0"/>
                                        <p:tgtEl>
                                          <p:spTgt spid="9"/>
                                        </p:tgtEl>
                                      </p:cBhvr>
                                    </p:animEffect>
                                    <p:animScale>
                                      <p:cBhvr>
                                        <p:cTn id="15" dur="125" autoRev="1" fill="hold"/>
                                        <p:tgtEl>
                                          <p:spTgt spid="9"/>
                                        </p:tgtEl>
                                      </p:cBhvr>
                                      <p:by x="105000" y="105000"/>
                                    </p:animScale>
                                  </p:childTnLst>
                                </p:cTn>
                              </p:par>
                            </p:childTnLst>
                          </p:cTn>
                        </p:par>
                        <p:par>
                          <p:cTn id="16" fill="hold">
                            <p:stCondLst>
                              <p:cond delay="1500"/>
                            </p:stCondLst>
                            <p:childTnLst>
                              <p:par>
                                <p:cTn id="17" presetID="16" presetClass="entr" presetSubtype="37" fill="hold" grpId="0" nodeType="afterEffect">
                                  <p:stCondLst>
                                    <p:cond delay="0"/>
                                  </p:stCondLst>
                                  <p:iterate type="lt">
                                    <p:tmPct val="0"/>
                                  </p:iterate>
                                  <p:childTnLst>
                                    <p:set>
                                      <p:cBhvr>
                                        <p:cTn id="18" dur="1" fill="hold">
                                          <p:stCondLst>
                                            <p:cond delay="0"/>
                                          </p:stCondLst>
                                        </p:cTn>
                                        <p:tgtEl>
                                          <p:spTgt spid="13"/>
                                        </p:tgtEl>
                                        <p:attrNameLst>
                                          <p:attrName>style.visibility</p:attrName>
                                        </p:attrNameLst>
                                      </p:cBhvr>
                                      <p:to>
                                        <p:strVal val="visible"/>
                                      </p:to>
                                    </p:set>
                                    <p:animEffect transition="in" filter="barn(outVertical)">
                                      <p:cBhvr>
                                        <p:cTn id="19" dur="250"/>
                                        <p:tgtEl>
                                          <p:spTgt spid="13"/>
                                        </p:tgtEl>
                                      </p:cBhvr>
                                    </p:animEffect>
                                  </p:childTnLst>
                                </p:cTn>
                              </p:par>
                            </p:childTnLst>
                          </p:cTn>
                        </p:par>
                        <p:par>
                          <p:cTn id="20" fill="hold">
                            <p:stCondLst>
                              <p:cond delay="175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250"/>
                                        <p:tgtEl>
                                          <p:spTgt spid="10"/>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250"/>
                                        <p:tgtEl>
                                          <p:spTgt spid="14"/>
                                        </p:tgtEl>
                                      </p:cBhvr>
                                    </p:animEffect>
                                  </p:childTnLst>
                                </p:cTn>
                              </p:par>
                              <p:par>
                                <p:cTn id="28" presetID="10" presetClass="entr" presetSubtype="0" fill="hold" nodeType="withEffect">
                                  <p:stCondLst>
                                    <p:cond delay="20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250"/>
                                        <p:tgtEl>
                                          <p:spTgt spid="12"/>
                                        </p:tgtEl>
                                      </p:cBhvr>
                                    </p:animEffect>
                                  </p:childTnLst>
                                </p:cTn>
                              </p:par>
                              <p:par>
                                <p:cTn id="31" presetID="2" presetClass="entr" presetSubtype="12" fill="hold" nodeType="withEffect">
                                  <p:stCondLst>
                                    <p:cond delay="20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1000" fill="hold"/>
                                        <p:tgtEl>
                                          <p:spTgt spid="12"/>
                                        </p:tgtEl>
                                        <p:attrNameLst>
                                          <p:attrName>ppt_x</p:attrName>
                                        </p:attrNameLst>
                                      </p:cBhvr>
                                      <p:tavLst>
                                        <p:tav tm="0">
                                          <p:val>
                                            <p:strVal val="0-#ppt_w/2"/>
                                          </p:val>
                                        </p:tav>
                                        <p:tav tm="100000">
                                          <p:val>
                                            <p:strVal val="#ppt_x"/>
                                          </p:val>
                                        </p:tav>
                                      </p:tavLst>
                                    </p:anim>
                                    <p:anim calcmode="lin" valueType="num">
                                      <p:cBhvr additive="base">
                                        <p:cTn id="34" dur="1000" fill="hold"/>
                                        <p:tgtEl>
                                          <p:spTgt spid="12"/>
                                        </p:tgtEl>
                                        <p:attrNameLst>
                                          <p:attrName>ppt_y</p:attrName>
                                        </p:attrNameLst>
                                      </p:cBhvr>
                                      <p:tavLst>
                                        <p:tav tm="0">
                                          <p:val>
                                            <p:strVal val="1+#ppt_h/2"/>
                                          </p:val>
                                        </p:tav>
                                        <p:tav tm="100000">
                                          <p:val>
                                            <p:strVal val="#ppt_y"/>
                                          </p:val>
                                        </p:tav>
                                      </p:tavLst>
                                    </p:anim>
                                  </p:childTnLst>
                                </p:cTn>
                              </p:par>
                              <p:par>
                                <p:cTn id="35" presetID="8" presetClass="emph" presetSubtype="0" fill="hold" nodeType="withEffect">
                                  <p:stCondLst>
                                    <p:cond delay="200"/>
                                  </p:stCondLst>
                                  <p:childTnLst>
                                    <p:animRot by="21600000">
                                      <p:cBhvr>
                                        <p:cTn id="36" dur="1000" fill="hold"/>
                                        <p:tgtEl>
                                          <p:spTgt spid="12"/>
                                        </p:tgtEl>
                                        <p:attrNameLst>
                                          <p:attrName>r</p:attrName>
                                        </p:attrNameLst>
                                      </p:cBhvr>
                                    </p:animRot>
                                  </p:childTnLst>
                                </p:cTn>
                              </p:par>
                              <p:par>
                                <p:cTn id="37" presetID="10" presetClass="entr" presetSubtype="0" fill="hold" nodeType="withEffect">
                                  <p:stCondLst>
                                    <p:cond delay="60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250"/>
                                        <p:tgtEl>
                                          <p:spTgt spid="11"/>
                                        </p:tgtEl>
                                      </p:cBhvr>
                                    </p:animEffect>
                                  </p:childTnLst>
                                </p:cTn>
                              </p:par>
                              <p:par>
                                <p:cTn id="40" presetID="2" presetClass="entr" presetSubtype="1" fill="hold" nodeType="withEffect">
                                  <p:stCondLst>
                                    <p:cond delay="60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1000" fill="hold"/>
                                        <p:tgtEl>
                                          <p:spTgt spid="11"/>
                                        </p:tgtEl>
                                        <p:attrNameLst>
                                          <p:attrName>ppt_x</p:attrName>
                                        </p:attrNameLst>
                                      </p:cBhvr>
                                      <p:tavLst>
                                        <p:tav tm="0">
                                          <p:val>
                                            <p:strVal val="#ppt_x"/>
                                          </p:val>
                                        </p:tav>
                                        <p:tav tm="100000">
                                          <p:val>
                                            <p:strVal val="#ppt_x"/>
                                          </p:val>
                                        </p:tav>
                                      </p:tavLst>
                                    </p:anim>
                                    <p:anim calcmode="lin" valueType="num">
                                      <p:cBhvr additive="base">
                                        <p:cTn id="43" dur="1000" fill="hold"/>
                                        <p:tgtEl>
                                          <p:spTgt spid="11"/>
                                        </p:tgtEl>
                                        <p:attrNameLst>
                                          <p:attrName>ppt_y</p:attrName>
                                        </p:attrNameLst>
                                      </p:cBhvr>
                                      <p:tavLst>
                                        <p:tav tm="0">
                                          <p:val>
                                            <p:strVal val="0-#ppt_h/2"/>
                                          </p:val>
                                        </p:tav>
                                        <p:tav tm="100000">
                                          <p:val>
                                            <p:strVal val="#ppt_y"/>
                                          </p:val>
                                        </p:tav>
                                      </p:tavLst>
                                    </p:anim>
                                  </p:childTnLst>
                                </p:cTn>
                              </p:par>
                              <p:par>
                                <p:cTn id="44" presetID="8" presetClass="emph" presetSubtype="0" fill="hold" nodeType="withEffect">
                                  <p:stCondLst>
                                    <p:cond delay="600"/>
                                  </p:stCondLst>
                                  <p:childTnLst>
                                    <p:animRot by="21600000">
                                      <p:cBhvr>
                                        <p:cTn id="45" dur="1000" fill="hold"/>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9" grpId="1"/>
      <p:bldP spid="10" grpId="0" animBg="1"/>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38" name="Rectangle 4"/>
          <p:cNvSpPr/>
          <p:nvPr/>
        </p:nvSpPr>
        <p:spPr>
          <a:xfrm>
            <a:off x="1314400" y="1636050"/>
            <a:ext cx="6326810" cy="1558047"/>
          </a:xfrm>
          <a:custGeom>
            <a:avLst/>
            <a:gdLst/>
            <a:ahLst/>
            <a:cxnLst/>
            <a:rect l="l" t="t" r="r" b="b"/>
            <a:pathLst>
              <a:path w="11382338" h="2568737">
                <a:moveTo>
                  <a:pt x="1196576" y="0"/>
                </a:moveTo>
                <a:cubicBezTo>
                  <a:pt x="1196576" y="0"/>
                  <a:pt x="1196576" y="0"/>
                  <a:pt x="1125260" y="577002"/>
                </a:cubicBezTo>
                <a:cubicBezTo>
                  <a:pt x="2331697" y="739623"/>
                  <a:pt x="3933512" y="838492"/>
                  <a:pt x="5691170" y="838492"/>
                </a:cubicBezTo>
                <a:cubicBezTo>
                  <a:pt x="7448828" y="838492"/>
                  <a:pt x="9050642" y="739623"/>
                  <a:pt x="10257078" y="577002"/>
                </a:cubicBezTo>
                <a:cubicBezTo>
                  <a:pt x="10246787" y="493740"/>
                  <a:pt x="10226350" y="328386"/>
                  <a:pt x="10185762" y="0"/>
                </a:cubicBezTo>
                <a:cubicBezTo>
                  <a:pt x="10185762" y="0"/>
                  <a:pt x="10185762" y="0"/>
                  <a:pt x="11382338" y="1284369"/>
                </a:cubicBezTo>
                <a:cubicBezTo>
                  <a:pt x="11382338" y="1284369"/>
                  <a:pt x="11382338" y="1284369"/>
                  <a:pt x="10185762" y="2568737"/>
                </a:cubicBezTo>
                <a:cubicBezTo>
                  <a:pt x="10185762" y="2568737"/>
                  <a:pt x="10185762" y="2568737"/>
                  <a:pt x="10256292" y="1992560"/>
                </a:cubicBezTo>
                <a:cubicBezTo>
                  <a:pt x="9049945" y="1830006"/>
                  <a:pt x="7448446" y="1731179"/>
                  <a:pt x="5691170" y="1731179"/>
                </a:cubicBezTo>
                <a:cubicBezTo>
                  <a:pt x="3933894" y="1731179"/>
                  <a:pt x="2332393" y="1830006"/>
                  <a:pt x="1126047" y="1992560"/>
                </a:cubicBezTo>
                <a:cubicBezTo>
                  <a:pt x="1136580" y="2078609"/>
                  <a:pt x="1156998" y="2245408"/>
                  <a:pt x="1196576" y="2568737"/>
                </a:cubicBezTo>
                <a:cubicBezTo>
                  <a:pt x="1196576" y="2568737"/>
                  <a:pt x="1196576" y="2568737"/>
                  <a:pt x="0" y="1284369"/>
                </a:cubicBezTo>
                <a:cubicBezTo>
                  <a:pt x="0" y="1284369"/>
                  <a:pt x="0" y="1284369"/>
                  <a:pt x="1196576" y="0"/>
                </a:cubicBezTo>
                <a:close/>
              </a:path>
            </a:pathLst>
          </a:custGeom>
          <a:gradFill>
            <a:gsLst>
              <a:gs pos="0">
                <a:srgbClr val="FF0000">
                  <a:shade val="30000"/>
                  <a:satMod val="115000"/>
                </a:srgbClr>
              </a:gs>
              <a:gs pos="50000">
                <a:srgbClr val="FF0000">
                  <a:shade val="67500"/>
                  <a:satMod val="115000"/>
                </a:srgbClr>
              </a:gs>
              <a:gs pos="100000">
                <a:schemeClr val="accent6">
                  <a:lumMod val="75000"/>
                </a:schemeClr>
              </a:gs>
            </a:gsLst>
            <a:path path="circle">
              <a:fillToRect l="100000" b="100000"/>
            </a:path>
          </a:gradFill>
          <a:ln w="10795" cap="flat" cmpd="sng" algn="ctr">
            <a:noFill/>
            <a:prstDash val="solid"/>
          </a:ln>
          <a:effectLst/>
        </p:spPr>
        <p:txBody>
          <a:bodyPr lIns="68555" tIns="34277" rIns="68555" bIns="34277" rtlCol="0" anchor="ctr"/>
          <a:lstStyle/>
          <a:p>
            <a:pPr algn="ctr" defTabSz="699293">
              <a:defRPr/>
            </a:pPr>
            <a:endParaRPr lang="en-US" sz="1350" kern="0" dirty="0" err="1">
              <a:latin typeface="+mj-ea"/>
              <a:ea typeface="+mj-ea"/>
            </a:endParaRPr>
          </a:p>
        </p:txBody>
      </p:sp>
      <p:sp>
        <p:nvSpPr>
          <p:cNvPr id="40" name="Rectangle 39"/>
          <p:cNvSpPr/>
          <p:nvPr/>
        </p:nvSpPr>
        <p:spPr bwMode="auto">
          <a:xfrm>
            <a:off x="1605428" y="2268379"/>
            <a:ext cx="1221140" cy="287960"/>
          </a:xfrm>
          <a:prstGeom prst="rect">
            <a:avLst/>
          </a:prstGeom>
          <a:noFill/>
          <a:ln w="9525" cap="flat" cmpd="sng" algn="ctr">
            <a:noFill/>
            <a:prstDash val="solid"/>
            <a:headEnd type="none" w="med" len="med"/>
            <a:tailEnd type="none" w="med" len="med"/>
          </a:ln>
          <a:effectLst/>
        </p:spPr>
        <p:txBody>
          <a:bodyPr rot="0" spcFirstLastPara="0" vertOverflow="overflow" horzOverflow="overflow" vert="horz" wrap="square" lIns="69932" tIns="69932" rIns="69932" bIns="69932" numCol="1" spcCol="0" rtlCol="0" fromWordArt="0" anchor="ctr" anchorCtr="0" forceAA="0" compatLnSpc="1">
            <a:prstTxWarp prst="textNoShape">
              <a:avLst/>
            </a:prstTxWarp>
            <a:noAutofit/>
          </a:bodyPr>
          <a:lstStyle/>
          <a:p>
            <a:pPr algn="ctr" defTabSz="699091" fontAlgn="base">
              <a:spcBef>
                <a:spcPct val="0"/>
              </a:spcBef>
              <a:spcAft>
                <a:spcPct val="0"/>
              </a:spcAft>
              <a:defRPr/>
            </a:pPr>
            <a:r>
              <a:rPr lang="zh-CN" altLang="en-US" sz="1200" kern="0" dirty="0">
                <a:solidFill>
                  <a:schemeClr val="bg1"/>
                </a:solidFill>
                <a:latin typeface="+mj-ea"/>
                <a:ea typeface="+mj-ea"/>
                <a:cs typeface="Segoe UI" pitchFamily="34" charset="0"/>
              </a:rPr>
              <a:t>添加文本</a:t>
            </a:r>
            <a:endParaRPr lang="en-US" sz="1200" kern="0" dirty="0">
              <a:solidFill>
                <a:schemeClr val="bg1"/>
              </a:solidFill>
              <a:latin typeface="+mj-ea"/>
              <a:ea typeface="+mj-ea"/>
              <a:cs typeface="Segoe UI" pitchFamily="34" charset="0"/>
            </a:endParaRPr>
          </a:p>
        </p:txBody>
      </p:sp>
      <p:sp>
        <p:nvSpPr>
          <p:cNvPr id="41" name="Rectangle 40"/>
          <p:cNvSpPr/>
          <p:nvPr/>
        </p:nvSpPr>
        <p:spPr bwMode="auto">
          <a:xfrm>
            <a:off x="3735469" y="2268379"/>
            <a:ext cx="1575376" cy="287960"/>
          </a:xfrm>
          <a:prstGeom prst="rect">
            <a:avLst/>
          </a:prstGeom>
          <a:noFill/>
          <a:ln w="9525" cap="flat" cmpd="sng" algn="ctr">
            <a:noFill/>
            <a:prstDash val="solid"/>
            <a:headEnd type="none" w="med" len="med"/>
            <a:tailEnd type="none" w="med" len="med"/>
          </a:ln>
          <a:effectLst/>
        </p:spPr>
        <p:txBody>
          <a:bodyPr rot="0" spcFirstLastPara="0" vertOverflow="overflow" horzOverflow="overflow" vert="horz" wrap="square" lIns="69932" tIns="69932" rIns="69932" bIns="69932" numCol="1" spcCol="0" rtlCol="0" fromWordArt="0" anchor="ctr" anchorCtr="0" forceAA="0" compatLnSpc="1">
            <a:prstTxWarp prst="textNoShape">
              <a:avLst/>
            </a:prstTxWarp>
            <a:noAutofit/>
          </a:bodyPr>
          <a:lstStyle/>
          <a:p>
            <a:pPr algn="ctr" defTabSz="699091" fontAlgn="base">
              <a:spcBef>
                <a:spcPct val="0"/>
              </a:spcBef>
              <a:spcAft>
                <a:spcPct val="0"/>
              </a:spcAft>
              <a:defRPr/>
            </a:pPr>
            <a:r>
              <a:rPr lang="zh-CN" altLang="en-US" sz="1200" kern="0" dirty="0">
                <a:solidFill>
                  <a:schemeClr val="bg1"/>
                </a:solidFill>
                <a:latin typeface="+mj-ea"/>
                <a:ea typeface="+mj-ea"/>
                <a:cs typeface="Segoe UI" pitchFamily="34" charset="0"/>
              </a:rPr>
              <a:t>添加文本</a:t>
            </a:r>
            <a:endParaRPr lang="en-US" altLang="zh-CN" sz="1200" kern="0" dirty="0">
              <a:solidFill>
                <a:schemeClr val="bg1"/>
              </a:solidFill>
              <a:latin typeface="+mj-ea"/>
              <a:ea typeface="+mj-ea"/>
              <a:cs typeface="Segoe UI" pitchFamily="34" charset="0"/>
            </a:endParaRPr>
          </a:p>
        </p:txBody>
      </p:sp>
      <p:sp>
        <p:nvSpPr>
          <p:cNvPr id="42" name="Rectangle 41"/>
          <p:cNvSpPr/>
          <p:nvPr/>
        </p:nvSpPr>
        <p:spPr bwMode="auto">
          <a:xfrm>
            <a:off x="6189435" y="2268379"/>
            <a:ext cx="1361513" cy="287960"/>
          </a:xfrm>
          <a:prstGeom prst="rect">
            <a:avLst/>
          </a:prstGeom>
          <a:noFill/>
          <a:ln w="9525" cap="flat" cmpd="sng" algn="ctr">
            <a:noFill/>
            <a:prstDash val="solid"/>
            <a:headEnd type="none" w="med" len="med"/>
            <a:tailEnd type="none" w="med" len="med"/>
          </a:ln>
          <a:effectLst/>
        </p:spPr>
        <p:txBody>
          <a:bodyPr rot="0" spcFirstLastPara="0" vertOverflow="overflow" horzOverflow="overflow" vert="horz" wrap="square" lIns="69932" tIns="69932" rIns="69932" bIns="69932" numCol="1" spcCol="0" rtlCol="0" fromWordArt="0" anchor="ctr" anchorCtr="0" forceAA="0" compatLnSpc="1">
            <a:prstTxWarp prst="textNoShape">
              <a:avLst/>
            </a:prstTxWarp>
            <a:noAutofit/>
          </a:bodyPr>
          <a:lstStyle/>
          <a:p>
            <a:pPr algn="ctr" defTabSz="699091" fontAlgn="base">
              <a:spcBef>
                <a:spcPct val="0"/>
              </a:spcBef>
              <a:spcAft>
                <a:spcPct val="0"/>
              </a:spcAft>
              <a:defRPr/>
            </a:pPr>
            <a:r>
              <a:rPr lang="zh-CN" altLang="en-US" sz="1200" kern="0" dirty="0">
                <a:solidFill>
                  <a:schemeClr val="bg1"/>
                </a:solidFill>
                <a:latin typeface="+mj-ea"/>
                <a:ea typeface="+mj-ea"/>
                <a:cs typeface="Segoe UI" pitchFamily="34" charset="0"/>
              </a:rPr>
              <a:t>添加文本</a:t>
            </a:r>
            <a:endParaRPr lang="en-US" altLang="zh-CN" sz="1200" kern="0" dirty="0">
              <a:solidFill>
                <a:schemeClr val="bg1"/>
              </a:solidFill>
              <a:latin typeface="+mj-ea"/>
              <a:ea typeface="+mj-ea"/>
              <a:cs typeface="Segoe UI" pitchFamily="34" charset="0"/>
            </a:endParaRPr>
          </a:p>
        </p:txBody>
      </p:sp>
      <p:sp>
        <p:nvSpPr>
          <p:cNvPr id="43" name="TextBox 42"/>
          <p:cNvSpPr txBox="1"/>
          <p:nvPr/>
        </p:nvSpPr>
        <p:spPr>
          <a:xfrm>
            <a:off x="1619672" y="1220552"/>
            <a:ext cx="1944666" cy="276999"/>
          </a:xfrm>
          <a:prstGeom prst="rect">
            <a:avLst/>
          </a:prstGeom>
          <a:noFill/>
        </p:spPr>
        <p:txBody>
          <a:bodyPr wrap="square" lIns="0" tIns="0" rIns="0" bIns="0" rtlCol="0">
            <a:spAutoFit/>
          </a:bodyPr>
          <a:lstStyle/>
          <a:p>
            <a:pPr algn="ctr" defTabSz="699293"/>
            <a:r>
              <a:rPr lang="zh-CN" altLang="en-US" dirty="0">
                <a:latin typeface="+mj-ea"/>
                <a:ea typeface="+mj-ea"/>
              </a:rPr>
              <a:t>添加标题</a:t>
            </a:r>
            <a:endParaRPr lang="en-US" dirty="0">
              <a:latin typeface="+mj-ea"/>
              <a:ea typeface="+mj-ea"/>
            </a:endParaRPr>
          </a:p>
        </p:txBody>
      </p:sp>
      <p:sp>
        <p:nvSpPr>
          <p:cNvPr id="44" name="TextBox 43"/>
          <p:cNvSpPr txBox="1"/>
          <p:nvPr/>
        </p:nvSpPr>
        <p:spPr>
          <a:xfrm>
            <a:off x="5606282" y="1220552"/>
            <a:ext cx="1944666" cy="276999"/>
          </a:xfrm>
          <a:prstGeom prst="rect">
            <a:avLst/>
          </a:prstGeom>
          <a:noFill/>
        </p:spPr>
        <p:txBody>
          <a:bodyPr wrap="square" lIns="0" tIns="0" rIns="0" bIns="0" rtlCol="0">
            <a:spAutoFit/>
          </a:bodyPr>
          <a:lstStyle/>
          <a:p>
            <a:pPr algn="ctr" defTabSz="699293"/>
            <a:r>
              <a:rPr lang="zh-CN" altLang="en-US" dirty="0">
                <a:latin typeface="+mj-ea"/>
                <a:ea typeface="+mj-ea"/>
              </a:rPr>
              <a:t>添加标题</a:t>
            </a:r>
            <a:endParaRPr lang="en-US" altLang="zh-CN" dirty="0">
              <a:latin typeface="+mj-ea"/>
              <a:ea typeface="+mj-ea"/>
            </a:endParaRPr>
          </a:p>
        </p:txBody>
      </p:sp>
      <p:sp>
        <p:nvSpPr>
          <p:cNvPr id="45" name="Content Placeholder 6"/>
          <p:cNvSpPr txBox="1">
            <a:spLocks/>
          </p:cNvSpPr>
          <p:nvPr/>
        </p:nvSpPr>
        <p:spPr>
          <a:xfrm>
            <a:off x="1098376" y="3253498"/>
            <a:ext cx="6858000" cy="1031034"/>
          </a:xfrm>
          <a:prstGeom prst="rect">
            <a:avLst/>
          </a:prstGeom>
        </p:spPr>
        <p:txBody>
          <a:bodyPr lIns="69932" tIns="34965" rIns="69932" bIns="34965"/>
          <a:lstStyle>
            <a:lvl1pPr marL="346075" indent="-346075" algn="l" defTabSz="914363" rtl="0" eaLnBrk="1" latinLnBrk="0" hangingPunct="1">
              <a:lnSpc>
                <a:spcPct val="90000"/>
              </a:lnSpc>
              <a:spcBef>
                <a:spcPct val="20000"/>
              </a:spcBef>
              <a:buClrTx/>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630238" indent="-284163" algn="l" defTabSz="914363" rtl="0" eaLnBrk="1" latinLnBrk="0" hangingPunct="1">
              <a:lnSpc>
                <a:spcPct val="90000"/>
              </a:lnSpc>
              <a:spcBef>
                <a:spcPct val="20000"/>
              </a:spcBef>
              <a:buClrTx/>
              <a:buSzPct val="90000"/>
              <a:buFont typeface="Arial" pitchFamily="34" charset="0"/>
              <a:buChar char="•"/>
              <a:tabLst>
                <a:tab pos="630238"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4363" rtl="0" eaLnBrk="1" latinLnBrk="0" hangingPunct="1">
              <a:lnSpc>
                <a:spcPct val="90000"/>
              </a:lnSpc>
              <a:spcBef>
                <a:spcPct val="20000"/>
              </a:spcBef>
              <a:buClrTx/>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4363" rtl="0" eaLnBrk="1" latinLnBrk="0" hangingPunct="1">
              <a:lnSpc>
                <a:spcPct val="90000"/>
              </a:lnSpc>
              <a:spcBef>
                <a:spcPct val="20000"/>
              </a:spcBef>
              <a:buClrTx/>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712913" indent="-230188" algn="l" defTabSz="914363" rtl="0" eaLnBrk="1" latinLnBrk="0" hangingPunct="1">
              <a:lnSpc>
                <a:spcPct val="90000"/>
              </a:lnSpc>
              <a:spcBef>
                <a:spcPct val="20000"/>
              </a:spcBef>
              <a:buClrTx/>
              <a:buSzPct val="90000"/>
              <a:buFont typeface="Arial" pitchFamily="34" charset="0"/>
              <a:buChar char="•"/>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spcAft>
                <a:spcPts val="450"/>
              </a:spcAft>
              <a:buNone/>
            </a:pPr>
            <a:r>
              <a:rPr lang="zh-CN" altLang="en-US" sz="1800" dirty="0">
                <a:solidFill>
                  <a:schemeClr val="tx1"/>
                </a:solidFill>
                <a:latin typeface="+mj-ea"/>
                <a:ea typeface="+mj-ea"/>
              </a:rPr>
              <a:t>单击此处添加标题</a:t>
            </a:r>
            <a:endParaRPr lang="en-US" sz="1800" dirty="0">
              <a:solidFill>
                <a:schemeClr val="tx1"/>
              </a:solidFill>
              <a:latin typeface="+mj-ea"/>
              <a:ea typeface="+mj-ea"/>
            </a:endParaRPr>
          </a:p>
          <a:p>
            <a:pPr marL="169069" indent="0" algn="ctr" fontAlgn="base">
              <a:lnSpc>
                <a:spcPct val="150000"/>
              </a:lnSpc>
              <a:spcAft>
                <a:spcPct val="0"/>
              </a:spcAft>
              <a:buClr>
                <a:srgbClr val="1F3F5F"/>
              </a:buClr>
              <a:buNone/>
            </a:pPr>
            <a:r>
              <a:rPr lang="zh-CN" altLang="en-US" sz="1200" dirty="0">
                <a:solidFill>
                  <a:schemeClr val="tx1"/>
                </a:solidFill>
                <a:latin typeface="+mj-ea"/>
                <a:ea typeface="+mj-ea"/>
              </a:rPr>
              <a:t>单击此处添加文本，单击此处添加文本，单击此处添加文本，单击此处添加文本。</a:t>
            </a:r>
            <a:endParaRPr lang="en-US" altLang="zh-CN" sz="1200" dirty="0">
              <a:solidFill>
                <a:schemeClr val="tx1"/>
              </a:solidFill>
              <a:latin typeface="+mj-ea"/>
              <a:ea typeface="+mj-ea"/>
            </a:endParaRPr>
          </a:p>
          <a:p>
            <a:pPr marL="169069" indent="0" algn="ctr" fontAlgn="base">
              <a:lnSpc>
                <a:spcPct val="150000"/>
              </a:lnSpc>
              <a:spcAft>
                <a:spcPct val="0"/>
              </a:spcAft>
              <a:buClr>
                <a:srgbClr val="1F3F5F"/>
              </a:buClr>
              <a:buNone/>
            </a:pPr>
            <a:r>
              <a:rPr lang="zh-CN" altLang="en-US" sz="1200" dirty="0">
                <a:solidFill>
                  <a:schemeClr val="tx1"/>
                </a:solidFill>
                <a:latin typeface="+mj-ea"/>
                <a:ea typeface="+mj-ea"/>
              </a:rPr>
              <a:t>单击此处添加文本，单击此处添加文本，单击此处添加文本，单击此处添加文本。</a:t>
            </a:r>
          </a:p>
        </p:txBody>
      </p:sp>
    </p:spTree>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heel(4)">
                                      <p:cBhvr>
                                        <p:cTn id="7" dur="1000"/>
                                        <p:tgtEl>
                                          <p:spTgt spid="39"/>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barn(outVertical)">
                                      <p:cBhvr>
                                        <p:cTn id="10" dur="500"/>
                                        <p:tgtEl>
                                          <p:spTgt spid="38"/>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fade">
                                      <p:cBhvr>
                                        <p:cTn id="14" dur="750"/>
                                        <p:tgtEl>
                                          <p:spTgt spid="4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750"/>
                                        <p:tgtEl>
                                          <p:spTgt spid="44"/>
                                        </p:tgtEl>
                                      </p:cBhvr>
                                    </p:animEffect>
                                  </p:childTnLst>
                                </p:cTn>
                              </p:par>
                            </p:childTnLst>
                          </p:cTn>
                        </p:par>
                        <p:par>
                          <p:cTn id="18" fill="hold">
                            <p:stCondLst>
                              <p:cond delay="1750"/>
                            </p:stCondLst>
                            <p:childTnLst>
                              <p:par>
                                <p:cTn id="19" presetID="10" presetClass="entr" presetSubtype="0" fill="hold" grpId="0"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750"/>
                                        <p:tgtEl>
                                          <p:spTgt spid="4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750"/>
                                        <p:tgtEl>
                                          <p:spTgt spid="4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750"/>
                                        <p:tgtEl>
                                          <p:spTgt spid="42"/>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750"/>
                                        <p:tgtEl>
                                          <p:spTgt spid="45"/>
                                        </p:tgtEl>
                                      </p:cBhvr>
                                    </p:animEffect>
                                    <p:anim calcmode="lin" valueType="num">
                                      <p:cBhvr>
                                        <p:cTn id="32" dur="750" fill="hold"/>
                                        <p:tgtEl>
                                          <p:spTgt spid="45"/>
                                        </p:tgtEl>
                                        <p:attrNameLst>
                                          <p:attrName>ppt_x</p:attrName>
                                        </p:attrNameLst>
                                      </p:cBhvr>
                                      <p:tavLst>
                                        <p:tav tm="0">
                                          <p:val>
                                            <p:strVal val="#ppt_x"/>
                                          </p:val>
                                        </p:tav>
                                        <p:tav tm="100000">
                                          <p:val>
                                            <p:strVal val="#ppt_x"/>
                                          </p:val>
                                        </p:tav>
                                      </p:tavLst>
                                    </p:anim>
                                    <p:anim calcmode="lin" valueType="num">
                                      <p:cBhvr>
                                        <p:cTn id="33" dur="75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38" grpId="0" animBg="1"/>
      <p:bldP spid="40" grpId="0"/>
      <p:bldP spid="41" grpId="0"/>
      <p:bldP spid="42" grpId="0"/>
      <p:bldP spid="43" grpId="0"/>
      <p:bldP spid="44" grpId="0"/>
      <p:bldP spid="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9" name="流程图: 可选过程 8"/>
          <p:cNvSpPr>
            <a:spLocks noChangeArrowheads="1"/>
          </p:cNvSpPr>
          <p:nvPr/>
        </p:nvSpPr>
        <p:spPr bwMode="auto">
          <a:xfrm>
            <a:off x="3168650" y="1527176"/>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10" name="流程图: 可选过程 9"/>
          <p:cNvSpPr>
            <a:spLocks noChangeArrowheads="1"/>
          </p:cNvSpPr>
          <p:nvPr/>
        </p:nvSpPr>
        <p:spPr bwMode="auto">
          <a:xfrm>
            <a:off x="3168651" y="1546226"/>
            <a:ext cx="3667125" cy="250824"/>
          </a:xfrm>
          <a:prstGeom prst="flowChartAlternateProcess">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latin typeface="宋体" pitchFamily="2" charset="-122"/>
              <a:sym typeface="宋体" pitchFamily="2" charset="-122"/>
            </a:endParaRPr>
          </a:p>
        </p:txBody>
      </p:sp>
      <p:sp>
        <p:nvSpPr>
          <p:cNvPr id="11" name="圆角矩形标注 10"/>
          <p:cNvSpPr>
            <a:spLocks noChangeArrowheads="1"/>
          </p:cNvSpPr>
          <p:nvPr/>
        </p:nvSpPr>
        <p:spPr bwMode="auto">
          <a:xfrm>
            <a:off x="5651500" y="1995489"/>
            <a:ext cx="504825" cy="252411"/>
          </a:xfrm>
          <a:prstGeom prst="wedgeRoundRectCallout">
            <a:avLst>
              <a:gd name="adj1" fmla="val -24569"/>
              <a:gd name="adj2" fmla="val 69968"/>
              <a:gd name="adj3" fmla="val 16667"/>
            </a:avLst>
          </a:prstGeom>
          <a:solidFill>
            <a:srgbClr val="FF6E00"/>
          </a:solidFill>
          <a:ln>
            <a:noFill/>
          </a:ln>
        </p:spPr>
        <p:txBody>
          <a:bodyPr lIns="91430" tIns="45716" rIns="91430" bIns="45716" anchor="ctr"/>
          <a:lstStyle/>
          <a:p>
            <a:pPr algn="ctr"/>
            <a:r>
              <a:rPr lang="en-US">
                <a:solidFill>
                  <a:schemeClr val="bg1"/>
                </a:solidFill>
                <a:latin typeface="Calibri" pitchFamily="34" charset="0"/>
                <a:cs typeface="Calibri" pitchFamily="34" charset="0"/>
                <a:sym typeface="Calibri" pitchFamily="34" charset="0"/>
              </a:rPr>
              <a:t>50</a:t>
            </a:r>
            <a:endParaRPr lang="zh-CN" altLang="en-US">
              <a:solidFill>
                <a:schemeClr val="bg1"/>
              </a:solidFill>
            </a:endParaRPr>
          </a:p>
        </p:txBody>
      </p:sp>
      <p:sp>
        <p:nvSpPr>
          <p:cNvPr id="12" name="流程图: 可选过程 11"/>
          <p:cNvSpPr>
            <a:spLocks noChangeArrowheads="1"/>
          </p:cNvSpPr>
          <p:nvPr/>
        </p:nvSpPr>
        <p:spPr bwMode="auto">
          <a:xfrm>
            <a:off x="3168650" y="2319339"/>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13" name="流程图: 可选过程 12"/>
          <p:cNvSpPr>
            <a:spLocks noChangeArrowheads="1"/>
          </p:cNvSpPr>
          <p:nvPr/>
        </p:nvSpPr>
        <p:spPr bwMode="auto">
          <a:xfrm>
            <a:off x="3168651" y="2336800"/>
            <a:ext cx="2627313" cy="252413"/>
          </a:xfrm>
          <a:prstGeom prst="flowChartAlternateProcess">
            <a:avLst/>
          </a:prstGeom>
          <a:solidFill>
            <a:srgbClr val="FF6E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14" name="流程图: 可选过程 13"/>
          <p:cNvSpPr>
            <a:spLocks noChangeArrowheads="1"/>
          </p:cNvSpPr>
          <p:nvPr/>
        </p:nvSpPr>
        <p:spPr bwMode="auto">
          <a:xfrm>
            <a:off x="3203576" y="3040063"/>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15" name="流程图: 可选过程 14"/>
          <p:cNvSpPr>
            <a:spLocks noChangeArrowheads="1"/>
          </p:cNvSpPr>
          <p:nvPr/>
        </p:nvSpPr>
        <p:spPr bwMode="auto">
          <a:xfrm>
            <a:off x="3203575" y="3057525"/>
            <a:ext cx="1797050" cy="252413"/>
          </a:xfrm>
          <a:prstGeom prst="flowChartAlternateProcess">
            <a:avLst/>
          </a:prstGeom>
          <a:solidFill>
            <a:srgbClr val="FF6E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16" name="流程图: 可选过程 15"/>
          <p:cNvSpPr>
            <a:spLocks noChangeArrowheads="1"/>
          </p:cNvSpPr>
          <p:nvPr/>
        </p:nvSpPr>
        <p:spPr bwMode="auto">
          <a:xfrm>
            <a:off x="3203576" y="3832226"/>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17" name="流程图: 可选过程 16"/>
          <p:cNvSpPr>
            <a:spLocks noChangeArrowheads="1"/>
          </p:cNvSpPr>
          <p:nvPr/>
        </p:nvSpPr>
        <p:spPr bwMode="auto">
          <a:xfrm>
            <a:off x="3203576" y="3849690"/>
            <a:ext cx="4464050" cy="252411"/>
          </a:xfrm>
          <a:prstGeom prst="flowChartAlternateProcess">
            <a:avLst/>
          </a:prstGeom>
          <a:solidFill>
            <a:srgbClr val="C800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18" name="圆角矩形标注 17"/>
          <p:cNvSpPr>
            <a:spLocks noChangeArrowheads="1"/>
          </p:cNvSpPr>
          <p:nvPr/>
        </p:nvSpPr>
        <p:spPr bwMode="auto">
          <a:xfrm>
            <a:off x="4860924" y="2716214"/>
            <a:ext cx="503238" cy="252411"/>
          </a:xfrm>
          <a:prstGeom prst="wedgeRoundRectCallout">
            <a:avLst>
              <a:gd name="adj1" fmla="val -24569"/>
              <a:gd name="adj2" fmla="val 69968"/>
              <a:gd name="adj3" fmla="val 16667"/>
            </a:avLst>
          </a:prstGeom>
          <a:solidFill>
            <a:srgbClr val="FF6E00"/>
          </a:solidFill>
          <a:ln>
            <a:noFill/>
          </a:ln>
        </p:spPr>
        <p:txBody>
          <a:bodyPr lIns="91430" tIns="45716" rIns="91430" bIns="45716" anchor="ctr"/>
          <a:lstStyle/>
          <a:p>
            <a:pPr algn="ctr"/>
            <a:r>
              <a:rPr lang="en-US" dirty="0">
                <a:solidFill>
                  <a:schemeClr val="bg1"/>
                </a:solidFill>
                <a:latin typeface="Calibri" pitchFamily="34" charset="0"/>
                <a:cs typeface="Calibri" pitchFamily="34" charset="0"/>
                <a:sym typeface="Calibri" pitchFamily="34" charset="0"/>
              </a:rPr>
              <a:t>30</a:t>
            </a:r>
            <a:endParaRPr lang="zh-CN" altLang="en-US" dirty="0">
              <a:solidFill>
                <a:schemeClr val="bg1"/>
              </a:solidFill>
            </a:endParaRPr>
          </a:p>
        </p:txBody>
      </p:sp>
      <p:sp>
        <p:nvSpPr>
          <p:cNvPr id="19" name="圆角矩形标注 18"/>
          <p:cNvSpPr>
            <a:spLocks noChangeArrowheads="1"/>
          </p:cNvSpPr>
          <p:nvPr/>
        </p:nvSpPr>
        <p:spPr bwMode="auto">
          <a:xfrm>
            <a:off x="6661151" y="1203326"/>
            <a:ext cx="503238" cy="252413"/>
          </a:xfrm>
          <a:prstGeom prst="wedgeRoundRectCallout">
            <a:avLst>
              <a:gd name="adj1" fmla="val -24569"/>
              <a:gd name="adj2" fmla="val 69968"/>
              <a:gd name="adj3" fmla="val 16667"/>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r>
              <a:rPr lang="en-US">
                <a:solidFill>
                  <a:schemeClr val="bg1"/>
                </a:solidFill>
                <a:latin typeface="Calibri" pitchFamily="34" charset="0"/>
                <a:cs typeface="Calibri" pitchFamily="34" charset="0"/>
                <a:sym typeface="Calibri" pitchFamily="34" charset="0"/>
              </a:rPr>
              <a:t>65</a:t>
            </a:r>
            <a:endParaRPr lang="zh-CN" altLang="en-US">
              <a:solidFill>
                <a:schemeClr val="bg1"/>
              </a:solidFill>
            </a:endParaRPr>
          </a:p>
        </p:txBody>
      </p:sp>
      <p:sp>
        <p:nvSpPr>
          <p:cNvPr id="20" name="圆角矩形标注 19"/>
          <p:cNvSpPr>
            <a:spLocks noChangeArrowheads="1"/>
          </p:cNvSpPr>
          <p:nvPr/>
        </p:nvSpPr>
        <p:spPr bwMode="auto">
          <a:xfrm>
            <a:off x="7524751" y="3471864"/>
            <a:ext cx="503238" cy="252411"/>
          </a:xfrm>
          <a:prstGeom prst="wedgeRoundRectCallout">
            <a:avLst>
              <a:gd name="adj1" fmla="val -24569"/>
              <a:gd name="adj2" fmla="val 69968"/>
              <a:gd name="adj3" fmla="val 16667"/>
            </a:avLst>
          </a:prstGeom>
          <a:solidFill>
            <a:srgbClr val="C80000"/>
          </a:solidFill>
          <a:ln>
            <a:noFill/>
          </a:ln>
        </p:spPr>
        <p:txBody>
          <a:bodyPr lIns="91430" tIns="45716" rIns="91430" bIns="45716" anchor="ctr"/>
          <a:lstStyle/>
          <a:p>
            <a:pPr algn="ctr"/>
            <a:r>
              <a:rPr lang="en-US" dirty="0">
                <a:solidFill>
                  <a:schemeClr val="bg1"/>
                </a:solidFill>
                <a:latin typeface="Calibri" pitchFamily="34" charset="0"/>
                <a:cs typeface="Calibri" pitchFamily="34" charset="0"/>
                <a:sym typeface="Calibri" pitchFamily="34" charset="0"/>
              </a:rPr>
              <a:t>80</a:t>
            </a:r>
            <a:endParaRPr lang="zh-CN" altLang="en-US" dirty="0">
              <a:solidFill>
                <a:schemeClr val="bg1"/>
              </a:solidFill>
            </a:endParaRPr>
          </a:p>
        </p:txBody>
      </p:sp>
      <p:sp>
        <p:nvSpPr>
          <p:cNvPr id="21" name="直接连接符 20"/>
          <p:cNvSpPr>
            <a:spLocks noChangeShapeType="1"/>
          </p:cNvSpPr>
          <p:nvPr/>
        </p:nvSpPr>
        <p:spPr bwMode="auto">
          <a:xfrm>
            <a:off x="2987675" y="1419226"/>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lIns="91430" tIns="45716" rIns="91430" bIns="45716"/>
          <a:lstStyle/>
          <a:p>
            <a:endParaRPr lang="zh-CN" altLang="en-US"/>
          </a:p>
        </p:txBody>
      </p:sp>
      <p:sp>
        <p:nvSpPr>
          <p:cNvPr id="22" name="TextBox 16"/>
          <p:cNvSpPr>
            <a:spLocks noChangeArrowheads="1"/>
          </p:cNvSpPr>
          <p:nvPr/>
        </p:nvSpPr>
        <p:spPr bwMode="auto">
          <a:xfrm>
            <a:off x="755800" y="1203598"/>
            <a:ext cx="2232025" cy="323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endParaRPr lang="en-US" altLang="zh-CN" sz="1700" b="1" dirty="0">
              <a:solidFill>
                <a:srgbClr val="C80000"/>
              </a:solidFill>
              <a:latin typeface="微软雅黑" pitchFamily="34" charset="-122"/>
              <a:ea typeface="微软雅黑" pitchFamily="34" charset="-122"/>
              <a:sym typeface="微软雅黑" pitchFamily="34" charset="-122"/>
            </a:endParaRPr>
          </a:p>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endParaRPr lang="zh-CN" altLang="en-US" sz="1700" b="1" dirty="0">
              <a:solidFill>
                <a:srgbClr val="C80000"/>
              </a:solidFill>
            </a:endParaRPr>
          </a:p>
        </p:txBody>
      </p:sp>
    </p:spTree>
    <p:extLst>
      <p:ext uri="{BB962C8B-B14F-4D97-AF65-F5344CB8AC3E}">
        <p14:creationId xmlns:p14="http://schemas.microsoft.com/office/powerpoint/2010/main" val="4084615605"/>
      </p:ext>
    </p:extLst>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4)">
                                      <p:cBhvr>
                                        <p:cTn id="7" dur="1000"/>
                                        <p:tgtEl>
                                          <p:spTgt spid="8"/>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22" presetClass="entr" presetSubtype="8" fill="hold" grpId="0" nodeType="withEffect">
                                  <p:stCondLst>
                                    <p:cond delay="1000"/>
                                  </p:stCondLst>
                                  <p:childTnLst>
                                    <p:set>
                                      <p:cBhvr>
                                        <p:cTn id="43" dur="1" fill="hold">
                                          <p:stCondLst>
                                            <p:cond delay="0"/>
                                          </p:stCondLst>
                                        </p:cTn>
                                        <p:tgtEl>
                                          <p:spTgt spid="15"/>
                                        </p:tgtEl>
                                        <p:attrNameLst>
                                          <p:attrName>style.visibility</p:attrName>
                                        </p:attrNameLst>
                                      </p:cBhvr>
                                      <p:to>
                                        <p:strVal val="visible"/>
                                      </p:to>
                                    </p:set>
                                    <p:animEffect transition="in" filter="wipe(left)">
                                      <p:cBhvr>
                                        <p:cTn id="44" dur="500"/>
                                        <p:tgtEl>
                                          <p:spTgt spid="15"/>
                                        </p:tgtEl>
                                      </p:cBhvr>
                                    </p:animEffect>
                                  </p:childTnLst>
                                </p:cTn>
                              </p:par>
                              <p:par>
                                <p:cTn id="45" presetID="10" presetClass="entr" presetSubtype="0" fill="hold" grpId="0" nodeType="withEffect">
                                  <p:stCondLst>
                                    <p:cond delay="150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par>
                                <p:cTn id="48" presetID="22" presetClass="entr" presetSubtype="8" fill="hold" grpId="0" nodeType="withEffect">
                                  <p:stCondLst>
                                    <p:cond delay="1500"/>
                                  </p:stCondLst>
                                  <p:childTnLst>
                                    <p:set>
                                      <p:cBhvr>
                                        <p:cTn id="49" dur="1" fill="hold">
                                          <p:stCondLst>
                                            <p:cond delay="0"/>
                                          </p:stCondLst>
                                        </p:cTn>
                                        <p:tgtEl>
                                          <p:spTgt spid="17"/>
                                        </p:tgtEl>
                                        <p:attrNameLst>
                                          <p:attrName>style.visibility</p:attrName>
                                        </p:attrNameLst>
                                      </p:cBhvr>
                                      <p:to>
                                        <p:strVal val="visible"/>
                                      </p:to>
                                    </p:set>
                                    <p:animEffect transition="in" filter="wipe(left)">
                                      <p:cBhvr>
                                        <p:cTn id="50" dur="500"/>
                                        <p:tgtEl>
                                          <p:spTgt spid="17"/>
                                        </p:tgtEl>
                                      </p:cBhvr>
                                    </p:animEffect>
                                  </p:childTnLst>
                                </p:cTn>
                              </p:par>
                              <p:par>
                                <p:cTn id="51" presetID="10" presetClass="entr" presetSubtype="0" fill="hold" grpId="0" nodeType="withEffect">
                                  <p:stCondLst>
                                    <p:cond delay="200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59" y="63911"/>
            <a:ext cx="9144000" cy="5091878"/>
          </a:xfrm>
          <a:prstGeom prst="rect">
            <a:avLst/>
          </a:prstGeom>
        </p:spPr>
      </p:pic>
      <p:sp>
        <p:nvSpPr>
          <p:cNvPr id="3" name="平行四边形 2"/>
          <p:cNvSpPr/>
          <p:nvPr/>
        </p:nvSpPr>
        <p:spPr bwMode="auto">
          <a:xfrm flipH="1">
            <a:off x="3059832" y="0"/>
            <a:ext cx="7920880" cy="5156820"/>
          </a:xfrm>
          <a:prstGeom prst="parallelogram">
            <a:avLst>
              <a:gd name="adj" fmla="val 30926"/>
            </a:avLst>
          </a:prstGeom>
          <a:solidFill>
            <a:schemeClr val="bg1">
              <a:alpha val="73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grpSp>
        <p:nvGrpSpPr>
          <p:cNvPr id="5" name="组合 4"/>
          <p:cNvGrpSpPr/>
          <p:nvPr/>
        </p:nvGrpSpPr>
        <p:grpSpPr>
          <a:xfrm>
            <a:off x="1835696" y="1205257"/>
            <a:ext cx="1771640" cy="1078461"/>
            <a:chOff x="1806802" y="1740753"/>
            <a:chExt cx="1771640" cy="1078461"/>
          </a:xfrm>
        </p:grpSpPr>
        <p:sp>
          <p:nvSpPr>
            <p:cNvPr id="19" name="TextBox 18"/>
            <p:cNvSpPr txBox="1"/>
            <p:nvPr/>
          </p:nvSpPr>
          <p:spPr>
            <a:xfrm>
              <a:off x="1806802" y="1740753"/>
              <a:ext cx="1771640" cy="923330"/>
            </a:xfrm>
            <a:prstGeom prst="rect">
              <a:avLst/>
            </a:prstGeom>
            <a:noFill/>
          </p:spPr>
          <p:txBody>
            <a:bodyPr wrap="none" rtlCol="0">
              <a:spAutoFit/>
            </a:bodyPr>
            <a:lstStyle/>
            <a:p>
              <a:pPr algn="ctr"/>
              <a:r>
                <a:rPr lang="zh-CN" altLang="en-US" sz="5400" b="0" dirty="0" smtClean="0">
                  <a:ln w="19050">
                    <a:solidFill>
                      <a:schemeClr val="tx2">
                        <a:tint val="1000"/>
                      </a:schemeClr>
                    </a:solidFill>
                    <a:prstDash val="solid"/>
                  </a:ln>
                  <a:solidFill>
                    <a:schemeClr val="bg1"/>
                  </a:solidFill>
                  <a:effectLst>
                    <a:outerShdw blurRad="50000" dist="50800" dir="7500000" algn="tl">
                      <a:srgbClr val="000000">
                        <a:shade val="5000"/>
                        <a:alpha val="35000"/>
                      </a:srgbClr>
                    </a:outerShdw>
                  </a:effectLst>
                  <a:latin typeface="方正黑体简体" panose="02010601030101010101" pitchFamily="2" charset="-122"/>
                  <a:ea typeface="方正黑体简体" panose="02010601030101010101" pitchFamily="2" charset="-122"/>
                </a:rPr>
                <a:t>目 录</a:t>
              </a:r>
              <a:endParaRPr lang="zh-CN" altLang="en-US" sz="5400" b="0" dirty="0">
                <a:ln w="19050">
                  <a:solidFill>
                    <a:schemeClr val="tx2">
                      <a:tint val="1000"/>
                    </a:schemeClr>
                  </a:solidFill>
                  <a:prstDash val="solid"/>
                </a:ln>
                <a:solidFill>
                  <a:schemeClr val="bg1"/>
                </a:solidFill>
                <a:effectLst>
                  <a:outerShdw blurRad="50000" dist="50800" dir="7500000" algn="tl">
                    <a:srgbClr val="000000">
                      <a:shade val="5000"/>
                      <a:alpha val="35000"/>
                    </a:srgbClr>
                  </a:outerShdw>
                </a:effectLst>
                <a:latin typeface="方正黑体简体" panose="02010601030101010101" pitchFamily="2" charset="-122"/>
                <a:ea typeface="方正黑体简体" panose="02010601030101010101" pitchFamily="2" charset="-122"/>
              </a:endParaRPr>
            </a:p>
          </p:txBody>
        </p:sp>
        <p:sp>
          <p:nvSpPr>
            <p:cNvPr id="23" name="WordArt 280"/>
            <p:cNvSpPr>
              <a:spLocks noChangeArrowheads="1" noChangeShapeType="1" noTextEdit="1"/>
            </p:cNvSpPr>
            <p:nvPr/>
          </p:nvSpPr>
          <p:spPr bwMode="auto">
            <a:xfrm>
              <a:off x="2133253" y="2609850"/>
              <a:ext cx="1431032" cy="20936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6000" b="0" kern="10" dirty="0">
                  <a:ln>
                    <a:solidFill>
                      <a:schemeClr val="bg1"/>
                    </a:solidFill>
                  </a:ln>
                  <a:solidFill>
                    <a:schemeClr val="bg1"/>
                  </a:solidFill>
                  <a:effectLst>
                    <a:outerShdw dist="35921" dir="2700000" algn="ctr" rotWithShape="0">
                      <a:srgbClr val="000000">
                        <a:alpha val="80000"/>
                      </a:srgbClr>
                    </a:outerShdw>
                  </a:effectLst>
                  <a:latin typeface="方正黑体简体" panose="02010601030101010101" pitchFamily="2" charset="-122"/>
                  <a:ea typeface="方正黑体简体" panose="02010601030101010101" pitchFamily="2" charset="-122"/>
                </a:rPr>
                <a:t>MU </a:t>
              </a:r>
              <a:r>
                <a:rPr lang="en-US" altLang="zh-CN" sz="6000" b="0" kern="10" dirty="0" smtClean="0">
                  <a:ln>
                    <a:solidFill>
                      <a:schemeClr val="bg1"/>
                    </a:solidFill>
                  </a:ln>
                  <a:solidFill>
                    <a:schemeClr val="bg1"/>
                  </a:solidFill>
                  <a:effectLst>
                    <a:outerShdw dist="35921" dir="2700000" algn="ctr" rotWithShape="0">
                      <a:srgbClr val="000000">
                        <a:alpha val="80000"/>
                      </a:srgbClr>
                    </a:outerShdw>
                  </a:effectLst>
                  <a:latin typeface="方正黑体简体" panose="02010601030101010101" pitchFamily="2" charset="-122"/>
                  <a:ea typeface="方正黑体简体" panose="02010601030101010101" pitchFamily="2" charset="-122"/>
                </a:rPr>
                <a:t> </a:t>
              </a:r>
              <a:r>
                <a:rPr lang="en-US" altLang="zh-CN" sz="6000" b="0" kern="10" dirty="0">
                  <a:ln>
                    <a:solidFill>
                      <a:schemeClr val="bg1"/>
                    </a:solidFill>
                  </a:ln>
                  <a:solidFill>
                    <a:schemeClr val="bg1"/>
                  </a:solidFill>
                  <a:effectLst>
                    <a:outerShdw dist="35921" dir="2700000" algn="ctr" rotWithShape="0">
                      <a:srgbClr val="000000">
                        <a:alpha val="80000"/>
                      </a:srgbClr>
                    </a:outerShdw>
                  </a:effectLst>
                  <a:latin typeface="方正黑体简体" panose="02010601030101010101" pitchFamily="2" charset="-122"/>
                  <a:ea typeface="方正黑体简体" panose="02010601030101010101" pitchFamily="2" charset="-122"/>
                </a:rPr>
                <a:t>LU   </a:t>
              </a:r>
              <a:endParaRPr lang="zh-CN" altLang="en-US" sz="6000" b="0" kern="10" dirty="0">
                <a:ln>
                  <a:solidFill>
                    <a:schemeClr val="bg1"/>
                  </a:solidFill>
                </a:ln>
                <a:solidFill>
                  <a:schemeClr val="bg1"/>
                </a:solidFill>
                <a:effectLst>
                  <a:outerShdw dist="35921" dir="2700000" algn="ctr" rotWithShape="0">
                    <a:srgbClr val="000000">
                      <a:alpha val="80000"/>
                    </a:srgbClr>
                  </a:outerShdw>
                </a:effectLst>
                <a:latin typeface="方正黑体简体" panose="02010601030101010101" pitchFamily="2" charset="-122"/>
                <a:ea typeface="方正黑体简体" panose="02010601030101010101" pitchFamily="2" charset="-122"/>
              </a:endParaRPr>
            </a:p>
          </p:txBody>
        </p:sp>
      </p:grpSp>
      <p:sp>
        <p:nvSpPr>
          <p:cNvPr id="25" name="平行四边形 24"/>
          <p:cNvSpPr/>
          <p:nvPr/>
        </p:nvSpPr>
        <p:spPr bwMode="auto">
          <a:xfrm flipH="1">
            <a:off x="4605908" y="4874375"/>
            <a:ext cx="7920880" cy="272920"/>
          </a:xfrm>
          <a:prstGeom prst="parallelogram">
            <a:avLst>
              <a:gd name="adj" fmla="val 30926"/>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26" name="WordArt 20"/>
          <p:cNvSpPr>
            <a:spLocks noChangeArrowheads="1" noChangeShapeType="1" noTextEdit="1"/>
          </p:cNvSpPr>
          <p:nvPr/>
        </p:nvSpPr>
        <p:spPr bwMode="auto">
          <a:xfrm>
            <a:off x="4536504" y="1131019"/>
            <a:ext cx="2286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a:solidFill>
                  <a:srgbClr val="FF0000"/>
                </a:solidFill>
                <a:latin typeface="Arial"/>
                <a:cs typeface="Arial"/>
              </a:rPr>
              <a:t>1</a:t>
            </a:r>
            <a:endParaRPr lang="zh-CN" altLang="en-US" sz="3600" b="1" kern="10">
              <a:solidFill>
                <a:srgbClr val="FF0000"/>
              </a:solidFill>
              <a:latin typeface="Arial"/>
              <a:cs typeface="Arial"/>
            </a:endParaRPr>
          </a:p>
        </p:txBody>
      </p:sp>
      <p:sp>
        <p:nvSpPr>
          <p:cNvPr id="27" name="Rectangle 22"/>
          <p:cNvSpPr>
            <a:spLocks noChangeArrowheads="1"/>
          </p:cNvSpPr>
          <p:nvPr/>
        </p:nvSpPr>
        <p:spPr bwMode="auto">
          <a:xfrm>
            <a:off x="4993704" y="1059582"/>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20000"/>
              </a:lnSpc>
              <a:buClrTx/>
              <a:buSzTx/>
            </a:pPr>
            <a:r>
              <a:rPr lang="zh-CN" altLang="en-US" b="1" dirty="0"/>
              <a:t>点击添相目录文字内容</a:t>
            </a:r>
            <a:endParaRPr lang="zh-CN" altLang="en-US" sz="1400" dirty="0"/>
          </a:p>
          <a:p>
            <a:pPr eaLnBrk="1" hangingPunct="1">
              <a:lnSpc>
                <a:spcPct val="120000"/>
              </a:lnSpc>
              <a:buClrTx/>
              <a:buSzTx/>
            </a:pPr>
            <a:r>
              <a:rPr lang="zh-CN" altLang="en-US" sz="1200" dirty="0"/>
              <a:t>单击此处添加文字单击此处添加文字</a:t>
            </a:r>
          </a:p>
        </p:txBody>
      </p:sp>
      <p:sp>
        <p:nvSpPr>
          <p:cNvPr id="28" name="WordArt 20"/>
          <p:cNvSpPr>
            <a:spLocks noChangeArrowheads="1" noChangeShapeType="1" noTextEdit="1"/>
          </p:cNvSpPr>
          <p:nvPr/>
        </p:nvSpPr>
        <p:spPr bwMode="auto">
          <a:xfrm>
            <a:off x="4841304" y="1873205"/>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FF0000"/>
                </a:solidFill>
                <a:latin typeface="Arial"/>
                <a:cs typeface="Arial"/>
              </a:rPr>
              <a:t>2</a:t>
            </a:r>
            <a:endParaRPr lang="zh-CN" altLang="en-US" sz="3600" b="1" kern="10" dirty="0">
              <a:solidFill>
                <a:srgbClr val="FF0000"/>
              </a:solidFill>
              <a:latin typeface="Arial"/>
              <a:cs typeface="Arial"/>
            </a:endParaRPr>
          </a:p>
        </p:txBody>
      </p:sp>
      <p:sp>
        <p:nvSpPr>
          <p:cNvPr id="29" name="Rectangle 22"/>
          <p:cNvSpPr>
            <a:spLocks noChangeArrowheads="1"/>
          </p:cNvSpPr>
          <p:nvPr/>
        </p:nvSpPr>
        <p:spPr bwMode="auto">
          <a:xfrm>
            <a:off x="5298504" y="1773193"/>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20000"/>
              </a:lnSpc>
              <a:buClrTx/>
              <a:buSzTx/>
            </a:pPr>
            <a:r>
              <a:rPr lang="zh-CN" altLang="en-US" b="1" dirty="0"/>
              <a:t>点击添相目录文字内容</a:t>
            </a:r>
            <a:endParaRPr lang="zh-CN" altLang="en-US" sz="1400" dirty="0"/>
          </a:p>
          <a:p>
            <a:pPr eaLnBrk="1" hangingPunct="1">
              <a:lnSpc>
                <a:spcPct val="120000"/>
              </a:lnSpc>
              <a:buClrTx/>
              <a:buSzTx/>
            </a:pPr>
            <a:r>
              <a:rPr lang="zh-CN" altLang="en-US" sz="1200" dirty="0"/>
              <a:t>单击此处添加文字单击此处添加文字</a:t>
            </a:r>
          </a:p>
        </p:txBody>
      </p:sp>
      <p:sp>
        <p:nvSpPr>
          <p:cNvPr id="30" name="WordArt 20"/>
          <p:cNvSpPr>
            <a:spLocks noChangeArrowheads="1" noChangeShapeType="1" noTextEdit="1"/>
          </p:cNvSpPr>
          <p:nvPr/>
        </p:nvSpPr>
        <p:spPr bwMode="auto">
          <a:xfrm>
            <a:off x="5222304" y="2635776"/>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FF0000"/>
                </a:solidFill>
                <a:latin typeface="Arial"/>
                <a:cs typeface="Arial"/>
              </a:rPr>
              <a:t>3</a:t>
            </a:r>
            <a:endParaRPr lang="zh-CN" altLang="en-US" sz="3600" b="1" kern="10" dirty="0">
              <a:solidFill>
                <a:srgbClr val="FF0000"/>
              </a:solidFill>
              <a:latin typeface="Arial"/>
              <a:cs typeface="Arial"/>
            </a:endParaRPr>
          </a:p>
        </p:txBody>
      </p:sp>
      <p:sp>
        <p:nvSpPr>
          <p:cNvPr id="31" name="Rectangle 22"/>
          <p:cNvSpPr>
            <a:spLocks noChangeArrowheads="1"/>
          </p:cNvSpPr>
          <p:nvPr/>
        </p:nvSpPr>
        <p:spPr bwMode="auto">
          <a:xfrm>
            <a:off x="5679504" y="2526238"/>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20000"/>
              </a:lnSpc>
              <a:buClrTx/>
              <a:buSzTx/>
            </a:pPr>
            <a:r>
              <a:rPr lang="zh-CN" altLang="en-US" b="1" dirty="0"/>
              <a:t>点击添相目录文字内容</a:t>
            </a:r>
            <a:endParaRPr lang="zh-CN" altLang="en-US" sz="1400" dirty="0"/>
          </a:p>
          <a:p>
            <a:pPr eaLnBrk="1" hangingPunct="1">
              <a:lnSpc>
                <a:spcPct val="120000"/>
              </a:lnSpc>
              <a:buClrTx/>
              <a:buSzTx/>
            </a:pPr>
            <a:r>
              <a:rPr lang="zh-CN" altLang="en-US" sz="1200" dirty="0"/>
              <a:t>单击此处添加文字单击此处添加文字</a:t>
            </a:r>
          </a:p>
        </p:txBody>
      </p:sp>
      <p:sp>
        <p:nvSpPr>
          <p:cNvPr id="32" name="WordArt 20"/>
          <p:cNvSpPr>
            <a:spLocks noChangeArrowheads="1" noChangeShapeType="1" noTextEdit="1"/>
          </p:cNvSpPr>
          <p:nvPr/>
        </p:nvSpPr>
        <p:spPr bwMode="auto">
          <a:xfrm>
            <a:off x="5603304" y="3412634"/>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FF0000"/>
                </a:solidFill>
                <a:latin typeface="Arial"/>
                <a:cs typeface="Arial"/>
              </a:rPr>
              <a:t>4</a:t>
            </a:r>
            <a:endParaRPr lang="zh-CN" altLang="en-US" sz="3600" b="1" kern="10" dirty="0">
              <a:solidFill>
                <a:srgbClr val="FF0000"/>
              </a:solidFill>
              <a:latin typeface="Arial"/>
              <a:cs typeface="Arial"/>
            </a:endParaRPr>
          </a:p>
        </p:txBody>
      </p:sp>
      <p:sp>
        <p:nvSpPr>
          <p:cNvPr id="33" name="Rectangle 22"/>
          <p:cNvSpPr>
            <a:spLocks noChangeArrowheads="1"/>
          </p:cNvSpPr>
          <p:nvPr/>
        </p:nvSpPr>
        <p:spPr bwMode="auto">
          <a:xfrm>
            <a:off x="6136704" y="3293571"/>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20000"/>
              </a:lnSpc>
              <a:buClrTx/>
              <a:buSzTx/>
            </a:pPr>
            <a:r>
              <a:rPr lang="zh-CN" altLang="en-US" b="1" dirty="0"/>
              <a:t>点击添相目录文字内容</a:t>
            </a:r>
            <a:endParaRPr lang="zh-CN" altLang="en-US" sz="1400" dirty="0"/>
          </a:p>
          <a:p>
            <a:pPr eaLnBrk="1" hangingPunct="1">
              <a:lnSpc>
                <a:spcPct val="120000"/>
              </a:lnSpc>
              <a:buClrTx/>
              <a:buSzTx/>
            </a:pPr>
            <a:r>
              <a:rPr lang="zh-CN" altLang="en-US" sz="1200" dirty="0"/>
              <a:t>单击此处添加文字单击此处添加文字</a:t>
            </a:r>
          </a:p>
        </p:txBody>
      </p:sp>
      <p:sp>
        <p:nvSpPr>
          <p:cNvPr id="6" name="椭圆 5"/>
          <p:cNvSpPr/>
          <p:nvPr/>
        </p:nvSpPr>
        <p:spPr bwMode="auto">
          <a:xfrm>
            <a:off x="5259360" y="3534080"/>
            <a:ext cx="176208" cy="176208"/>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Tree>
    <p:extLst>
      <p:ext uri="{BB962C8B-B14F-4D97-AF65-F5344CB8AC3E}">
        <p14:creationId xmlns:p14="http://schemas.microsoft.com/office/powerpoint/2010/main" val="3581266287"/>
      </p:ext>
    </p:extLst>
  </p:cSld>
  <p:clrMapOvr>
    <a:masterClrMapping/>
  </p:clrMapOvr>
  <mc:AlternateContent xmlns:mc="http://schemas.openxmlformats.org/markup-compatibility/2006" xmlns:p14="http://schemas.microsoft.com/office/powerpoint/2010/main">
    <mc:Choice Requires="p14">
      <p:transition spd="slow" p14:dur="1100" advClick="0" advTm="10000">
        <p14:switch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34"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from="(-#ppt_w/2)" to="(#ppt_x)" calcmode="lin" valueType="num">
                                      <p:cBhvr>
                                        <p:cTn id="12" dur="600" fill="hold">
                                          <p:stCondLst>
                                            <p:cond delay="0"/>
                                          </p:stCondLst>
                                        </p:cTn>
                                        <p:tgtEl>
                                          <p:spTgt spid="5"/>
                                        </p:tgtEl>
                                        <p:attrNameLst>
                                          <p:attrName>ppt_x</p:attrName>
                                        </p:attrNameLst>
                                      </p:cBhvr>
                                    </p:anim>
                                    <p:anim from="0" to="-1.0" calcmode="lin" valueType="num">
                                      <p:cBhvr>
                                        <p:cTn id="13" dur="200" decel="50000" autoRev="1" fill="hold">
                                          <p:stCondLst>
                                            <p:cond delay="600"/>
                                          </p:stCondLst>
                                        </p:cTn>
                                        <p:tgtEl>
                                          <p:spTgt spid="5"/>
                                        </p:tgtEl>
                                        <p:attrNameLst>
                                          <p:attrName>xshear</p:attrName>
                                        </p:attrNameLst>
                                      </p:cBhvr>
                                    </p:anim>
                                    <p:animScale>
                                      <p:cBhvr>
                                        <p:cTn id="14" dur="200" decel="100000" autoRev="1" fill="hold">
                                          <p:stCondLst>
                                            <p:cond delay="600"/>
                                          </p:stCondLst>
                                        </p:cTn>
                                        <p:tgtEl>
                                          <p:spTgt spid="5"/>
                                        </p:tgtEl>
                                      </p:cBhvr>
                                      <p:from x="100000" y="100000"/>
                                      <p:to x="80000" y="100000"/>
                                    </p:animScale>
                                    <p:anim by="(#ppt_h/3+#ppt_w*0.1)" calcmode="lin" valueType="num">
                                      <p:cBhvr additive="sum">
                                        <p:cTn id="15" dur="200" decel="100000" autoRev="1" fill="hold">
                                          <p:stCondLst>
                                            <p:cond delay="600"/>
                                          </p:stCondLst>
                                        </p:cTn>
                                        <p:tgtEl>
                                          <p:spTgt spid="5"/>
                                        </p:tgtEl>
                                        <p:attrNameLst>
                                          <p:attrName>ppt_x</p:attrName>
                                        </p:attrNameLst>
                                      </p:cBhvr>
                                    </p:anim>
                                  </p:childTnLst>
                                </p:cTn>
                              </p:par>
                            </p:childTnLst>
                          </p:cTn>
                        </p:par>
                        <p:par>
                          <p:cTn id="16" fill="hold">
                            <p:stCondLst>
                              <p:cond delay="1000"/>
                            </p:stCondLst>
                            <p:childTnLst>
                              <p:par>
                                <p:cTn id="17" presetID="2" presetClass="entr" presetSubtype="2"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1+#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49" presetClass="entr" presetSubtype="0" decel="10000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 calcmode="lin" valueType="num">
                                      <p:cBhvr>
                                        <p:cTn id="26" dur="500" fill="hold"/>
                                        <p:tgtEl>
                                          <p:spTgt spid="26"/>
                                        </p:tgtEl>
                                        <p:attrNameLst>
                                          <p:attrName>style.rotation</p:attrName>
                                        </p:attrNameLst>
                                      </p:cBhvr>
                                      <p:tavLst>
                                        <p:tav tm="0">
                                          <p:val>
                                            <p:fltVal val="360"/>
                                          </p:val>
                                        </p:tav>
                                        <p:tav tm="100000">
                                          <p:val>
                                            <p:fltVal val="0"/>
                                          </p:val>
                                        </p:tav>
                                      </p:tavLst>
                                    </p:anim>
                                    <p:animEffect transition="in" filter="fade">
                                      <p:cBhvr>
                                        <p:cTn id="27" dur="500"/>
                                        <p:tgtEl>
                                          <p:spTgt spid="26"/>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49" presetClass="entr" presetSubtype="0" decel="10000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 calcmode="lin" valueType="num">
                                      <p:cBhvr>
                                        <p:cTn id="38" dur="500" fill="hold"/>
                                        <p:tgtEl>
                                          <p:spTgt spid="28"/>
                                        </p:tgtEl>
                                        <p:attrNameLst>
                                          <p:attrName>style.rotation</p:attrName>
                                        </p:attrNameLst>
                                      </p:cBhvr>
                                      <p:tavLst>
                                        <p:tav tm="0">
                                          <p:val>
                                            <p:fltVal val="360"/>
                                          </p:val>
                                        </p:tav>
                                        <p:tav tm="100000">
                                          <p:val>
                                            <p:fltVal val="0"/>
                                          </p:val>
                                        </p:tav>
                                      </p:tavLst>
                                    </p:anim>
                                    <p:animEffect transition="in" filter="fade">
                                      <p:cBhvr>
                                        <p:cTn id="39" dur="500"/>
                                        <p:tgtEl>
                                          <p:spTgt spid="28"/>
                                        </p:tgtEl>
                                      </p:cBhvr>
                                    </p:animEffect>
                                  </p:childTnLst>
                                </p:cTn>
                              </p:par>
                              <p:par>
                                <p:cTn id="40" presetID="42"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3500"/>
                            </p:stCondLst>
                            <p:childTnLst>
                              <p:par>
                                <p:cTn id="46" presetID="49" presetClass="entr" presetSubtype="0" decel="100000"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 calcmode="lin" valueType="num">
                                      <p:cBhvr>
                                        <p:cTn id="50" dur="500" fill="hold"/>
                                        <p:tgtEl>
                                          <p:spTgt spid="30"/>
                                        </p:tgtEl>
                                        <p:attrNameLst>
                                          <p:attrName>style.rotation</p:attrName>
                                        </p:attrNameLst>
                                      </p:cBhvr>
                                      <p:tavLst>
                                        <p:tav tm="0">
                                          <p:val>
                                            <p:fltVal val="360"/>
                                          </p:val>
                                        </p:tav>
                                        <p:tav tm="100000">
                                          <p:val>
                                            <p:fltVal val="0"/>
                                          </p:val>
                                        </p:tav>
                                      </p:tavLst>
                                    </p:anim>
                                    <p:animEffect transition="in" filter="fade">
                                      <p:cBhvr>
                                        <p:cTn id="51" dur="500"/>
                                        <p:tgtEl>
                                          <p:spTgt spid="30"/>
                                        </p:tgtEl>
                                      </p:cBhvr>
                                    </p:animEffect>
                                  </p:childTnLst>
                                </p:cTn>
                              </p:par>
                              <p:par>
                                <p:cTn id="52" presetID="42" presetClass="entr" presetSubtype="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1000"/>
                                        <p:tgtEl>
                                          <p:spTgt spid="31"/>
                                        </p:tgtEl>
                                      </p:cBhvr>
                                    </p:animEffect>
                                    <p:anim calcmode="lin" valueType="num">
                                      <p:cBhvr>
                                        <p:cTn id="55" dur="1000" fill="hold"/>
                                        <p:tgtEl>
                                          <p:spTgt spid="31"/>
                                        </p:tgtEl>
                                        <p:attrNameLst>
                                          <p:attrName>ppt_x</p:attrName>
                                        </p:attrNameLst>
                                      </p:cBhvr>
                                      <p:tavLst>
                                        <p:tav tm="0">
                                          <p:val>
                                            <p:strVal val="#ppt_x"/>
                                          </p:val>
                                        </p:tav>
                                        <p:tav tm="100000">
                                          <p:val>
                                            <p:strVal val="#ppt_x"/>
                                          </p:val>
                                        </p:tav>
                                      </p:tavLst>
                                    </p:anim>
                                    <p:anim calcmode="lin" valueType="num">
                                      <p:cBhvr>
                                        <p:cTn id="56" dur="1000" fill="hold"/>
                                        <p:tgtEl>
                                          <p:spTgt spid="31"/>
                                        </p:tgtEl>
                                        <p:attrNameLst>
                                          <p:attrName>ppt_y</p:attrName>
                                        </p:attrNameLst>
                                      </p:cBhvr>
                                      <p:tavLst>
                                        <p:tav tm="0">
                                          <p:val>
                                            <p:strVal val="#ppt_y+.1"/>
                                          </p:val>
                                        </p:tav>
                                        <p:tav tm="100000">
                                          <p:val>
                                            <p:strVal val="#ppt_y"/>
                                          </p:val>
                                        </p:tav>
                                      </p:tavLst>
                                    </p:anim>
                                  </p:childTnLst>
                                </p:cTn>
                              </p:par>
                            </p:childTnLst>
                          </p:cTn>
                        </p:par>
                        <p:par>
                          <p:cTn id="57" fill="hold">
                            <p:stCondLst>
                              <p:cond delay="4500"/>
                            </p:stCondLst>
                            <p:childTnLst>
                              <p:par>
                                <p:cTn id="58" presetID="49" presetClass="entr" presetSubtype="0" decel="100000"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ppt_w</p:attrName>
                                        </p:attrNameLst>
                                      </p:cBhvr>
                                      <p:tavLst>
                                        <p:tav tm="0">
                                          <p:val>
                                            <p:fltVal val="0"/>
                                          </p:val>
                                        </p:tav>
                                        <p:tav tm="100000">
                                          <p:val>
                                            <p:strVal val="#ppt_w"/>
                                          </p:val>
                                        </p:tav>
                                      </p:tavLst>
                                    </p:anim>
                                    <p:anim calcmode="lin" valueType="num">
                                      <p:cBhvr>
                                        <p:cTn id="61" dur="500" fill="hold"/>
                                        <p:tgtEl>
                                          <p:spTgt spid="32"/>
                                        </p:tgtEl>
                                        <p:attrNameLst>
                                          <p:attrName>ppt_h</p:attrName>
                                        </p:attrNameLst>
                                      </p:cBhvr>
                                      <p:tavLst>
                                        <p:tav tm="0">
                                          <p:val>
                                            <p:fltVal val="0"/>
                                          </p:val>
                                        </p:tav>
                                        <p:tav tm="100000">
                                          <p:val>
                                            <p:strVal val="#ppt_h"/>
                                          </p:val>
                                        </p:tav>
                                      </p:tavLst>
                                    </p:anim>
                                    <p:anim calcmode="lin" valueType="num">
                                      <p:cBhvr>
                                        <p:cTn id="62" dur="500" fill="hold"/>
                                        <p:tgtEl>
                                          <p:spTgt spid="32"/>
                                        </p:tgtEl>
                                        <p:attrNameLst>
                                          <p:attrName>style.rotation</p:attrName>
                                        </p:attrNameLst>
                                      </p:cBhvr>
                                      <p:tavLst>
                                        <p:tav tm="0">
                                          <p:val>
                                            <p:fltVal val="360"/>
                                          </p:val>
                                        </p:tav>
                                        <p:tav tm="100000">
                                          <p:val>
                                            <p:fltVal val="0"/>
                                          </p:val>
                                        </p:tav>
                                      </p:tavLst>
                                    </p:anim>
                                    <p:animEffect transition="in" filter="fade">
                                      <p:cBhvr>
                                        <p:cTn id="63" dur="500"/>
                                        <p:tgtEl>
                                          <p:spTgt spid="32"/>
                                        </p:tgtEl>
                                      </p:cBhvr>
                                    </p:animEffect>
                                  </p:childTnLst>
                                </p:cTn>
                              </p:par>
                              <p:par>
                                <p:cTn id="64" presetID="42"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1000"/>
                                        <p:tgtEl>
                                          <p:spTgt spid="33"/>
                                        </p:tgtEl>
                                      </p:cBhvr>
                                    </p:animEffect>
                                    <p:anim calcmode="lin" valueType="num">
                                      <p:cBhvr>
                                        <p:cTn id="67" dur="1000" fill="hold"/>
                                        <p:tgtEl>
                                          <p:spTgt spid="33"/>
                                        </p:tgtEl>
                                        <p:attrNameLst>
                                          <p:attrName>ppt_x</p:attrName>
                                        </p:attrNameLst>
                                      </p:cBhvr>
                                      <p:tavLst>
                                        <p:tav tm="0">
                                          <p:val>
                                            <p:strVal val="#ppt_x"/>
                                          </p:val>
                                        </p:tav>
                                        <p:tav tm="100000">
                                          <p:val>
                                            <p:strVal val="#ppt_x"/>
                                          </p:val>
                                        </p:tav>
                                      </p:tavLst>
                                    </p:anim>
                                    <p:anim calcmode="lin" valueType="num">
                                      <p:cBhvr>
                                        <p:cTn id="68" dur="1000" fill="hold"/>
                                        <p:tgtEl>
                                          <p:spTgt spid="33"/>
                                        </p:tgtEl>
                                        <p:attrNameLst>
                                          <p:attrName>ppt_y</p:attrName>
                                        </p:attrNameLst>
                                      </p:cBhvr>
                                      <p:tavLst>
                                        <p:tav tm="0">
                                          <p:val>
                                            <p:strVal val="#ppt_y+.1"/>
                                          </p:val>
                                        </p:tav>
                                        <p:tav tm="100000">
                                          <p:val>
                                            <p:strVal val="#ppt_y"/>
                                          </p:val>
                                        </p:tav>
                                      </p:tavLst>
                                    </p:anim>
                                  </p:childTnLst>
                                </p:cTn>
                              </p:par>
                            </p:childTnLst>
                          </p:cTn>
                        </p:par>
                        <p:par>
                          <p:cTn id="69" fill="hold">
                            <p:stCondLst>
                              <p:cond delay="5500"/>
                            </p:stCondLst>
                            <p:childTnLst>
                              <p:par>
                                <p:cTn id="70" presetID="23" presetClass="entr" presetSubtype="32" fill="hold" grpId="0" nodeType="afterEffect">
                                  <p:stCondLst>
                                    <p:cond delay="0"/>
                                  </p:stCondLst>
                                  <p:childTnLst>
                                    <p:set>
                                      <p:cBhvr>
                                        <p:cTn id="71" dur="1" fill="hold">
                                          <p:stCondLst>
                                            <p:cond delay="0"/>
                                          </p:stCondLst>
                                        </p:cTn>
                                        <p:tgtEl>
                                          <p:spTgt spid="6"/>
                                        </p:tgtEl>
                                        <p:attrNameLst>
                                          <p:attrName>style.visibility</p:attrName>
                                        </p:attrNameLst>
                                      </p:cBhvr>
                                      <p:to>
                                        <p:strVal val="visible"/>
                                      </p:to>
                                    </p:set>
                                    <p:anim calcmode="lin" valueType="num">
                                      <p:cBhvr>
                                        <p:cTn id="72" dur="500" fill="hold"/>
                                        <p:tgtEl>
                                          <p:spTgt spid="6"/>
                                        </p:tgtEl>
                                        <p:attrNameLst>
                                          <p:attrName>ppt_w</p:attrName>
                                        </p:attrNameLst>
                                      </p:cBhvr>
                                      <p:tavLst>
                                        <p:tav tm="0">
                                          <p:val>
                                            <p:strVal val="4*#ppt_w"/>
                                          </p:val>
                                        </p:tav>
                                        <p:tav tm="100000">
                                          <p:val>
                                            <p:strVal val="#ppt_w"/>
                                          </p:val>
                                        </p:tav>
                                      </p:tavLst>
                                    </p:anim>
                                    <p:anim calcmode="lin" valueType="num">
                                      <p:cBhvr>
                                        <p:cTn id="73" dur="500" fill="hold"/>
                                        <p:tgtEl>
                                          <p:spTgt spid="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27" grpId="0"/>
      <p:bldP spid="28" grpId="0"/>
      <p:bldP spid="29" grpId="0"/>
      <p:bldP spid="30" grpId="0"/>
      <p:bldP spid="31" grpId="0"/>
      <p:bldP spid="32" grpId="0"/>
      <p:bldP spid="33" grpId="0"/>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8" name="椭圆 7"/>
          <p:cNvSpPr/>
          <p:nvPr/>
        </p:nvSpPr>
        <p:spPr>
          <a:xfrm>
            <a:off x="1021744" y="1176189"/>
            <a:ext cx="1940841" cy="194077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9" name="椭圆 8"/>
          <p:cNvSpPr/>
          <p:nvPr/>
        </p:nvSpPr>
        <p:spPr>
          <a:xfrm>
            <a:off x="905134" y="1059582"/>
            <a:ext cx="2174063" cy="2173985"/>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0" name="矩形 9"/>
          <p:cNvSpPr/>
          <p:nvPr/>
        </p:nvSpPr>
        <p:spPr>
          <a:xfrm>
            <a:off x="1146202" y="1652043"/>
            <a:ext cx="1691926" cy="1061791"/>
          </a:xfrm>
          <a:prstGeom prst="rect">
            <a:avLst/>
          </a:prstGeom>
        </p:spPr>
        <p:txBody>
          <a:bodyPr wrap="square" lIns="98565" tIns="49282" rIns="98565" bIns="49282">
            <a:spAutoFit/>
          </a:bodyPr>
          <a:lstStyle/>
          <a:p>
            <a:pPr lvl="0" algn="ctr"/>
            <a:r>
              <a:rPr lang="zh-CN" altLang="en-US" sz="2600" dirty="0" smtClean="0">
                <a:solidFill>
                  <a:schemeClr val="bg1"/>
                </a:solidFill>
                <a:latin typeface="微软雅黑" pitchFamily="34" charset="-122"/>
                <a:ea typeface="微软雅黑" pitchFamily="34" charset="-122"/>
              </a:rPr>
              <a:t>添加文字</a:t>
            </a:r>
            <a:endParaRPr lang="en-US" altLang="zh-CN" sz="2600" b="1" dirty="0" smtClean="0">
              <a:solidFill>
                <a:schemeClr val="bg1"/>
              </a:solidFill>
              <a:latin typeface="微软雅黑" pitchFamily="34" charset="-122"/>
              <a:ea typeface="微软雅黑" pitchFamily="34" charset="-122"/>
            </a:endParaRPr>
          </a:p>
          <a:p>
            <a:pPr algn="ctr">
              <a:spcBef>
                <a:spcPts val="1294"/>
              </a:spcBef>
            </a:pPr>
            <a:r>
              <a:rPr lang="zh-CN" altLang="en-US" sz="1300" dirty="0" smtClean="0">
                <a:solidFill>
                  <a:schemeClr val="bg1"/>
                </a:solidFill>
                <a:latin typeface="微软雅黑" pitchFamily="34" charset="-122"/>
                <a:ea typeface="微软雅黑" pitchFamily="34" charset="-122"/>
              </a:rPr>
              <a:t>此处</a:t>
            </a:r>
            <a:r>
              <a:rPr lang="zh-CN" altLang="en-US" sz="1300" dirty="0">
                <a:solidFill>
                  <a:schemeClr val="bg1"/>
                </a:solidFill>
                <a:latin typeface="微软雅黑" pitchFamily="34" charset="-122"/>
                <a:ea typeface="微软雅黑" pitchFamily="34" charset="-122"/>
              </a:rPr>
              <a:t>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11" name="文本框 7"/>
          <p:cNvSpPr txBox="1">
            <a:spLocks noChangeArrowheads="1"/>
          </p:cNvSpPr>
          <p:nvPr/>
        </p:nvSpPr>
        <p:spPr bwMode="auto">
          <a:xfrm>
            <a:off x="1015664"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12" name="椭圆 11"/>
          <p:cNvSpPr/>
          <p:nvPr/>
        </p:nvSpPr>
        <p:spPr>
          <a:xfrm>
            <a:off x="3532342" y="1176189"/>
            <a:ext cx="1940841" cy="1940771"/>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3" name="椭圆 12"/>
          <p:cNvSpPr/>
          <p:nvPr/>
        </p:nvSpPr>
        <p:spPr>
          <a:xfrm>
            <a:off x="3415731" y="1059582"/>
            <a:ext cx="2174063" cy="2173985"/>
          </a:xfrm>
          <a:prstGeom prst="ellipse">
            <a:avLst/>
          </a:prstGeom>
          <a:noFill/>
          <a:ln>
            <a:solidFill>
              <a:srgbClr val="FF99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4" name="矩形 13"/>
          <p:cNvSpPr/>
          <p:nvPr/>
        </p:nvSpPr>
        <p:spPr>
          <a:xfrm>
            <a:off x="3656799" y="1652043"/>
            <a:ext cx="1691926" cy="1061791"/>
          </a:xfrm>
          <a:prstGeom prst="rect">
            <a:avLst/>
          </a:prstGeom>
        </p:spPr>
        <p:txBody>
          <a:bodyPr wrap="square" lIns="98565" tIns="49282" rIns="98565" bIns="49282">
            <a:spAutoFit/>
          </a:bodyPr>
          <a:lstStyle/>
          <a:p>
            <a:pPr lvl="0" algn="ctr"/>
            <a:r>
              <a:rPr lang="zh-CN" altLang="en-US" sz="2600" dirty="0">
                <a:solidFill>
                  <a:schemeClr val="bg1"/>
                </a:solidFill>
                <a:latin typeface="微软雅黑" pitchFamily="34" charset="-122"/>
                <a:ea typeface="微软雅黑" pitchFamily="34" charset="-122"/>
              </a:rPr>
              <a:t>添加文字</a:t>
            </a:r>
            <a:endParaRPr lang="en-US" altLang="zh-CN" sz="2600" dirty="0">
              <a:solidFill>
                <a:schemeClr val="bg1"/>
              </a:solidFill>
              <a:latin typeface="微软雅黑" pitchFamily="34" charset="-122"/>
              <a:ea typeface="微软雅黑" pitchFamily="34" charset="-122"/>
            </a:endParaRPr>
          </a:p>
          <a:p>
            <a:pPr algn="ctr">
              <a:spcBef>
                <a:spcPts val="1294"/>
              </a:spcBef>
            </a:pPr>
            <a:r>
              <a:rPr lang="zh-CN" altLang="en-US" sz="1300" dirty="0" smtClean="0">
                <a:solidFill>
                  <a:schemeClr val="bg1"/>
                </a:solidFill>
                <a:latin typeface="微软雅黑" pitchFamily="34" charset="-122"/>
                <a:ea typeface="微软雅黑" pitchFamily="34" charset="-122"/>
              </a:rPr>
              <a:t>此处</a:t>
            </a:r>
            <a:r>
              <a:rPr lang="zh-CN" altLang="en-US" sz="1300" dirty="0">
                <a:solidFill>
                  <a:schemeClr val="bg1"/>
                </a:solidFill>
                <a:latin typeface="微软雅黑" pitchFamily="34" charset="-122"/>
                <a:ea typeface="微软雅黑" pitchFamily="34" charset="-122"/>
              </a:rPr>
              <a:t>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15" name="文本框 7"/>
          <p:cNvSpPr txBox="1">
            <a:spLocks noChangeArrowheads="1"/>
          </p:cNvSpPr>
          <p:nvPr/>
        </p:nvSpPr>
        <p:spPr bwMode="auto">
          <a:xfrm>
            <a:off x="3526260"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16" name="椭圆 15"/>
          <p:cNvSpPr/>
          <p:nvPr/>
        </p:nvSpPr>
        <p:spPr>
          <a:xfrm>
            <a:off x="6042940" y="1176189"/>
            <a:ext cx="1940841" cy="194077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7" name="椭圆 16"/>
          <p:cNvSpPr/>
          <p:nvPr/>
        </p:nvSpPr>
        <p:spPr>
          <a:xfrm>
            <a:off x="5926329" y="1059582"/>
            <a:ext cx="2174063" cy="2173985"/>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8" name="矩形 17"/>
          <p:cNvSpPr/>
          <p:nvPr/>
        </p:nvSpPr>
        <p:spPr>
          <a:xfrm>
            <a:off x="6167396" y="1652043"/>
            <a:ext cx="1691926" cy="1061791"/>
          </a:xfrm>
          <a:prstGeom prst="rect">
            <a:avLst/>
          </a:prstGeom>
        </p:spPr>
        <p:txBody>
          <a:bodyPr wrap="square" lIns="98565" tIns="49282" rIns="98565" bIns="49282">
            <a:spAutoFit/>
          </a:bodyPr>
          <a:lstStyle/>
          <a:p>
            <a:pPr lvl="0" algn="ctr"/>
            <a:r>
              <a:rPr lang="zh-CN" altLang="en-US" sz="2600" dirty="0">
                <a:solidFill>
                  <a:schemeClr val="bg1"/>
                </a:solidFill>
                <a:latin typeface="微软雅黑" pitchFamily="34" charset="-122"/>
                <a:ea typeface="微软雅黑" pitchFamily="34" charset="-122"/>
              </a:rPr>
              <a:t>添加文字</a:t>
            </a:r>
            <a:endParaRPr lang="en-US" altLang="zh-CN" sz="2600" dirty="0">
              <a:solidFill>
                <a:schemeClr val="bg1"/>
              </a:solidFill>
              <a:latin typeface="微软雅黑" pitchFamily="34" charset="-122"/>
              <a:ea typeface="微软雅黑" pitchFamily="34" charset="-122"/>
            </a:endParaRPr>
          </a:p>
          <a:p>
            <a:pPr algn="ctr">
              <a:spcBef>
                <a:spcPts val="1294"/>
              </a:spcBef>
            </a:pPr>
            <a:r>
              <a:rPr lang="zh-CN" altLang="en-US" sz="1300" dirty="0" smtClean="0">
                <a:solidFill>
                  <a:schemeClr val="bg1"/>
                </a:solidFill>
                <a:latin typeface="微软雅黑" pitchFamily="34" charset="-122"/>
                <a:ea typeface="微软雅黑" pitchFamily="34" charset="-122"/>
              </a:rPr>
              <a:t>此处</a:t>
            </a:r>
            <a:r>
              <a:rPr lang="zh-CN" altLang="en-US" sz="1300" dirty="0">
                <a:solidFill>
                  <a:schemeClr val="bg1"/>
                </a:solidFill>
                <a:latin typeface="微软雅黑" pitchFamily="34" charset="-122"/>
                <a:ea typeface="微软雅黑" pitchFamily="34" charset="-122"/>
              </a:rPr>
              <a:t>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19" name="文本框 7"/>
          <p:cNvSpPr txBox="1">
            <a:spLocks noChangeArrowheads="1"/>
          </p:cNvSpPr>
          <p:nvPr/>
        </p:nvSpPr>
        <p:spPr bwMode="auto">
          <a:xfrm>
            <a:off x="6036857"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Tree>
  </p:cSld>
  <p:clrMapOvr>
    <a:masterClrMapping/>
  </p:clrMapOvr>
  <mc:AlternateContent xmlns:mc="http://schemas.openxmlformats.org/markup-compatibility/2006" xmlns:p14="http://schemas.microsoft.com/office/powerpoint/2010/main">
    <mc:Choice Requires="p14">
      <p:transition spd="slow" p14:dur="1750" advClick="0" advTm="6000">
        <p14:gallery dir="l"/>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heel(4)">
                                      <p:cBhvr>
                                        <p:cTn id="7" dur="1000"/>
                                        <p:tgtEl>
                                          <p:spTgt spid="99"/>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heel(1)">
                                      <p:cBhvr>
                                        <p:cTn id="11" dur="750"/>
                                        <p:tgtEl>
                                          <p:spTgt spid="9"/>
                                        </p:tgtEl>
                                      </p:cBhvr>
                                    </p:animEffect>
                                  </p:childTnLst>
                                </p:cTn>
                              </p:par>
                            </p:childTnLst>
                          </p:cTn>
                        </p:par>
                        <p:par>
                          <p:cTn id="12" fill="hold">
                            <p:stCondLst>
                              <p:cond delay="1750"/>
                            </p:stCondLst>
                            <p:childTnLst>
                              <p:par>
                                <p:cTn id="13" presetID="53" presetClass="entr" presetSubtype="1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par>
                          <p:cTn id="18" fill="hold">
                            <p:stCondLst>
                              <p:cond delay="2250"/>
                            </p:stCondLst>
                            <p:childTnLst>
                              <p:par>
                                <p:cTn id="19" presetID="22" presetClass="entr" presetSubtype="4"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up)">
                                      <p:cBhvr>
                                        <p:cTn id="24" dur="500"/>
                                        <p:tgtEl>
                                          <p:spTgt spid="11"/>
                                        </p:tgtEl>
                                      </p:cBhvr>
                                    </p:animEffect>
                                  </p:childTnLst>
                                </p:cTn>
                              </p:par>
                            </p:childTnLst>
                          </p:cTn>
                        </p:par>
                        <p:par>
                          <p:cTn id="25" fill="hold">
                            <p:stCondLst>
                              <p:cond delay="2750"/>
                            </p:stCondLst>
                            <p:childTnLst>
                              <p:par>
                                <p:cTn id="26" presetID="21" presetClass="entr" presetSubtype="1"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heel(1)">
                                      <p:cBhvr>
                                        <p:cTn id="28" dur="750"/>
                                        <p:tgtEl>
                                          <p:spTgt spid="13"/>
                                        </p:tgtEl>
                                      </p:cBhvr>
                                    </p:animEffect>
                                  </p:childTnLst>
                                </p:cTn>
                              </p:par>
                            </p:childTnLst>
                          </p:cTn>
                        </p:par>
                        <p:par>
                          <p:cTn id="29" fill="hold">
                            <p:stCondLst>
                              <p:cond delay="3500"/>
                            </p:stCondLst>
                            <p:childTnLst>
                              <p:par>
                                <p:cTn id="30" presetID="53" presetClass="entr" presetSubtype="16"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par>
                          <p:cTn id="35" fill="hold">
                            <p:stCondLst>
                              <p:cond delay="4000"/>
                            </p:stCondLst>
                            <p:childTnLst>
                              <p:par>
                                <p:cTn id="36" presetID="22" presetClass="entr" presetSubtype="4"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down)">
                                      <p:cBhvr>
                                        <p:cTn id="38" dur="500"/>
                                        <p:tgtEl>
                                          <p:spTgt spid="14"/>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up)">
                                      <p:cBhvr>
                                        <p:cTn id="41" dur="500"/>
                                        <p:tgtEl>
                                          <p:spTgt spid="15"/>
                                        </p:tgtEl>
                                      </p:cBhvr>
                                    </p:animEffect>
                                  </p:childTnLst>
                                </p:cTn>
                              </p:par>
                            </p:childTnLst>
                          </p:cTn>
                        </p:par>
                        <p:par>
                          <p:cTn id="42" fill="hold">
                            <p:stCondLst>
                              <p:cond delay="4500"/>
                            </p:stCondLst>
                            <p:childTnLst>
                              <p:par>
                                <p:cTn id="43" presetID="21" presetClass="entr" presetSubtype="1"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heel(1)">
                                      <p:cBhvr>
                                        <p:cTn id="45" dur="750"/>
                                        <p:tgtEl>
                                          <p:spTgt spid="17"/>
                                        </p:tgtEl>
                                      </p:cBhvr>
                                    </p:animEffect>
                                  </p:childTnLst>
                                </p:cTn>
                              </p:par>
                            </p:childTnLst>
                          </p:cTn>
                        </p:par>
                        <p:par>
                          <p:cTn id="46" fill="hold">
                            <p:stCondLst>
                              <p:cond delay="5250"/>
                            </p:stCondLst>
                            <p:childTnLst>
                              <p:par>
                                <p:cTn id="47" presetID="53" presetClass="entr" presetSubtype="16"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par>
                          <p:cTn id="52" fill="hold">
                            <p:stCondLst>
                              <p:cond delay="5750"/>
                            </p:stCondLst>
                            <p:childTnLst>
                              <p:par>
                                <p:cTn id="53" presetID="22" presetClass="entr" presetSubtype="4"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down)">
                                      <p:cBhvr>
                                        <p:cTn id="55" dur="500"/>
                                        <p:tgtEl>
                                          <p:spTgt spid="18"/>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wipe(up)">
                                      <p:cBhvr>
                                        <p:cTn id="5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8" grpId="0" animBg="1"/>
      <p:bldP spid="9" grpId="0" animBg="1"/>
      <p:bldP spid="10" grpId="0"/>
      <p:bldP spid="11" grpId="0"/>
      <p:bldP spid="12" grpId="0" animBg="1"/>
      <p:bldP spid="13" grpId="0" animBg="1"/>
      <p:bldP spid="14" grpId="0"/>
      <p:bldP spid="15" grpId="0"/>
      <p:bldP spid="16" grpId="0" animBg="1"/>
      <p:bldP spid="17" grpId="0" animBg="1"/>
      <p:bldP spid="18" grpId="0"/>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24" name="圆角右箭头 23"/>
          <p:cNvSpPr/>
          <p:nvPr/>
        </p:nvSpPr>
        <p:spPr>
          <a:xfrm>
            <a:off x="3404650" y="1470388"/>
            <a:ext cx="1080248" cy="1226498"/>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25" name="圆角右箭头 24"/>
          <p:cNvSpPr/>
          <p:nvPr/>
        </p:nvSpPr>
        <p:spPr>
          <a:xfrm rot="5400000">
            <a:off x="4822793" y="1552485"/>
            <a:ext cx="1073185" cy="1234570"/>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26" name="圆角右箭头 25"/>
          <p:cNvSpPr/>
          <p:nvPr/>
        </p:nvSpPr>
        <p:spPr>
          <a:xfrm rot="16200000">
            <a:off x="3350300" y="2871714"/>
            <a:ext cx="1073185" cy="1234570"/>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27" name="圆角右箭头 26"/>
          <p:cNvSpPr/>
          <p:nvPr/>
        </p:nvSpPr>
        <p:spPr>
          <a:xfrm flipH="1" flipV="1">
            <a:off x="4767821" y="2944191"/>
            <a:ext cx="1080248" cy="1226498"/>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grpSp>
        <p:nvGrpSpPr>
          <p:cNvPr id="28" name="组合 27"/>
          <p:cNvGrpSpPr/>
          <p:nvPr/>
        </p:nvGrpSpPr>
        <p:grpSpPr>
          <a:xfrm>
            <a:off x="3738933" y="2125999"/>
            <a:ext cx="1800200" cy="1501897"/>
            <a:chOff x="3666054" y="2607295"/>
            <a:chExt cx="1924896" cy="2002530"/>
          </a:xfrm>
        </p:grpSpPr>
        <p:sp>
          <p:nvSpPr>
            <p:cNvPr id="29" name="TextBox 28"/>
            <p:cNvSpPr txBox="1"/>
            <p:nvPr/>
          </p:nvSpPr>
          <p:spPr>
            <a:xfrm>
              <a:off x="3753141" y="2607295"/>
              <a:ext cx="1750723" cy="615554"/>
            </a:xfrm>
            <a:prstGeom prst="rect">
              <a:avLst/>
            </a:prstGeom>
            <a:noFill/>
          </p:spPr>
          <p:txBody>
            <a:bodyPr wrap="square" rtlCol="0">
              <a:spAutoFit/>
            </a:bodyPr>
            <a:lstStyle/>
            <a:p>
              <a:pPr algn="ctr"/>
              <a:r>
                <a:rPr lang="zh-CN" altLang="en-US" sz="2400" b="0" dirty="0">
                  <a:latin typeface="微软雅黑" pitchFamily="34" charset="-122"/>
                </a:rPr>
                <a:t>添加标题</a:t>
              </a:r>
            </a:p>
          </p:txBody>
        </p:sp>
        <p:sp>
          <p:nvSpPr>
            <p:cNvPr id="30" name="TextBox 29"/>
            <p:cNvSpPr txBox="1"/>
            <p:nvPr/>
          </p:nvSpPr>
          <p:spPr>
            <a:xfrm>
              <a:off x="3666054" y="3206363"/>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1" name="组合 30"/>
          <p:cNvGrpSpPr/>
          <p:nvPr/>
        </p:nvGrpSpPr>
        <p:grpSpPr>
          <a:xfrm>
            <a:off x="6071064" y="1403878"/>
            <a:ext cx="1800200" cy="1280909"/>
            <a:chOff x="6391520" y="1772816"/>
            <a:chExt cx="1924896" cy="1707878"/>
          </a:xfrm>
        </p:grpSpPr>
        <p:sp>
          <p:nvSpPr>
            <p:cNvPr id="32" name="TextBox 31"/>
            <p:cNvSpPr txBox="1"/>
            <p:nvPr/>
          </p:nvSpPr>
          <p:spPr>
            <a:xfrm>
              <a:off x="6622623" y="1772816"/>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3" name="TextBox 32"/>
            <p:cNvSpPr txBox="1"/>
            <p:nvPr/>
          </p:nvSpPr>
          <p:spPr>
            <a:xfrm>
              <a:off x="6391520" y="2077233"/>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4" name="组合 33"/>
          <p:cNvGrpSpPr/>
          <p:nvPr/>
        </p:nvGrpSpPr>
        <p:grpSpPr>
          <a:xfrm>
            <a:off x="6071064" y="2973718"/>
            <a:ext cx="1800200" cy="1300039"/>
            <a:chOff x="6391520" y="3692218"/>
            <a:chExt cx="1924896" cy="1733386"/>
          </a:xfrm>
        </p:grpSpPr>
        <p:sp>
          <p:nvSpPr>
            <p:cNvPr id="35" name="TextBox 34"/>
            <p:cNvSpPr txBox="1"/>
            <p:nvPr/>
          </p:nvSpPr>
          <p:spPr>
            <a:xfrm>
              <a:off x="6622623" y="3692218"/>
              <a:ext cx="1462691" cy="451406"/>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6" name="TextBox 35"/>
            <p:cNvSpPr txBox="1"/>
            <p:nvPr/>
          </p:nvSpPr>
          <p:spPr>
            <a:xfrm>
              <a:off x="6391520" y="4022142"/>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7" name="组合 36"/>
          <p:cNvGrpSpPr/>
          <p:nvPr/>
        </p:nvGrpSpPr>
        <p:grpSpPr>
          <a:xfrm>
            <a:off x="1246528" y="1392128"/>
            <a:ext cx="1800200" cy="1269861"/>
            <a:chOff x="918912" y="1844824"/>
            <a:chExt cx="1924896" cy="1693146"/>
          </a:xfrm>
        </p:grpSpPr>
        <p:sp>
          <p:nvSpPr>
            <p:cNvPr id="38" name="TextBox 37"/>
            <p:cNvSpPr txBox="1"/>
            <p:nvPr/>
          </p:nvSpPr>
          <p:spPr>
            <a:xfrm>
              <a:off x="1150015" y="1844824"/>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9" name="TextBox 38"/>
            <p:cNvSpPr txBox="1"/>
            <p:nvPr/>
          </p:nvSpPr>
          <p:spPr>
            <a:xfrm>
              <a:off x="918912" y="2134510"/>
              <a:ext cx="1924896" cy="1403460"/>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40" name="组合 39"/>
          <p:cNvGrpSpPr/>
          <p:nvPr/>
        </p:nvGrpSpPr>
        <p:grpSpPr>
          <a:xfrm>
            <a:off x="1246528" y="3047032"/>
            <a:ext cx="1800200" cy="1308273"/>
            <a:chOff x="918912" y="3738518"/>
            <a:chExt cx="1924896" cy="1744364"/>
          </a:xfrm>
        </p:grpSpPr>
        <p:sp>
          <p:nvSpPr>
            <p:cNvPr id="41" name="TextBox 40"/>
            <p:cNvSpPr txBox="1"/>
            <p:nvPr/>
          </p:nvSpPr>
          <p:spPr>
            <a:xfrm>
              <a:off x="1150015" y="3738518"/>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42" name="TextBox 41"/>
            <p:cNvSpPr txBox="1"/>
            <p:nvPr/>
          </p:nvSpPr>
          <p:spPr>
            <a:xfrm>
              <a:off x="918912" y="4079421"/>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spTree>
    <p:extLst>
      <p:ext uri="{BB962C8B-B14F-4D97-AF65-F5344CB8AC3E}">
        <p14:creationId xmlns:p14="http://schemas.microsoft.com/office/powerpoint/2010/main" val="1017367651"/>
      </p:ext>
    </p:extLst>
  </p:cSld>
  <p:clrMapOvr>
    <a:masterClrMapping/>
  </p:clrMapOvr>
  <mc:AlternateContent xmlns:mc="http://schemas.openxmlformats.org/markup-compatibility/2006" xmlns:p14="http://schemas.microsoft.com/office/powerpoint/2010/main">
    <mc:Choice Requires="p14">
      <p:transition spd="slow" p14:dur="1100" advClick="0" advTm="11000">
        <p14:switch dir="r"/>
      </p:transition>
    </mc:Choice>
    <mc:Fallback xmlns="">
      <p:transition spd="slow" advClick="0" advTm="1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par>
                                <p:cTn id="12" presetID="22" presetClass="entr" presetSubtype="1" fill="hold" grpId="0" nodeType="withEffect">
                                  <p:stCondLst>
                                    <p:cond delay="200"/>
                                  </p:stCondLst>
                                  <p:childTnLst>
                                    <p:set>
                                      <p:cBhvr>
                                        <p:cTn id="13" dur="1" fill="hold">
                                          <p:stCondLst>
                                            <p:cond delay="0"/>
                                          </p:stCondLst>
                                        </p:cTn>
                                        <p:tgtEl>
                                          <p:spTgt spid="25"/>
                                        </p:tgtEl>
                                        <p:attrNameLst>
                                          <p:attrName>style.visibility</p:attrName>
                                        </p:attrNameLst>
                                      </p:cBhvr>
                                      <p:to>
                                        <p:strVal val="visible"/>
                                      </p:to>
                                    </p:set>
                                    <p:animEffect transition="in" filter="wipe(up)">
                                      <p:cBhvr>
                                        <p:cTn id="14" dur="500"/>
                                        <p:tgtEl>
                                          <p:spTgt spid="25"/>
                                        </p:tgtEl>
                                      </p:cBhvr>
                                    </p:animEffect>
                                  </p:childTnLst>
                                </p:cTn>
                              </p:par>
                              <p:par>
                                <p:cTn id="15" presetID="22" presetClass="entr" presetSubtype="2" fill="hold" grpId="0" nodeType="withEffect">
                                  <p:stCondLst>
                                    <p:cond delay="500"/>
                                  </p:stCondLst>
                                  <p:childTnLst>
                                    <p:set>
                                      <p:cBhvr>
                                        <p:cTn id="16" dur="1" fill="hold">
                                          <p:stCondLst>
                                            <p:cond delay="0"/>
                                          </p:stCondLst>
                                        </p:cTn>
                                        <p:tgtEl>
                                          <p:spTgt spid="27"/>
                                        </p:tgtEl>
                                        <p:attrNameLst>
                                          <p:attrName>style.visibility</p:attrName>
                                        </p:attrNameLst>
                                      </p:cBhvr>
                                      <p:to>
                                        <p:strVal val="visible"/>
                                      </p:to>
                                    </p:set>
                                    <p:animEffect transition="in" filter="wipe(right)">
                                      <p:cBhvr>
                                        <p:cTn id="17" dur="500"/>
                                        <p:tgtEl>
                                          <p:spTgt spid="27"/>
                                        </p:tgtEl>
                                      </p:cBhvr>
                                    </p:animEffect>
                                  </p:childTnLst>
                                </p:cTn>
                              </p:par>
                              <p:par>
                                <p:cTn id="18" presetID="22" presetClass="entr" presetSubtype="4" fill="hold" grpId="0" nodeType="withEffect">
                                  <p:stCondLst>
                                    <p:cond delay="800"/>
                                  </p:stCondLst>
                                  <p:childTnLst>
                                    <p:set>
                                      <p:cBhvr>
                                        <p:cTn id="19" dur="1" fill="hold">
                                          <p:stCondLst>
                                            <p:cond delay="0"/>
                                          </p:stCondLst>
                                        </p:cTn>
                                        <p:tgtEl>
                                          <p:spTgt spid="26"/>
                                        </p:tgtEl>
                                        <p:attrNameLst>
                                          <p:attrName>style.visibility</p:attrName>
                                        </p:attrNameLst>
                                      </p:cBhvr>
                                      <p:to>
                                        <p:strVal val="visible"/>
                                      </p:to>
                                    </p:set>
                                    <p:animEffect transition="in" filter="wipe(down)">
                                      <p:cBhvr>
                                        <p:cTn id="20" dur="500"/>
                                        <p:tgtEl>
                                          <p:spTgt spid="26"/>
                                        </p:tgtEl>
                                      </p:cBhvr>
                                    </p:animEffect>
                                  </p:childTnLst>
                                </p:cTn>
                              </p:par>
                            </p:childTnLst>
                          </p:cTn>
                        </p:par>
                        <p:par>
                          <p:cTn id="21" fill="hold">
                            <p:stCondLst>
                              <p:cond delay="2300"/>
                            </p:stCondLst>
                            <p:childTnLst>
                              <p:par>
                                <p:cTn id="22" presetID="53" presetClass="entr" presetSubtype="16"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800"/>
                            </p:stCondLst>
                            <p:childTnLst>
                              <p:par>
                                <p:cTn id="28" presetID="22" presetClass="entr" presetSubtype="8" fill="hold"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par>
                                <p:cTn id="31" presetID="22" presetClass="entr" presetSubtype="8"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par>
                                <p:cTn id="34" presetID="22" presetClass="entr" presetSubtype="2" fill="hold" nodeType="with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right)">
                                      <p:cBhvr>
                                        <p:cTn id="36" dur="500"/>
                                        <p:tgtEl>
                                          <p:spTgt spid="40"/>
                                        </p:tgtEl>
                                      </p:cBhvr>
                                    </p:animEffect>
                                  </p:childTnLst>
                                </p:cTn>
                              </p:par>
                              <p:par>
                                <p:cTn id="37" presetID="22" presetClass="entr" presetSubtype="2" fill="hold"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right)">
                                      <p:cBhvr>
                                        <p:cTn id="3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animBg="1"/>
      <p:bldP spid="25" grpId="0" animBg="1"/>
      <p:bldP spid="26" grpId="0" animBg="1"/>
      <p:bldP spid="2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grpSp>
        <p:nvGrpSpPr>
          <p:cNvPr id="31" name="组合 30"/>
          <p:cNvGrpSpPr/>
          <p:nvPr/>
        </p:nvGrpSpPr>
        <p:grpSpPr>
          <a:xfrm>
            <a:off x="-10829" y="3795886"/>
            <a:ext cx="8460000" cy="720080"/>
            <a:chOff x="-10829" y="3621878"/>
            <a:chExt cx="8460000" cy="720080"/>
          </a:xfrm>
        </p:grpSpPr>
        <p:sp>
          <p:nvSpPr>
            <p:cNvPr id="33" name="矩形 32"/>
            <p:cNvSpPr/>
            <p:nvPr/>
          </p:nvSpPr>
          <p:spPr>
            <a:xfrm>
              <a:off x="-10829" y="3621878"/>
              <a:ext cx="8460000" cy="720080"/>
            </a:xfrm>
            <a:prstGeom prst="rect">
              <a:avLst/>
            </a:prstGeom>
            <a:solidFill>
              <a:srgbClr val="C0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TextBox 6"/>
            <p:cNvSpPr txBox="1">
              <a:spLocks noChangeArrowheads="1"/>
            </p:cNvSpPr>
            <p:nvPr/>
          </p:nvSpPr>
          <p:spPr bwMode="auto">
            <a:xfrm>
              <a:off x="7092280" y="3668277"/>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2015</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35" name="圆角矩形 42"/>
            <p:cNvSpPr/>
            <p:nvPr/>
          </p:nvSpPr>
          <p:spPr>
            <a:xfrm>
              <a:off x="209842" y="3868960"/>
              <a:ext cx="273162" cy="208861"/>
            </a:xfrm>
            <a:custGeom>
              <a:avLst/>
              <a:gdLst/>
              <a:ahLst/>
              <a:cxnLst/>
              <a:rect l="l" t="t" r="r" b="b"/>
              <a:pathLst>
                <a:path w="698387" h="533991">
                  <a:moveTo>
                    <a:pt x="141918" y="342270"/>
                  </a:moveTo>
                  <a:cubicBezTo>
                    <a:pt x="137383" y="342270"/>
                    <a:pt x="133706" y="345946"/>
                    <a:pt x="133706" y="350481"/>
                  </a:cubicBezTo>
                  <a:lnTo>
                    <a:pt x="133706" y="383326"/>
                  </a:lnTo>
                  <a:cubicBezTo>
                    <a:pt x="133706" y="387861"/>
                    <a:pt x="137383" y="391538"/>
                    <a:pt x="141918" y="391538"/>
                  </a:cubicBezTo>
                  <a:lnTo>
                    <a:pt x="348961" y="391538"/>
                  </a:lnTo>
                  <a:cubicBezTo>
                    <a:pt x="353496" y="391538"/>
                    <a:pt x="357172" y="387861"/>
                    <a:pt x="357172" y="383326"/>
                  </a:cubicBezTo>
                  <a:lnTo>
                    <a:pt x="357172" y="350481"/>
                  </a:lnTo>
                  <a:cubicBezTo>
                    <a:pt x="357172" y="345946"/>
                    <a:pt x="353496" y="342270"/>
                    <a:pt x="348961" y="342270"/>
                  </a:cubicBezTo>
                  <a:close/>
                  <a:moveTo>
                    <a:pt x="141918" y="269758"/>
                  </a:moveTo>
                  <a:cubicBezTo>
                    <a:pt x="137383" y="269758"/>
                    <a:pt x="133706" y="273435"/>
                    <a:pt x="133706" y="277970"/>
                  </a:cubicBezTo>
                  <a:lnTo>
                    <a:pt x="133706" y="310815"/>
                  </a:lnTo>
                  <a:cubicBezTo>
                    <a:pt x="133706" y="315350"/>
                    <a:pt x="137383" y="319027"/>
                    <a:pt x="141918" y="319027"/>
                  </a:cubicBezTo>
                  <a:lnTo>
                    <a:pt x="563847" y="319027"/>
                  </a:lnTo>
                  <a:cubicBezTo>
                    <a:pt x="568382" y="319027"/>
                    <a:pt x="572059" y="315350"/>
                    <a:pt x="572059" y="310815"/>
                  </a:cubicBezTo>
                  <a:lnTo>
                    <a:pt x="572059" y="277970"/>
                  </a:lnTo>
                  <a:cubicBezTo>
                    <a:pt x="572059" y="273435"/>
                    <a:pt x="568382" y="269758"/>
                    <a:pt x="563847" y="269758"/>
                  </a:cubicBezTo>
                  <a:close/>
                  <a:moveTo>
                    <a:pt x="141918" y="194750"/>
                  </a:moveTo>
                  <a:cubicBezTo>
                    <a:pt x="137383" y="194750"/>
                    <a:pt x="133706" y="198427"/>
                    <a:pt x="133706" y="202962"/>
                  </a:cubicBezTo>
                  <a:lnTo>
                    <a:pt x="133706" y="235806"/>
                  </a:lnTo>
                  <a:cubicBezTo>
                    <a:pt x="133706" y="240341"/>
                    <a:pt x="137383" y="244018"/>
                    <a:pt x="141918" y="244018"/>
                  </a:cubicBezTo>
                  <a:lnTo>
                    <a:pt x="563847" y="244018"/>
                  </a:lnTo>
                  <a:cubicBezTo>
                    <a:pt x="568382" y="244018"/>
                    <a:pt x="572059" y="240341"/>
                    <a:pt x="572059" y="235806"/>
                  </a:cubicBezTo>
                  <a:lnTo>
                    <a:pt x="572059" y="202962"/>
                  </a:lnTo>
                  <a:cubicBezTo>
                    <a:pt x="572059" y="198427"/>
                    <a:pt x="568382" y="194750"/>
                    <a:pt x="563847" y="194750"/>
                  </a:cubicBezTo>
                  <a:close/>
                  <a:moveTo>
                    <a:pt x="150580" y="0"/>
                  </a:moveTo>
                  <a:lnTo>
                    <a:pt x="183426" y="0"/>
                  </a:lnTo>
                  <a:cubicBezTo>
                    <a:pt x="187961" y="0"/>
                    <a:pt x="191637" y="3676"/>
                    <a:pt x="191637" y="8211"/>
                  </a:cubicBezTo>
                  <a:lnTo>
                    <a:pt x="191637" y="54795"/>
                  </a:lnTo>
                  <a:lnTo>
                    <a:pt x="221956" y="54795"/>
                  </a:lnTo>
                  <a:lnTo>
                    <a:pt x="221956" y="8213"/>
                  </a:lnTo>
                  <a:cubicBezTo>
                    <a:pt x="221956" y="3678"/>
                    <a:pt x="225632" y="2"/>
                    <a:pt x="230167" y="2"/>
                  </a:cubicBezTo>
                  <a:lnTo>
                    <a:pt x="263013" y="2"/>
                  </a:lnTo>
                  <a:cubicBezTo>
                    <a:pt x="267548" y="2"/>
                    <a:pt x="271224" y="3678"/>
                    <a:pt x="271224" y="8213"/>
                  </a:cubicBezTo>
                  <a:lnTo>
                    <a:pt x="271224" y="54795"/>
                  </a:lnTo>
                  <a:lnTo>
                    <a:pt x="443202" y="54795"/>
                  </a:lnTo>
                  <a:lnTo>
                    <a:pt x="443202" y="8213"/>
                  </a:lnTo>
                  <a:cubicBezTo>
                    <a:pt x="443202" y="3678"/>
                    <a:pt x="446878" y="2"/>
                    <a:pt x="451413" y="2"/>
                  </a:cubicBezTo>
                  <a:lnTo>
                    <a:pt x="484259" y="2"/>
                  </a:lnTo>
                  <a:cubicBezTo>
                    <a:pt x="488794" y="2"/>
                    <a:pt x="492470" y="3678"/>
                    <a:pt x="492470" y="8213"/>
                  </a:cubicBezTo>
                  <a:lnTo>
                    <a:pt x="492470" y="54795"/>
                  </a:lnTo>
                  <a:lnTo>
                    <a:pt x="522791" y="54795"/>
                  </a:lnTo>
                  <a:lnTo>
                    <a:pt x="522791" y="8214"/>
                  </a:lnTo>
                  <a:cubicBezTo>
                    <a:pt x="522791" y="3679"/>
                    <a:pt x="526467" y="3"/>
                    <a:pt x="531002" y="3"/>
                  </a:cubicBezTo>
                  <a:lnTo>
                    <a:pt x="563848" y="3"/>
                  </a:lnTo>
                  <a:cubicBezTo>
                    <a:pt x="568383" y="3"/>
                    <a:pt x="572059" y="3679"/>
                    <a:pt x="572059" y="8214"/>
                  </a:cubicBezTo>
                  <a:lnTo>
                    <a:pt x="572059" y="54795"/>
                  </a:lnTo>
                  <a:lnTo>
                    <a:pt x="618520" y="54795"/>
                  </a:lnTo>
                  <a:cubicBezTo>
                    <a:pt x="662629" y="54795"/>
                    <a:pt x="698387" y="90553"/>
                    <a:pt x="698387" y="134663"/>
                  </a:cubicBezTo>
                  <a:lnTo>
                    <a:pt x="698387" y="454124"/>
                  </a:lnTo>
                  <a:cubicBezTo>
                    <a:pt x="698387" y="498233"/>
                    <a:pt x="662629" y="533991"/>
                    <a:pt x="618520" y="533991"/>
                  </a:cubicBezTo>
                  <a:lnTo>
                    <a:pt x="79868" y="533991"/>
                  </a:lnTo>
                  <a:cubicBezTo>
                    <a:pt x="35758" y="533991"/>
                    <a:pt x="0" y="498233"/>
                    <a:pt x="0" y="454124"/>
                  </a:cubicBezTo>
                  <a:lnTo>
                    <a:pt x="0" y="134663"/>
                  </a:lnTo>
                  <a:cubicBezTo>
                    <a:pt x="0" y="90553"/>
                    <a:pt x="35758" y="54795"/>
                    <a:pt x="79868" y="54795"/>
                  </a:cubicBezTo>
                  <a:lnTo>
                    <a:pt x="142369" y="54795"/>
                  </a:lnTo>
                  <a:lnTo>
                    <a:pt x="142369" y="8211"/>
                  </a:lnTo>
                  <a:cubicBezTo>
                    <a:pt x="142369" y="3676"/>
                    <a:pt x="146045" y="0"/>
                    <a:pt x="150580"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36" name="TextBox 77"/>
          <p:cNvSpPr txBox="1">
            <a:spLocks noChangeArrowheads="1"/>
          </p:cNvSpPr>
          <p:nvPr/>
        </p:nvSpPr>
        <p:spPr bwMode="auto">
          <a:xfrm>
            <a:off x="2358118" y="1376727"/>
            <a:ext cx="293396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单击此处添加文本内容，文字内容需概括精炼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单击此处添加文本内容，文字内容需概括精炼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7" name="TextBox 77"/>
          <p:cNvSpPr txBox="1">
            <a:spLocks noChangeArrowheads="1"/>
          </p:cNvSpPr>
          <p:nvPr/>
        </p:nvSpPr>
        <p:spPr bwMode="auto">
          <a:xfrm>
            <a:off x="3613345" y="2204713"/>
            <a:ext cx="297487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a:t>
            </a: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a:t>
            </a: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TextBox 77"/>
          <p:cNvSpPr txBox="1">
            <a:spLocks noChangeArrowheads="1"/>
          </p:cNvSpPr>
          <p:nvPr/>
        </p:nvSpPr>
        <p:spPr bwMode="auto">
          <a:xfrm>
            <a:off x="4859999" y="3055856"/>
            <a:ext cx="283397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TextBox 77"/>
          <p:cNvSpPr txBox="1">
            <a:spLocks noChangeArrowheads="1"/>
          </p:cNvSpPr>
          <p:nvPr/>
        </p:nvSpPr>
        <p:spPr bwMode="auto">
          <a:xfrm>
            <a:off x="755576" y="3897886"/>
            <a:ext cx="612068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单击此处添加文本内容，文字内容需概括</a:t>
            </a:r>
            <a:r>
              <a:rPr lang="zh-CN" altLang="en-US" sz="1000" kern="3000" spc="23" dirty="0" smtClean="0">
                <a:solidFill>
                  <a:schemeClr val="bg1"/>
                </a:solidFill>
                <a:latin typeface="微软雅黑" panose="020B0503020204020204" pitchFamily="34" charset="-122"/>
                <a:ea typeface="微软雅黑" panose="020B0503020204020204" pitchFamily="34" charset="-122"/>
              </a:rPr>
              <a:t>精炼  单击</a:t>
            </a:r>
            <a:r>
              <a:rPr lang="zh-CN" altLang="en-US" sz="1000" kern="3000" spc="23" dirty="0">
                <a:solidFill>
                  <a:schemeClr val="bg1"/>
                </a:solidFill>
                <a:latin typeface="微软雅黑" panose="020B0503020204020204" pitchFamily="34" charset="-122"/>
                <a:ea typeface="微软雅黑" panose="020B0503020204020204" pitchFamily="34" charset="-122"/>
              </a:rPr>
              <a:t>此处添加文本内容，文字内容需概括精炼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单击此处添加文本内容，文字内容需概括</a:t>
            </a:r>
            <a:r>
              <a:rPr lang="zh-CN" altLang="en-US" sz="1000" kern="3000" spc="23" dirty="0" smtClean="0">
                <a:solidFill>
                  <a:schemeClr val="bg1"/>
                </a:solidFill>
                <a:latin typeface="微软雅黑" panose="020B0503020204020204" pitchFamily="34" charset="-122"/>
                <a:ea typeface="微软雅黑" panose="020B0503020204020204" pitchFamily="34" charset="-122"/>
              </a:rPr>
              <a:t>精炼</a:t>
            </a:r>
            <a:r>
              <a:rPr lang="en-US" altLang="zh-CN" sz="1000" kern="3000" spc="23" dirty="0" smtClean="0">
                <a:solidFill>
                  <a:schemeClr val="bg1"/>
                </a:solidFill>
                <a:latin typeface="微软雅黑" panose="020B0503020204020204" pitchFamily="34" charset="-122"/>
                <a:ea typeface="微软雅黑" panose="020B0503020204020204" pitchFamily="34" charset="-122"/>
              </a:rPr>
              <a:t>  </a:t>
            </a:r>
            <a:r>
              <a:rPr lang="zh-CN" altLang="en-US" sz="1000" kern="3000" spc="23" dirty="0" smtClean="0">
                <a:solidFill>
                  <a:schemeClr val="bg1"/>
                </a:solidFill>
                <a:latin typeface="微软雅黑" panose="020B0503020204020204" pitchFamily="34" charset="-122"/>
                <a:ea typeface="微软雅黑" panose="020B0503020204020204" pitchFamily="34" charset="-122"/>
              </a:rPr>
              <a:t>单击</a:t>
            </a:r>
            <a:r>
              <a:rPr lang="zh-CN" altLang="en-US" sz="1000" kern="3000" spc="23" dirty="0">
                <a:solidFill>
                  <a:schemeClr val="bg1"/>
                </a:solidFill>
                <a:latin typeface="微软雅黑" panose="020B0503020204020204" pitchFamily="34" charset="-122"/>
                <a:ea typeface="微软雅黑" panose="020B0503020204020204" pitchFamily="34" charset="-122"/>
              </a:rPr>
              <a:t>此处添加文本内容，文字内容需概括精炼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p:txBody>
      </p:sp>
      <p:grpSp>
        <p:nvGrpSpPr>
          <p:cNvPr id="40" name="组合 39"/>
          <p:cNvGrpSpPr/>
          <p:nvPr/>
        </p:nvGrpSpPr>
        <p:grpSpPr>
          <a:xfrm>
            <a:off x="0" y="2961782"/>
            <a:ext cx="4865727" cy="720080"/>
            <a:chOff x="0" y="2787774"/>
            <a:chExt cx="4865727" cy="720080"/>
          </a:xfrm>
        </p:grpSpPr>
        <p:sp>
          <p:nvSpPr>
            <p:cNvPr id="41" name="矩形 40"/>
            <p:cNvSpPr/>
            <p:nvPr/>
          </p:nvSpPr>
          <p:spPr>
            <a:xfrm>
              <a:off x="0" y="2787774"/>
              <a:ext cx="4860000"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42" name="TextBox 41"/>
            <p:cNvSpPr txBox="1">
              <a:spLocks noChangeArrowheads="1"/>
            </p:cNvSpPr>
            <p:nvPr/>
          </p:nvSpPr>
          <p:spPr bwMode="auto">
            <a:xfrm>
              <a:off x="3539723" y="2824648"/>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2014</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43" name="椭圆 7"/>
            <p:cNvSpPr/>
            <p:nvPr/>
          </p:nvSpPr>
          <p:spPr>
            <a:xfrm>
              <a:off x="237497" y="3029658"/>
              <a:ext cx="250268" cy="260697"/>
            </a:xfrm>
            <a:custGeom>
              <a:avLst/>
              <a:gdLst/>
              <a:ahLst/>
              <a:cxnLst/>
              <a:rect l="l" t="t" r="r" b="b"/>
              <a:pathLst>
                <a:path w="1206381" h="1257672">
                  <a:moveTo>
                    <a:pt x="960331" y="249421"/>
                  </a:moveTo>
                  <a:cubicBezTo>
                    <a:pt x="944358" y="390709"/>
                    <a:pt x="912152" y="517316"/>
                    <a:pt x="868979" y="619820"/>
                  </a:cubicBezTo>
                  <a:cubicBezTo>
                    <a:pt x="985575" y="533648"/>
                    <a:pt x="1055535" y="396536"/>
                    <a:pt x="1055535" y="249421"/>
                  </a:cubicBezTo>
                  <a:close/>
                  <a:moveTo>
                    <a:pt x="131720" y="244400"/>
                  </a:moveTo>
                  <a:cubicBezTo>
                    <a:pt x="130081" y="395188"/>
                    <a:pt x="202059" y="536267"/>
                    <a:pt x="323248" y="622932"/>
                  </a:cubicBezTo>
                  <a:cubicBezTo>
                    <a:pt x="277881" y="519309"/>
                    <a:pt x="244918" y="389985"/>
                    <a:pt x="228822" y="245455"/>
                  </a:cubicBezTo>
                  <a:close/>
                  <a:moveTo>
                    <a:pt x="594628" y="214114"/>
                  </a:moveTo>
                  <a:lnTo>
                    <a:pt x="550782" y="356005"/>
                  </a:lnTo>
                  <a:lnTo>
                    <a:pt x="408890" y="356004"/>
                  </a:lnTo>
                  <a:lnTo>
                    <a:pt x="523683" y="443697"/>
                  </a:lnTo>
                  <a:lnTo>
                    <a:pt x="479836" y="585588"/>
                  </a:lnTo>
                  <a:lnTo>
                    <a:pt x="594628" y="497894"/>
                  </a:lnTo>
                  <a:lnTo>
                    <a:pt x="709419" y="585588"/>
                  </a:lnTo>
                  <a:lnTo>
                    <a:pt x="665572" y="443697"/>
                  </a:lnTo>
                  <a:lnTo>
                    <a:pt x="780365" y="356004"/>
                  </a:lnTo>
                  <a:lnTo>
                    <a:pt x="638473" y="356005"/>
                  </a:lnTo>
                  <a:close/>
                  <a:moveTo>
                    <a:pt x="212469" y="0"/>
                  </a:moveTo>
                  <a:lnTo>
                    <a:pt x="977202" y="0"/>
                  </a:lnTo>
                  <a:cubicBezTo>
                    <a:pt x="977202" y="61965"/>
                    <a:pt x="974487" y="122452"/>
                    <a:pt x="968811" y="180806"/>
                  </a:cubicBezTo>
                  <a:lnTo>
                    <a:pt x="1206381" y="180806"/>
                  </a:lnTo>
                  <a:cubicBezTo>
                    <a:pt x="1206381" y="397086"/>
                    <a:pt x="1090586" y="596812"/>
                    <a:pt x="902891" y="704273"/>
                  </a:cubicBezTo>
                  <a:cubicBezTo>
                    <a:pt x="870476" y="722833"/>
                    <a:pt x="836773" y="738149"/>
                    <a:pt x="801825" y="749059"/>
                  </a:cubicBezTo>
                  <a:cubicBezTo>
                    <a:pt x="753613" y="821567"/>
                    <a:pt x="697900" y="869416"/>
                    <a:pt x="637991" y="885002"/>
                  </a:cubicBezTo>
                  <a:cubicBezTo>
                    <a:pt x="643656" y="968225"/>
                    <a:pt x="680726" y="1046254"/>
                    <a:pt x="740956" y="1105050"/>
                  </a:cubicBezTo>
                  <a:cubicBezTo>
                    <a:pt x="793454" y="1156298"/>
                    <a:pt x="860135" y="1189604"/>
                    <a:pt x="931588" y="1200759"/>
                  </a:cubicBezTo>
                  <a:cubicBezTo>
                    <a:pt x="927443" y="1233164"/>
                    <a:pt x="899430" y="1257672"/>
                    <a:pt x="865694" y="1257672"/>
                  </a:cubicBezTo>
                  <a:lnTo>
                    <a:pt x="319497" y="1257672"/>
                  </a:lnTo>
                  <a:cubicBezTo>
                    <a:pt x="285740" y="1257672"/>
                    <a:pt x="257715" y="1233135"/>
                    <a:pt x="253592" y="1200703"/>
                  </a:cubicBezTo>
                  <a:cubicBezTo>
                    <a:pt x="324761" y="1189376"/>
                    <a:pt x="391165" y="1156123"/>
                    <a:pt x="443483" y="1105050"/>
                  </a:cubicBezTo>
                  <a:cubicBezTo>
                    <a:pt x="504147" y="1045831"/>
                    <a:pt x="541316" y="967102"/>
                    <a:pt x="546675" y="883221"/>
                  </a:cubicBezTo>
                  <a:cubicBezTo>
                    <a:pt x="486717" y="865840"/>
                    <a:pt x="431097" y="816104"/>
                    <a:pt x="383268" y="741656"/>
                  </a:cubicBezTo>
                  <a:cubicBezTo>
                    <a:pt x="353818" y="730937"/>
                    <a:pt x="325336" y="717139"/>
                    <a:pt x="297818" y="700985"/>
                  </a:cubicBezTo>
                  <a:cubicBezTo>
                    <a:pt x="111302" y="591490"/>
                    <a:pt x="-2316" y="390517"/>
                    <a:pt x="36" y="174249"/>
                  </a:cubicBezTo>
                  <a:lnTo>
                    <a:pt x="220395" y="176645"/>
                  </a:lnTo>
                  <a:cubicBezTo>
                    <a:pt x="215056" y="119574"/>
                    <a:pt x="212469" y="60491"/>
                    <a:pt x="212469"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0" y="1286548"/>
            <a:ext cx="2369612" cy="720080"/>
            <a:chOff x="0" y="1112540"/>
            <a:chExt cx="2369612" cy="720080"/>
          </a:xfrm>
        </p:grpSpPr>
        <p:sp>
          <p:nvSpPr>
            <p:cNvPr id="45" name="矩形 44"/>
            <p:cNvSpPr/>
            <p:nvPr/>
          </p:nvSpPr>
          <p:spPr>
            <a:xfrm>
              <a:off x="0" y="1112540"/>
              <a:ext cx="2339752"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46" name="TextBox 6"/>
            <p:cNvSpPr txBox="1">
              <a:spLocks noChangeArrowheads="1"/>
            </p:cNvSpPr>
            <p:nvPr/>
          </p:nvSpPr>
          <p:spPr bwMode="auto">
            <a:xfrm>
              <a:off x="1043608" y="1149414"/>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2012</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47" name="饼形 4"/>
            <p:cNvSpPr/>
            <p:nvPr/>
          </p:nvSpPr>
          <p:spPr bwMode="auto">
            <a:xfrm>
              <a:off x="247691" y="1356864"/>
              <a:ext cx="256047" cy="231429"/>
            </a:xfrm>
            <a:custGeom>
              <a:avLst/>
              <a:gdLst/>
              <a:ahLst/>
              <a:cxnLst/>
              <a:rect l="l" t="t" r="r" b="b"/>
              <a:pathLst>
                <a:path w="1114203" h="1007073">
                  <a:moveTo>
                    <a:pt x="739568" y="487469"/>
                  </a:moveTo>
                  <a:cubicBezTo>
                    <a:pt x="958572" y="557910"/>
                    <a:pt x="1114203" y="764338"/>
                    <a:pt x="1114203" y="1007073"/>
                  </a:cubicBezTo>
                  <a:lnTo>
                    <a:pt x="586886" y="1007073"/>
                  </a:lnTo>
                  <a:lnTo>
                    <a:pt x="633226" y="863408"/>
                  </a:lnTo>
                  <a:lnTo>
                    <a:pt x="568797" y="663671"/>
                  </a:lnTo>
                  <a:lnTo>
                    <a:pt x="629867" y="597818"/>
                  </a:lnTo>
                  <a:lnTo>
                    <a:pt x="586115" y="550637"/>
                  </a:lnTo>
                  <a:cubicBezTo>
                    <a:pt x="645084" y="548519"/>
                    <a:pt x="698385" y="525309"/>
                    <a:pt x="739568" y="487469"/>
                  </a:cubicBezTo>
                  <a:close/>
                  <a:moveTo>
                    <a:pt x="374639" y="487469"/>
                  </a:moveTo>
                  <a:cubicBezTo>
                    <a:pt x="413944" y="523583"/>
                    <a:pt x="464282" y="546371"/>
                    <a:pt x="520269" y="549252"/>
                  </a:cubicBezTo>
                  <a:lnTo>
                    <a:pt x="475234" y="597818"/>
                  </a:lnTo>
                  <a:lnTo>
                    <a:pt x="534532" y="661763"/>
                  </a:lnTo>
                  <a:lnTo>
                    <a:pt x="469484" y="863408"/>
                  </a:lnTo>
                  <a:lnTo>
                    <a:pt x="515828" y="1007073"/>
                  </a:lnTo>
                  <a:lnTo>
                    <a:pt x="0" y="1007073"/>
                  </a:lnTo>
                  <a:cubicBezTo>
                    <a:pt x="0" y="764338"/>
                    <a:pt x="155635" y="557910"/>
                    <a:pt x="374639" y="487469"/>
                  </a:cubicBezTo>
                  <a:close/>
                  <a:moveTo>
                    <a:pt x="549066" y="0"/>
                  </a:moveTo>
                  <a:cubicBezTo>
                    <a:pt x="689592" y="0"/>
                    <a:pt x="803510" y="113920"/>
                    <a:pt x="803510" y="254447"/>
                  </a:cubicBezTo>
                  <a:cubicBezTo>
                    <a:pt x="803510" y="394974"/>
                    <a:pt x="689592" y="508894"/>
                    <a:pt x="549066" y="508894"/>
                  </a:cubicBezTo>
                  <a:cubicBezTo>
                    <a:pt x="408540" y="508894"/>
                    <a:pt x="294622" y="394974"/>
                    <a:pt x="294622" y="254447"/>
                  </a:cubicBezTo>
                  <a:cubicBezTo>
                    <a:pt x="294622" y="113920"/>
                    <a:pt x="408540" y="0"/>
                    <a:pt x="549066"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0" y="2116736"/>
            <a:ext cx="3629677" cy="720080"/>
            <a:chOff x="0" y="1942728"/>
            <a:chExt cx="3629677" cy="720080"/>
          </a:xfrm>
        </p:grpSpPr>
        <p:sp>
          <p:nvSpPr>
            <p:cNvPr id="49" name="矩形 48"/>
            <p:cNvSpPr/>
            <p:nvPr/>
          </p:nvSpPr>
          <p:spPr>
            <a:xfrm>
              <a:off x="0" y="1942728"/>
              <a:ext cx="3600000"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50" name="TextBox 6"/>
            <p:cNvSpPr txBox="1">
              <a:spLocks noChangeArrowheads="1"/>
            </p:cNvSpPr>
            <p:nvPr/>
          </p:nvSpPr>
          <p:spPr bwMode="auto">
            <a:xfrm>
              <a:off x="2303673" y="1979602"/>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2013</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51" name="椭圆 32"/>
            <p:cNvSpPr/>
            <p:nvPr/>
          </p:nvSpPr>
          <p:spPr>
            <a:xfrm>
              <a:off x="237497" y="2223287"/>
              <a:ext cx="288152" cy="168833"/>
            </a:xfrm>
            <a:custGeom>
              <a:avLst/>
              <a:gdLst/>
              <a:ahLst/>
              <a:cxnLst/>
              <a:rect l="l" t="t" r="r" b="b"/>
              <a:pathLst>
                <a:path w="1163981" h="682000">
                  <a:moveTo>
                    <a:pt x="739288" y="0"/>
                  </a:moveTo>
                  <a:cubicBezTo>
                    <a:pt x="875831" y="0"/>
                    <a:pt x="986521" y="110690"/>
                    <a:pt x="986521" y="247233"/>
                  </a:cubicBezTo>
                  <a:lnTo>
                    <a:pt x="982682" y="285311"/>
                  </a:lnTo>
                  <a:cubicBezTo>
                    <a:pt x="1084361" y="293424"/>
                    <a:pt x="1163981" y="378790"/>
                    <a:pt x="1163981" y="482751"/>
                  </a:cubicBezTo>
                  <a:lnTo>
                    <a:pt x="1163981" y="482751"/>
                  </a:lnTo>
                  <a:cubicBezTo>
                    <a:pt x="1163981" y="592793"/>
                    <a:pt x="1074774" y="682000"/>
                    <a:pt x="964732" y="682000"/>
                  </a:cubicBezTo>
                  <a:lnTo>
                    <a:pt x="679234" y="682000"/>
                  </a:lnTo>
                  <a:lnTo>
                    <a:pt x="679234" y="563726"/>
                  </a:lnTo>
                  <a:lnTo>
                    <a:pt x="775233" y="563726"/>
                  </a:lnTo>
                  <a:lnTo>
                    <a:pt x="583234" y="371728"/>
                  </a:lnTo>
                  <a:lnTo>
                    <a:pt x="391236" y="563726"/>
                  </a:lnTo>
                  <a:lnTo>
                    <a:pt x="487235" y="563726"/>
                  </a:lnTo>
                  <a:lnTo>
                    <a:pt x="487235" y="682000"/>
                  </a:lnTo>
                  <a:lnTo>
                    <a:pt x="199249" y="682000"/>
                  </a:lnTo>
                  <a:cubicBezTo>
                    <a:pt x="89207" y="682000"/>
                    <a:pt x="0" y="592793"/>
                    <a:pt x="0" y="482751"/>
                  </a:cubicBezTo>
                  <a:cubicBezTo>
                    <a:pt x="0" y="373375"/>
                    <a:pt x="88129" y="284584"/>
                    <a:pt x="197254" y="283703"/>
                  </a:cubicBezTo>
                  <a:cubicBezTo>
                    <a:pt x="205573" y="185523"/>
                    <a:pt x="288174" y="108790"/>
                    <a:pt x="388695" y="108790"/>
                  </a:cubicBezTo>
                  <a:cubicBezTo>
                    <a:pt x="435247" y="108790"/>
                    <a:pt x="477955" y="125246"/>
                    <a:pt x="510756" y="153344"/>
                  </a:cubicBezTo>
                  <a:cubicBezTo>
                    <a:pt x="547531" y="63321"/>
                    <a:pt x="636015" y="0"/>
                    <a:pt x="739288"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52" name="圆角矩形 2"/>
          <p:cNvSpPr/>
          <p:nvPr/>
        </p:nvSpPr>
        <p:spPr>
          <a:xfrm>
            <a:off x="7055846" y="2074795"/>
            <a:ext cx="1289868" cy="1538426"/>
          </a:xfrm>
          <a:custGeom>
            <a:avLst/>
            <a:gdLst/>
            <a:ahLst/>
            <a:cxnLst/>
            <a:rect l="l" t="t" r="r" b="b"/>
            <a:pathLst>
              <a:path w="1060946" h="1265390">
                <a:moveTo>
                  <a:pt x="1014114" y="8144"/>
                </a:moveTo>
                <a:cubicBezTo>
                  <a:pt x="1028176" y="10400"/>
                  <a:pt x="1041376" y="18021"/>
                  <a:pt x="1050382" y="30471"/>
                </a:cubicBezTo>
                <a:cubicBezTo>
                  <a:pt x="1068395" y="55370"/>
                  <a:pt x="1062812" y="90159"/>
                  <a:pt x="1037913" y="108172"/>
                </a:cubicBezTo>
                <a:lnTo>
                  <a:pt x="676412" y="369690"/>
                </a:lnTo>
                <a:lnTo>
                  <a:pt x="676412" y="800537"/>
                </a:lnTo>
                <a:lnTo>
                  <a:pt x="676412" y="833215"/>
                </a:lnTo>
                <a:lnTo>
                  <a:pt x="676412" y="1209744"/>
                </a:lnTo>
                <a:cubicBezTo>
                  <a:pt x="676412" y="1240476"/>
                  <a:pt x="651498" y="1265390"/>
                  <a:pt x="620766" y="1265390"/>
                </a:cubicBezTo>
                <a:cubicBezTo>
                  <a:pt x="590034" y="1265390"/>
                  <a:pt x="565120" y="1240476"/>
                  <a:pt x="565120" y="1209744"/>
                </a:cubicBezTo>
                <a:lnTo>
                  <a:pt x="565120" y="880238"/>
                </a:lnTo>
                <a:lnTo>
                  <a:pt x="505573" y="880238"/>
                </a:lnTo>
                <a:lnTo>
                  <a:pt x="505573" y="1209744"/>
                </a:lnTo>
                <a:cubicBezTo>
                  <a:pt x="505573" y="1240476"/>
                  <a:pt x="480659" y="1265390"/>
                  <a:pt x="449927" y="1265390"/>
                </a:cubicBezTo>
                <a:cubicBezTo>
                  <a:pt x="419195" y="1265390"/>
                  <a:pt x="394281" y="1240476"/>
                  <a:pt x="394281" y="1209744"/>
                </a:cubicBezTo>
                <a:lnTo>
                  <a:pt x="394281" y="833215"/>
                </a:lnTo>
                <a:lnTo>
                  <a:pt x="394281" y="800537"/>
                </a:lnTo>
                <a:lnTo>
                  <a:pt x="394281" y="378851"/>
                </a:lnTo>
                <a:lnTo>
                  <a:pt x="23033" y="110282"/>
                </a:lnTo>
                <a:cubicBezTo>
                  <a:pt x="-1866" y="92269"/>
                  <a:pt x="-7449" y="57480"/>
                  <a:pt x="10564" y="32581"/>
                </a:cubicBezTo>
                <a:cubicBezTo>
                  <a:pt x="19570" y="20131"/>
                  <a:pt x="32770" y="12510"/>
                  <a:pt x="46832" y="10254"/>
                </a:cubicBezTo>
                <a:cubicBezTo>
                  <a:pt x="60893" y="7997"/>
                  <a:pt x="75815" y="11105"/>
                  <a:pt x="88265" y="20111"/>
                </a:cubicBezTo>
                <a:lnTo>
                  <a:pt x="468961" y="295515"/>
                </a:lnTo>
                <a:lnTo>
                  <a:pt x="589079" y="295515"/>
                </a:lnTo>
                <a:lnTo>
                  <a:pt x="589099" y="295493"/>
                </a:lnTo>
                <a:lnTo>
                  <a:pt x="972681" y="18001"/>
                </a:lnTo>
                <a:cubicBezTo>
                  <a:pt x="985131" y="8995"/>
                  <a:pt x="1000053" y="5887"/>
                  <a:pt x="1014114" y="8144"/>
                </a:cubicBezTo>
                <a:close/>
                <a:moveTo>
                  <a:pt x="530473" y="0"/>
                </a:moveTo>
                <a:cubicBezTo>
                  <a:pt x="598860" y="0"/>
                  <a:pt x="654298" y="55438"/>
                  <a:pt x="654298" y="123825"/>
                </a:cubicBezTo>
                <a:cubicBezTo>
                  <a:pt x="654298" y="192212"/>
                  <a:pt x="598860" y="247650"/>
                  <a:pt x="530473" y="247650"/>
                </a:cubicBezTo>
                <a:cubicBezTo>
                  <a:pt x="462086" y="247650"/>
                  <a:pt x="406648" y="192212"/>
                  <a:pt x="406648" y="123825"/>
                </a:cubicBezTo>
                <a:cubicBezTo>
                  <a:pt x="406648" y="55438"/>
                  <a:pt x="462086" y="0"/>
                  <a:pt x="530473" y="0"/>
                </a:cubicBezTo>
                <a:close/>
              </a:path>
            </a:pathLst>
          </a:custGeom>
          <a:solidFill>
            <a:srgbClr val="C0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3" name="组合 52"/>
          <p:cNvGrpSpPr/>
          <p:nvPr/>
        </p:nvGrpSpPr>
        <p:grpSpPr>
          <a:xfrm>
            <a:off x="7170497" y="1015026"/>
            <a:ext cx="1217927" cy="928267"/>
            <a:chOff x="7134225" y="1194073"/>
            <a:chExt cx="1217927" cy="928267"/>
          </a:xfrm>
          <a:solidFill>
            <a:srgbClr val="C00000"/>
          </a:solidFill>
        </p:grpSpPr>
        <p:sp>
          <p:nvSpPr>
            <p:cNvPr id="54" name="圆角矩形 4"/>
            <p:cNvSpPr/>
            <p:nvPr/>
          </p:nvSpPr>
          <p:spPr>
            <a:xfrm>
              <a:off x="7134225" y="1194073"/>
              <a:ext cx="1129233" cy="928267"/>
            </a:xfrm>
            <a:custGeom>
              <a:avLst/>
              <a:gdLst/>
              <a:ahLst/>
              <a:cxnLst/>
              <a:rect l="l" t="t" r="r" b="b"/>
              <a:pathLst>
                <a:path w="1060946" h="872133">
                  <a:moveTo>
                    <a:pt x="123337" y="0"/>
                  </a:moveTo>
                  <a:lnTo>
                    <a:pt x="937609" y="0"/>
                  </a:lnTo>
                  <a:cubicBezTo>
                    <a:pt x="1005726" y="0"/>
                    <a:pt x="1060946" y="55220"/>
                    <a:pt x="1060946" y="123337"/>
                  </a:cubicBezTo>
                  <a:lnTo>
                    <a:pt x="1060946" y="616672"/>
                  </a:lnTo>
                  <a:cubicBezTo>
                    <a:pt x="1060946" y="684789"/>
                    <a:pt x="1005726" y="740009"/>
                    <a:pt x="937609" y="740009"/>
                  </a:cubicBezTo>
                  <a:lnTo>
                    <a:pt x="593129" y="740009"/>
                  </a:lnTo>
                  <a:lnTo>
                    <a:pt x="516497" y="872133"/>
                  </a:lnTo>
                  <a:lnTo>
                    <a:pt x="439865" y="740009"/>
                  </a:lnTo>
                  <a:lnTo>
                    <a:pt x="123337" y="740009"/>
                  </a:lnTo>
                  <a:cubicBezTo>
                    <a:pt x="55220" y="740009"/>
                    <a:pt x="0" y="684789"/>
                    <a:pt x="0" y="616672"/>
                  </a:cubicBezTo>
                  <a:lnTo>
                    <a:pt x="0" y="123337"/>
                  </a:lnTo>
                  <a:cubicBezTo>
                    <a:pt x="0" y="55220"/>
                    <a:pt x="55220" y="0"/>
                    <a:pt x="123337" y="0"/>
                  </a:cubicBezTo>
                  <a:close/>
                </a:path>
              </a:pathLst>
            </a:custGeom>
            <a:gr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55" name="TextBox 77"/>
            <p:cNvSpPr txBox="1">
              <a:spLocks noChangeArrowheads="1"/>
            </p:cNvSpPr>
            <p:nvPr/>
          </p:nvSpPr>
          <p:spPr bwMode="auto">
            <a:xfrm>
              <a:off x="7213179" y="1356864"/>
              <a:ext cx="1138973" cy="412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600" kern="3000" spc="23" dirty="0" smtClean="0">
                  <a:solidFill>
                    <a:schemeClr val="bg1"/>
                  </a:solidFill>
                  <a:latin typeface="微软雅黑" panose="020B0503020204020204" pitchFamily="34" charset="-122"/>
                  <a:ea typeface="微软雅黑" panose="020B0503020204020204" pitchFamily="34" charset="-122"/>
                </a:rPr>
                <a:t>填加标</a:t>
              </a:r>
              <a:r>
                <a:rPr lang="zh-CN" altLang="en-US" sz="1600" kern="3000" spc="23" dirty="0">
                  <a:solidFill>
                    <a:schemeClr val="bg1"/>
                  </a:solidFill>
                  <a:latin typeface="微软雅黑" panose="020B0503020204020204" pitchFamily="34" charset="-122"/>
                  <a:ea typeface="微软雅黑" panose="020B0503020204020204" pitchFamily="34" charset="-122"/>
                </a:rPr>
                <a:t>题</a:t>
              </a:r>
              <a:endParaRPr lang="en-US" altLang="zh-CN" sz="1600" kern="3000" spc="23"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4)">
                                      <p:cBhvr>
                                        <p:cTn id="7" dur="1000"/>
                                        <p:tgtEl>
                                          <p:spTgt spid="32"/>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left)">
                                      <p:cBhvr>
                                        <p:cTn id="11" dur="500"/>
                                        <p:tgtEl>
                                          <p:spTgt spid="44"/>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wipe(left)">
                                      <p:cBhvr>
                                        <p:cTn id="15" dur="500"/>
                                        <p:tgtEl>
                                          <p:spTgt spid="48"/>
                                        </p:tgtEl>
                                      </p:cBhvr>
                                    </p:animEffect>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left)">
                                      <p:cBhvr>
                                        <p:cTn id="27" dur="500"/>
                                        <p:tgtEl>
                                          <p:spTgt spid="36"/>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left)">
                                      <p:cBhvr>
                                        <p:cTn id="31" dur="500"/>
                                        <p:tgtEl>
                                          <p:spTgt spid="37"/>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5000"/>
                            </p:stCondLst>
                            <p:childTnLst>
                              <p:par>
                                <p:cTn id="41" presetID="42" presetClass="entr" presetSubtype="0" fill="hold" grpId="0" nodeType="after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anim calcmode="lin" valueType="num">
                                      <p:cBhvr>
                                        <p:cTn id="44" dur="500" fill="hold"/>
                                        <p:tgtEl>
                                          <p:spTgt spid="52"/>
                                        </p:tgtEl>
                                        <p:attrNameLst>
                                          <p:attrName>ppt_x</p:attrName>
                                        </p:attrNameLst>
                                      </p:cBhvr>
                                      <p:tavLst>
                                        <p:tav tm="0">
                                          <p:val>
                                            <p:strVal val="#ppt_x"/>
                                          </p:val>
                                        </p:tav>
                                        <p:tav tm="100000">
                                          <p:val>
                                            <p:strVal val="#ppt_x"/>
                                          </p:val>
                                        </p:tav>
                                      </p:tavLst>
                                    </p:anim>
                                    <p:anim calcmode="lin" valueType="num">
                                      <p:cBhvr>
                                        <p:cTn id="45" dur="500" fill="hold"/>
                                        <p:tgtEl>
                                          <p:spTgt spid="52"/>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2" presetClass="entr" presetSubtype="1" decel="100000" fill="hold" nodeType="afterEffect">
                                  <p:stCondLst>
                                    <p:cond delay="0"/>
                                  </p:stCondLst>
                                  <p:childTnLst>
                                    <p:set>
                                      <p:cBhvr>
                                        <p:cTn id="48" dur="1" fill="hold">
                                          <p:stCondLst>
                                            <p:cond delay="0"/>
                                          </p:stCondLst>
                                        </p:cTn>
                                        <p:tgtEl>
                                          <p:spTgt spid="53"/>
                                        </p:tgtEl>
                                        <p:attrNameLst>
                                          <p:attrName>style.visibility</p:attrName>
                                        </p:attrNameLst>
                                      </p:cBhvr>
                                      <p:to>
                                        <p:strVal val="visible"/>
                                      </p:to>
                                    </p:set>
                                    <p:anim calcmode="lin" valueType="num">
                                      <p:cBhvr additive="base">
                                        <p:cTn id="49" dur="500" fill="hold"/>
                                        <p:tgtEl>
                                          <p:spTgt spid="53"/>
                                        </p:tgtEl>
                                        <p:attrNameLst>
                                          <p:attrName>ppt_x</p:attrName>
                                        </p:attrNameLst>
                                      </p:cBhvr>
                                      <p:tavLst>
                                        <p:tav tm="0">
                                          <p:val>
                                            <p:strVal val="#ppt_x"/>
                                          </p:val>
                                        </p:tav>
                                        <p:tav tm="100000">
                                          <p:val>
                                            <p:strVal val="#ppt_x"/>
                                          </p:val>
                                        </p:tav>
                                      </p:tavLst>
                                    </p:anim>
                                    <p:anim calcmode="lin" valueType="num">
                                      <p:cBhvr additive="base">
                                        <p:cTn id="50" dur="500" fill="hold"/>
                                        <p:tgtEl>
                                          <p:spTgt spid="5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6" grpId="0"/>
      <p:bldP spid="37" grpId="0"/>
      <p:bldP spid="38" grpId="0"/>
      <p:bldP spid="39" grpId="0"/>
      <p:bldP spid="5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grpSp>
        <p:nvGrpSpPr>
          <p:cNvPr id="166" name="组合 165"/>
          <p:cNvGrpSpPr/>
          <p:nvPr/>
        </p:nvGrpSpPr>
        <p:grpSpPr>
          <a:xfrm>
            <a:off x="2907371" y="2203993"/>
            <a:ext cx="1396490" cy="727196"/>
            <a:chOff x="2835362" y="2781789"/>
            <a:chExt cx="1712377" cy="990764"/>
          </a:xfrm>
        </p:grpSpPr>
        <p:sp>
          <p:nvSpPr>
            <p:cNvPr id="167" name="Freeform 7"/>
            <p:cNvSpPr>
              <a:spLocks/>
            </p:cNvSpPr>
            <p:nvPr/>
          </p:nvSpPr>
          <p:spPr bwMode="auto">
            <a:xfrm>
              <a:off x="2835362" y="3547049"/>
              <a:ext cx="811815"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68" name="Freeform 12"/>
            <p:cNvSpPr>
              <a:spLocks/>
            </p:cNvSpPr>
            <p:nvPr/>
          </p:nvSpPr>
          <p:spPr bwMode="auto">
            <a:xfrm>
              <a:off x="3616625"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169" name="Freeform 13"/>
            <p:cNvSpPr>
              <a:spLocks/>
            </p:cNvSpPr>
            <p:nvPr/>
          </p:nvSpPr>
          <p:spPr bwMode="auto">
            <a:xfrm>
              <a:off x="3546792"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grpSp>
        <p:nvGrpSpPr>
          <p:cNvPr id="170" name="组合 169"/>
          <p:cNvGrpSpPr/>
          <p:nvPr/>
        </p:nvGrpSpPr>
        <p:grpSpPr>
          <a:xfrm>
            <a:off x="1720200" y="2159475"/>
            <a:ext cx="1446323" cy="809418"/>
            <a:chOff x="1648191" y="2732324"/>
            <a:chExt cx="1773483" cy="1102788"/>
          </a:xfrm>
        </p:grpSpPr>
        <p:sp>
          <p:nvSpPr>
            <p:cNvPr id="171" name="Freeform 6"/>
            <p:cNvSpPr>
              <a:spLocks/>
            </p:cNvSpPr>
            <p:nvPr/>
          </p:nvSpPr>
          <p:spPr bwMode="auto">
            <a:xfrm>
              <a:off x="1648191" y="3474305"/>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72" name="Freeform 10"/>
            <p:cNvSpPr>
              <a:spLocks/>
            </p:cNvSpPr>
            <p:nvPr/>
          </p:nvSpPr>
          <p:spPr bwMode="auto">
            <a:xfrm>
              <a:off x="2429455" y="2745418"/>
              <a:ext cx="992219" cy="1089694"/>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sp>
          <p:nvSpPr>
            <p:cNvPr id="173" name="Freeform 11"/>
            <p:cNvSpPr>
              <a:spLocks/>
            </p:cNvSpPr>
            <p:nvPr/>
          </p:nvSpPr>
          <p:spPr bwMode="auto">
            <a:xfrm>
              <a:off x="2237413"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grpSp>
        <p:nvGrpSpPr>
          <p:cNvPr id="174" name="组合 173"/>
          <p:cNvGrpSpPr/>
          <p:nvPr/>
        </p:nvGrpSpPr>
        <p:grpSpPr>
          <a:xfrm>
            <a:off x="4734683" y="2203993"/>
            <a:ext cx="1402422" cy="727196"/>
            <a:chOff x="4662674" y="2781789"/>
            <a:chExt cx="1719651" cy="990764"/>
          </a:xfrm>
        </p:grpSpPr>
        <p:sp>
          <p:nvSpPr>
            <p:cNvPr id="175" name="Freeform 2"/>
            <p:cNvSpPr>
              <a:spLocks/>
            </p:cNvSpPr>
            <p:nvPr/>
          </p:nvSpPr>
          <p:spPr bwMode="auto">
            <a:xfrm flipH="1">
              <a:off x="5579239" y="3547049"/>
              <a:ext cx="803086"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76" name="Freeform 18"/>
            <p:cNvSpPr>
              <a:spLocks/>
            </p:cNvSpPr>
            <p:nvPr/>
          </p:nvSpPr>
          <p:spPr bwMode="auto">
            <a:xfrm flipH="1">
              <a:off x="4662674"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177" name="Freeform 19"/>
            <p:cNvSpPr>
              <a:spLocks/>
            </p:cNvSpPr>
            <p:nvPr/>
          </p:nvSpPr>
          <p:spPr bwMode="auto">
            <a:xfrm flipH="1">
              <a:off x="5593788"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grpSp>
        <p:nvGrpSpPr>
          <p:cNvPr id="178" name="组合 177"/>
          <p:cNvGrpSpPr/>
          <p:nvPr/>
        </p:nvGrpSpPr>
        <p:grpSpPr>
          <a:xfrm>
            <a:off x="5852020" y="2159475"/>
            <a:ext cx="1445135" cy="804080"/>
            <a:chOff x="5780011" y="2732324"/>
            <a:chExt cx="1772026" cy="1095515"/>
          </a:xfrm>
        </p:grpSpPr>
        <p:sp>
          <p:nvSpPr>
            <p:cNvPr id="179" name="Freeform 4"/>
            <p:cNvSpPr>
              <a:spLocks/>
            </p:cNvSpPr>
            <p:nvPr/>
          </p:nvSpPr>
          <p:spPr bwMode="auto">
            <a:xfrm flipH="1">
              <a:off x="6760590" y="3471396"/>
              <a:ext cx="791447" cy="356443"/>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80" name="Freeform 16"/>
            <p:cNvSpPr>
              <a:spLocks/>
            </p:cNvSpPr>
            <p:nvPr/>
          </p:nvSpPr>
          <p:spPr bwMode="auto">
            <a:xfrm flipH="1">
              <a:off x="5780011" y="2732324"/>
              <a:ext cx="992219" cy="1089695"/>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181" name="Freeform 17"/>
            <p:cNvSpPr>
              <a:spLocks/>
            </p:cNvSpPr>
            <p:nvPr/>
          </p:nvSpPr>
          <p:spPr bwMode="auto">
            <a:xfrm flipH="1">
              <a:off x="6772229"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sp>
        <p:nvSpPr>
          <p:cNvPr id="182" name="Rectangle 20"/>
          <p:cNvSpPr>
            <a:spLocks noChangeArrowheads="1"/>
          </p:cNvSpPr>
          <p:nvPr/>
        </p:nvSpPr>
        <p:spPr bwMode="auto">
          <a:xfrm>
            <a:off x="888017"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b="1" dirty="0">
                <a:solidFill>
                  <a:srgbClr val="C00000"/>
                </a:solidFill>
                <a:latin typeface="微软雅黑" pitchFamily="34" charset="-122"/>
                <a:ea typeface="微软雅黑" pitchFamily="34" charset="-122"/>
              </a:rPr>
              <a:t>单击添加文字</a:t>
            </a:r>
            <a:endParaRPr lang="zh-CN" altLang="en-US" sz="1200" b="1" dirty="0">
              <a:solidFill>
                <a:srgbClr val="C00000"/>
              </a:solidFill>
              <a:latin typeface="微软雅黑" pitchFamily="34" charset="-122"/>
              <a:ea typeface="微软雅黑" pitchFamily="34" charset="-122"/>
            </a:endParaRPr>
          </a:p>
          <a:p>
            <a:pPr>
              <a:lnSpc>
                <a:spcPct val="120000"/>
              </a:lnSpc>
            </a:pPr>
            <a:r>
              <a:rPr lang="zh-CN" altLang="en-US" sz="1200" dirty="0">
                <a:solidFill>
                  <a:srgbClr val="C00000"/>
                </a:solidFill>
                <a:latin typeface="微软雅黑" pitchFamily="34" charset="-122"/>
                <a:ea typeface="微软雅黑" pitchFamily="34" charset="-122"/>
              </a:rPr>
              <a:t>单击此处添加文字</a:t>
            </a:r>
          </a:p>
          <a:p>
            <a:pPr>
              <a:lnSpc>
                <a:spcPct val="120000"/>
              </a:lnSpc>
            </a:pPr>
            <a:r>
              <a:rPr lang="zh-CN" altLang="en-US" sz="1200" dirty="0">
                <a:solidFill>
                  <a:srgbClr val="C00000"/>
                </a:solidFill>
                <a:latin typeface="微软雅黑" pitchFamily="34" charset="-122"/>
                <a:ea typeface="微软雅黑" pitchFamily="34" charset="-122"/>
              </a:rPr>
              <a:t>单击此处添加文字</a:t>
            </a:r>
          </a:p>
        </p:txBody>
      </p:sp>
      <p:sp>
        <p:nvSpPr>
          <p:cNvPr id="183" name="Line 21"/>
          <p:cNvSpPr>
            <a:spLocks noChangeShapeType="1"/>
          </p:cNvSpPr>
          <p:nvPr/>
        </p:nvSpPr>
        <p:spPr bwMode="auto">
          <a:xfrm flipV="1">
            <a:off x="904020" y="1412626"/>
            <a:ext cx="1" cy="781427"/>
          </a:xfrm>
          <a:prstGeom prst="line">
            <a:avLst/>
          </a:prstGeom>
          <a:noFill/>
          <a:ln w="127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84" name="Rectangle 22"/>
          <p:cNvSpPr>
            <a:spLocks noChangeArrowheads="1"/>
          </p:cNvSpPr>
          <p:nvPr/>
        </p:nvSpPr>
        <p:spPr bwMode="auto">
          <a:xfrm>
            <a:off x="3569917"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185" name="Line 23"/>
          <p:cNvSpPr>
            <a:spLocks noChangeShapeType="1"/>
          </p:cNvSpPr>
          <p:nvPr/>
        </p:nvSpPr>
        <p:spPr bwMode="auto">
          <a:xfrm flipV="1">
            <a:off x="3583009" y="1421791"/>
            <a:ext cx="1" cy="781427"/>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86" name="Rectangle 24"/>
          <p:cNvSpPr>
            <a:spLocks noChangeArrowheads="1"/>
          </p:cNvSpPr>
          <p:nvPr/>
        </p:nvSpPr>
        <p:spPr bwMode="auto">
          <a:xfrm>
            <a:off x="5866568"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187" name="Line 25"/>
          <p:cNvSpPr>
            <a:spLocks noChangeShapeType="1"/>
          </p:cNvSpPr>
          <p:nvPr/>
        </p:nvSpPr>
        <p:spPr bwMode="auto">
          <a:xfrm flipV="1">
            <a:off x="5866567" y="1420482"/>
            <a:ext cx="1" cy="781427"/>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88" name="Rectangle 26"/>
          <p:cNvSpPr>
            <a:spLocks noChangeArrowheads="1"/>
          </p:cNvSpPr>
          <p:nvPr/>
        </p:nvSpPr>
        <p:spPr bwMode="auto">
          <a:xfrm>
            <a:off x="2365462" y="3325286"/>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dirty="0">
                <a:solidFill>
                  <a:prstClr val="black">
                    <a:lumMod val="75000"/>
                    <a:lumOff val="25000"/>
                  </a:prstClr>
                </a:solidFill>
                <a:latin typeface="微软雅黑" pitchFamily="34" charset="-122"/>
                <a:ea typeface="微软雅黑" pitchFamily="34" charset="-122"/>
              </a:rPr>
              <a:t>单击添加文字</a:t>
            </a:r>
            <a:endParaRPr lang="zh-CN" altLang="en-US" sz="1200" dirty="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dirty="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dirty="0">
                <a:solidFill>
                  <a:prstClr val="black">
                    <a:lumMod val="75000"/>
                    <a:lumOff val="25000"/>
                  </a:prstClr>
                </a:solidFill>
                <a:latin typeface="微软雅黑" pitchFamily="34" charset="-122"/>
                <a:ea typeface="微软雅黑" pitchFamily="34" charset="-122"/>
              </a:rPr>
              <a:t>单击此处添加文字</a:t>
            </a:r>
          </a:p>
        </p:txBody>
      </p:sp>
      <p:sp>
        <p:nvSpPr>
          <p:cNvPr id="189" name="Line 27"/>
          <p:cNvSpPr>
            <a:spLocks noChangeShapeType="1"/>
          </p:cNvSpPr>
          <p:nvPr/>
        </p:nvSpPr>
        <p:spPr bwMode="auto">
          <a:xfrm flipV="1">
            <a:off x="2384374" y="2908903"/>
            <a:ext cx="1" cy="810523"/>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90" name="Rectangle 28"/>
          <p:cNvSpPr>
            <a:spLocks noChangeArrowheads="1"/>
          </p:cNvSpPr>
          <p:nvPr/>
        </p:nvSpPr>
        <p:spPr bwMode="auto">
          <a:xfrm>
            <a:off x="4744867" y="3331834"/>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191" name="Line 29"/>
          <p:cNvSpPr>
            <a:spLocks noChangeShapeType="1"/>
          </p:cNvSpPr>
          <p:nvPr/>
        </p:nvSpPr>
        <p:spPr bwMode="auto">
          <a:xfrm flipV="1">
            <a:off x="4753595" y="2851290"/>
            <a:ext cx="1" cy="875988"/>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92" name="Rectangle 30"/>
          <p:cNvSpPr>
            <a:spLocks noChangeArrowheads="1"/>
          </p:cNvSpPr>
          <p:nvPr/>
        </p:nvSpPr>
        <p:spPr bwMode="auto">
          <a:xfrm>
            <a:off x="7091565" y="3331834"/>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193" name="Line 31"/>
          <p:cNvSpPr>
            <a:spLocks noChangeShapeType="1"/>
          </p:cNvSpPr>
          <p:nvPr/>
        </p:nvSpPr>
        <p:spPr bwMode="auto">
          <a:xfrm flipV="1">
            <a:off x="7100294" y="2942946"/>
            <a:ext cx="1" cy="803249"/>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94" name="WordArt 34"/>
          <p:cNvSpPr>
            <a:spLocks noChangeArrowheads="1" noChangeShapeType="1" noTextEdit="1"/>
          </p:cNvSpPr>
          <p:nvPr/>
        </p:nvSpPr>
        <p:spPr bwMode="auto">
          <a:xfrm>
            <a:off x="2585846" y="2662106"/>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2</a:t>
            </a:r>
            <a:endParaRPr lang="zh-CN" altLang="en-US" sz="3600" kern="10">
              <a:solidFill>
                <a:srgbClr val="000000"/>
              </a:solidFill>
              <a:latin typeface="微软雅黑"/>
              <a:ea typeface="微软雅黑"/>
            </a:endParaRPr>
          </a:p>
        </p:txBody>
      </p:sp>
      <p:sp>
        <p:nvSpPr>
          <p:cNvPr id="195" name="WordArt 35"/>
          <p:cNvSpPr>
            <a:spLocks noChangeArrowheads="1" noChangeShapeType="1" noTextEdit="1"/>
          </p:cNvSpPr>
          <p:nvPr/>
        </p:nvSpPr>
        <p:spPr bwMode="auto">
          <a:xfrm>
            <a:off x="3765742" y="2656868"/>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3</a:t>
            </a:r>
            <a:endParaRPr lang="zh-CN" altLang="en-US" sz="3600" kern="10">
              <a:solidFill>
                <a:srgbClr val="000000"/>
              </a:solidFill>
              <a:latin typeface="微软雅黑"/>
              <a:ea typeface="微软雅黑"/>
            </a:endParaRPr>
          </a:p>
        </p:txBody>
      </p:sp>
      <p:sp>
        <p:nvSpPr>
          <p:cNvPr id="196" name="WordArt 36"/>
          <p:cNvSpPr>
            <a:spLocks noChangeArrowheads="1" noChangeShapeType="1" noTextEdit="1"/>
          </p:cNvSpPr>
          <p:nvPr/>
        </p:nvSpPr>
        <p:spPr bwMode="auto">
          <a:xfrm>
            <a:off x="4807426" y="2656868"/>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4</a:t>
            </a:r>
            <a:endParaRPr lang="zh-CN" altLang="en-US" sz="3600" kern="10">
              <a:solidFill>
                <a:srgbClr val="000000"/>
              </a:solidFill>
              <a:latin typeface="微软雅黑"/>
              <a:ea typeface="微软雅黑"/>
            </a:endParaRPr>
          </a:p>
        </p:txBody>
      </p:sp>
      <p:sp>
        <p:nvSpPr>
          <p:cNvPr id="197" name="WordArt 37"/>
          <p:cNvSpPr>
            <a:spLocks noChangeArrowheads="1" noChangeShapeType="1" noTextEdit="1"/>
          </p:cNvSpPr>
          <p:nvPr/>
        </p:nvSpPr>
        <p:spPr bwMode="auto">
          <a:xfrm>
            <a:off x="5933492" y="2662106"/>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5</a:t>
            </a:r>
            <a:endParaRPr lang="zh-CN" altLang="en-US" sz="3600" kern="10">
              <a:solidFill>
                <a:srgbClr val="000000"/>
              </a:solidFill>
              <a:latin typeface="微软雅黑"/>
              <a:ea typeface="微软雅黑"/>
            </a:endParaRPr>
          </a:p>
        </p:txBody>
      </p:sp>
      <p:sp>
        <p:nvSpPr>
          <p:cNvPr id="198" name="Freeform 39"/>
          <p:cNvSpPr>
            <a:spLocks/>
          </p:cNvSpPr>
          <p:nvPr/>
        </p:nvSpPr>
        <p:spPr bwMode="auto">
          <a:xfrm>
            <a:off x="1985740" y="3356711"/>
            <a:ext cx="685722" cy="41147"/>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nvGrpSpPr>
          <p:cNvPr id="199" name="组合 198"/>
          <p:cNvGrpSpPr/>
          <p:nvPr/>
        </p:nvGrpSpPr>
        <p:grpSpPr>
          <a:xfrm>
            <a:off x="7100294" y="2091387"/>
            <a:ext cx="1466492" cy="936491"/>
            <a:chOff x="7028286" y="2656671"/>
            <a:chExt cx="1798214" cy="1275918"/>
          </a:xfrm>
        </p:grpSpPr>
        <p:sp>
          <p:nvSpPr>
            <p:cNvPr id="200" name="Freeform 5"/>
            <p:cNvSpPr>
              <a:spLocks/>
            </p:cNvSpPr>
            <p:nvPr/>
          </p:nvSpPr>
          <p:spPr bwMode="auto">
            <a:xfrm flipH="1">
              <a:off x="8058331" y="3596514"/>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201" name="Freeform 14"/>
            <p:cNvSpPr>
              <a:spLocks/>
            </p:cNvSpPr>
            <p:nvPr/>
          </p:nvSpPr>
          <p:spPr bwMode="auto">
            <a:xfrm flipH="1">
              <a:off x="7028286"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202" name="Freeform 15"/>
            <p:cNvSpPr>
              <a:spLocks/>
            </p:cNvSpPr>
            <p:nvPr/>
          </p:nvSpPr>
          <p:spPr bwMode="auto">
            <a:xfrm flipH="1">
              <a:off x="8053967"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sp>
        <p:nvSpPr>
          <p:cNvPr id="203" name="WordArt 38"/>
          <p:cNvSpPr>
            <a:spLocks noChangeArrowheads="1" noChangeShapeType="1" noTextEdit="1"/>
          </p:cNvSpPr>
          <p:nvPr/>
        </p:nvSpPr>
        <p:spPr bwMode="auto">
          <a:xfrm>
            <a:off x="7187586" y="2715791"/>
            <a:ext cx="136446" cy="18900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rgbClr val="000000"/>
                </a:solidFill>
                <a:latin typeface="微软雅黑"/>
                <a:ea typeface="微软雅黑"/>
              </a:rPr>
              <a:t>6</a:t>
            </a:r>
            <a:endParaRPr lang="zh-CN" altLang="en-US" sz="3600" kern="10" dirty="0">
              <a:solidFill>
                <a:srgbClr val="000000"/>
              </a:solidFill>
              <a:latin typeface="微软雅黑"/>
              <a:ea typeface="微软雅黑"/>
            </a:endParaRPr>
          </a:p>
        </p:txBody>
      </p:sp>
      <p:grpSp>
        <p:nvGrpSpPr>
          <p:cNvPr id="204" name="组合 203"/>
          <p:cNvGrpSpPr/>
          <p:nvPr/>
        </p:nvGrpSpPr>
        <p:grpSpPr>
          <a:xfrm>
            <a:off x="323529" y="2091387"/>
            <a:ext cx="1574463" cy="939695"/>
            <a:chOff x="251520" y="2656671"/>
            <a:chExt cx="1930608" cy="1280282"/>
          </a:xfrm>
        </p:grpSpPr>
        <p:sp>
          <p:nvSpPr>
            <p:cNvPr id="205" name="Freeform 3"/>
            <p:cNvSpPr>
              <a:spLocks/>
            </p:cNvSpPr>
            <p:nvPr/>
          </p:nvSpPr>
          <p:spPr bwMode="auto">
            <a:xfrm>
              <a:off x="251520" y="3603789"/>
              <a:ext cx="902017" cy="333164"/>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C0504D">
                    <a:alpha val="0"/>
                  </a:srgbClr>
                </a:gs>
                <a:gs pos="100000">
                  <a:srgbClr val="C0504D">
                    <a:gamma/>
                    <a:shade val="54510"/>
                    <a:invGamma/>
                    <a:alpha val="50000"/>
                  </a:srgbClr>
                </a:gs>
              </a:gsLst>
              <a:lin ang="0" scaled="1"/>
            </a:gradFill>
            <a:ln w="9525">
              <a:noFill/>
              <a:round/>
              <a:headEnd/>
              <a:tailEnd/>
            </a:ln>
          </p:spPr>
          <p:txBody>
            <a:bodyPr/>
            <a:lstStyle/>
            <a:p>
              <a:pPr>
                <a:defRPr/>
              </a:pPr>
              <a:endParaRPr lang="zh-CN" altLang="en-US" kern="0">
                <a:solidFill>
                  <a:prstClr val="black"/>
                </a:solidFill>
                <a:latin typeface="微软雅黑" pitchFamily="34" charset="-122"/>
                <a:ea typeface="微软雅黑" pitchFamily="34" charset="-122"/>
              </a:endParaRPr>
            </a:p>
          </p:txBody>
        </p:sp>
        <p:sp>
          <p:nvSpPr>
            <p:cNvPr id="206" name="Freeform 8"/>
            <p:cNvSpPr>
              <a:spLocks/>
            </p:cNvSpPr>
            <p:nvPr/>
          </p:nvSpPr>
          <p:spPr bwMode="auto">
            <a:xfrm>
              <a:off x="1156447"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0">
                  <a:srgbClr val="FF0000"/>
                </a:gs>
                <a:gs pos="100000">
                  <a:srgbClr val="C00000"/>
                </a:gs>
              </a:gsLst>
              <a:path path="circle">
                <a:fillToRect l="100000" t="100000"/>
              </a:path>
            </a:gradFill>
            <a:ln>
              <a:noFill/>
            </a:ln>
          </p:spPr>
          <p:txBody>
            <a:bodyPr wrap="none" anchor="ctr"/>
            <a:lstStyle/>
            <a:p>
              <a:endParaRPr lang="zh-CN" altLang="en-US">
                <a:solidFill>
                  <a:prstClr val="black"/>
                </a:solidFill>
                <a:ea typeface="微软雅黑"/>
              </a:endParaRPr>
            </a:p>
          </p:txBody>
        </p:sp>
        <p:sp>
          <p:nvSpPr>
            <p:cNvPr id="207" name="Freeform 9"/>
            <p:cNvSpPr>
              <a:spLocks/>
            </p:cNvSpPr>
            <p:nvPr/>
          </p:nvSpPr>
          <p:spPr bwMode="auto">
            <a:xfrm>
              <a:off x="810189"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0">
                  <a:srgbClr val="FF0000"/>
                </a:gs>
                <a:gs pos="100000">
                  <a:srgbClr val="C00000"/>
                </a:gs>
              </a:gsLst>
              <a:path path="circle">
                <a:fillToRect l="100000" t="100000"/>
              </a:path>
            </a:gradFill>
            <a:ln>
              <a:noFill/>
            </a:ln>
          </p:spPr>
          <p:txBody>
            <a:bodyPr wrap="none" anchor="ctr"/>
            <a:lstStyle/>
            <a:p>
              <a:endParaRPr lang="zh-CN" altLang="en-US">
                <a:solidFill>
                  <a:prstClr val="black"/>
                </a:solidFill>
                <a:ea typeface="微软雅黑"/>
              </a:endParaRPr>
            </a:p>
          </p:txBody>
        </p:sp>
      </p:grpSp>
      <p:sp>
        <p:nvSpPr>
          <p:cNvPr id="208" name="WordArt 33"/>
          <p:cNvSpPr>
            <a:spLocks noChangeArrowheads="1" noChangeShapeType="1" noTextEdit="1"/>
          </p:cNvSpPr>
          <p:nvPr/>
        </p:nvSpPr>
        <p:spPr bwMode="auto">
          <a:xfrm>
            <a:off x="1350664" y="2730194"/>
            <a:ext cx="103225" cy="18900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rgbClr val="000000"/>
                </a:solidFill>
                <a:latin typeface="微软雅黑"/>
                <a:ea typeface="微软雅黑"/>
              </a:rPr>
              <a:t>1</a:t>
            </a:r>
            <a:endParaRPr lang="zh-CN" altLang="en-US" sz="3600" kern="10" dirty="0">
              <a:solidFill>
                <a:srgbClr val="000000"/>
              </a:solidFill>
              <a:latin typeface="微软雅黑"/>
              <a:ea typeface="微软雅黑"/>
            </a:endParaRPr>
          </a:p>
        </p:txBody>
      </p:sp>
    </p:spTree>
    <p:extLst>
      <p:ext uri="{BB962C8B-B14F-4D97-AF65-F5344CB8AC3E}">
        <p14:creationId xmlns:p14="http://schemas.microsoft.com/office/powerpoint/2010/main" val="2910119583"/>
      </p:ext>
    </p:extLst>
  </p:cSld>
  <p:clrMapOvr>
    <a:masterClrMapping/>
  </p:clrMapOvr>
  <mc:AlternateContent xmlns:mc="http://schemas.openxmlformats.org/markup-compatibility/2006" xmlns:p14="http://schemas.microsoft.com/office/powerpoint/2010/main">
    <mc:Choice Requires="p14">
      <p:transition spd="slow" p14:dur="1200" advClick="0" advTm="6000">
        <p14:flip dir="r"/>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heel(4)">
                                      <p:cBhvr>
                                        <p:cTn id="7" dur="1000"/>
                                        <p:tgtEl>
                                          <p:spTgt spid="42"/>
                                        </p:tgtEl>
                                      </p:cBhvr>
                                    </p:animEffect>
                                  </p:childTnLst>
                                </p:cTn>
                              </p:par>
                            </p:childTnLst>
                          </p:cTn>
                        </p:par>
                        <p:par>
                          <p:cTn id="8" fill="hold">
                            <p:stCondLst>
                              <p:cond delay="1000"/>
                            </p:stCondLst>
                            <p:childTnLst>
                              <p:par>
                                <p:cTn id="9" presetID="37" presetClass="entr" presetSubtype="0" fill="hold" nodeType="afterEffect">
                                  <p:stCondLst>
                                    <p:cond delay="0"/>
                                  </p:stCondLst>
                                  <p:childTnLst>
                                    <p:set>
                                      <p:cBhvr>
                                        <p:cTn id="10" dur="1" fill="hold">
                                          <p:stCondLst>
                                            <p:cond delay="0"/>
                                          </p:stCondLst>
                                        </p:cTn>
                                        <p:tgtEl>
                                          <p:spTgt spid="204"/>
                                        </p:tgtEl>
                                        <p:attrNameLst>
                                          <p:attrName>style.visibility</p:attrName>
                                        </p:attrNameLst>
                                      </p:cBhvr>
                                      <p:to>
                                        <p:strVal val="visible"/>
                                      </p:to>
                                    </p:set>
                                    <p:animEffect transition="in" filter="fade">
                                      <p:cBhvr>
                                        <p:cTn id="11" dur="500"/>
                                        <p:tgtEl>
                                          <p:spTgt spid="204"/>
                                        </p:tgtEl>
                                      </p:cBhvr>
                                    </p:animEffect>
                                    <p:anim calcmode="lin" valueType="num">
                                      <p:cBhvr>
                                        <p:cTn id="12" dur="500" fill="hold"/>
                                        <p:tgtEl>
                                          <p:spTgt spid="204"/>
                                        </p:tgtEl>
                                        <p:attrNameLst>
                                          <p:attrName>ppt_x</p:attrName>
                                        </p:attrNameLst>
                                      </p:cBhvr>
                                      <p:tavLst>
                                        <p:tav tm="0">
                                          <p:val>
                                            <p:strVal val="#ppt_x"/>
                                          </p:val>
                                        </p:tav>
                                        <p:tav tm="100000">
                                          <p:val>
                                            <p:strVal val="#ppt_x"/>
                                          </p:val>
                                        </p:tav>
                                      </p:tavLst>
                                    </p:anim>
                                    <p:anim calcmode="lin" valueType="num">
                                      <p:cBhvr>
                                        <p:cTn id="13" dur="450" decel="100000" fill="hold"/>
                                        <p:tgtEl>
                                          <p:spTgt spid="204"/>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204"/>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250"/>
                                  </p:stCondLst>
                                  <p:childTnLst>
                                    <p:set>
                                      <p:cBhvr>
                                        <p:cTn id="16" dur="1" fill="hold">
                                          <p:stCondLst>
                                            <p:cond delay="0"/>
                                          </p:stCondLst>
                                        </p:cTn>
                                        <p:tgtEl>
                                          <p:spTgt spid="170"/>
                                        </p:tgtEl>
                                        <p:attrNameLst>
                                          <p:attrName>style.visibility</p:attrName>
                                        </p:attrNameLst>
                                      </p:cBhvr>
                                      <p:to>
                                        <p:strVal val="visible"/>
                                      </p:to>
                                    </p:set>
                                    <p:animEffect transition="in" filter="fade">
                                      <p:cBhvr>
                                        <p:cTn id="17" dur="500"/>
                                        <p:tgtEl>
                                          <p:spTgt spid="170"/>
                                        </p:tgtEl>
                                      </p:cBhvr>
                                    </p:animEffect>
                                    <p:anim calcmode="lin" valueType="num">
                                      <p:cBhvr>
                                        <p:cTn id="18" dur="500" fill="hold"/>
                                        <p:tgtEl>
                                          <p:spTgt spid="170"/>
                                        </p:tgtEl>
                                        <p:attrNameLst>
                                          <p:attrName>ppt_x</p:attrName>
                                        </p:attrNameLst>
                                      </p:cBhvr>
                                      <p:tavLst>
                                        <p:tav tm="0">
                                          <p:val>
                                            <p:strVal val="#ppt_x"/>
                                          </p:val>
                                        </p:tav>
                                        <p:tav tm="100000">
                                          <p:val>
                                            <p:strVal val="#ppt_x"/>
                                          </p:val>
                                        </p:tav>
                                      </p:tavLst>
                                    </p:anim>
                                    <p:anim calcmode="lin" valueType="num">
                                      <p:cBhvr>
                                        <p:cTn id="19" dur="450" decel="100000" fill="hold"/>
                                        <p:tgtEl>
                                          <p:spTgt spid="170"/>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170"/>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500"/>
                                  </p:stCondLst>
                                  <p:childTnLst>
                                    <p:set>
                                      <p:cBhvr>
                                        <p:cTn id="22" dur="1" fill="hold">
                                          <p:stCondLst>
                                            <p:cond delay="0"/>
                                          </p:stCondLst>
                                        </p:cTn>
                                        <p:tgtEl>
                                          <p:spTgt spid="166"/>
                                        </p:tgtEl>
                                        <p:attrNameLst>
                                          <p:attrName>style.visibility</p:attrName>
                                        </p:attrNameLst>
                                      </p:cBhvr>
                                      <p:to>
                                        <p:strVal val="visible"/>
                                      </p:to>
                                    </p:set>
                                    <p:animEffect transition="in" filter="fade">
                                      <p:cBhvr>
                                        <p:cTn id="23" dur="500"/>
                                        <p:tgtEl>
                                          <p:spTgt spid="166"/>
                                        </p:tgtEl>
                                      </p:cBhvr>
                                    </p:animEffect>
                                    <p:anim calcmode="lin" valueType="num">
                                      <p:cBhvr>
                                        <p:cTn id="24" dur="500" fill="hold"/>
                                        <p:tgtEl>
                                          <p:spTgt spid="166"/>
                                        </p:tgtEl>
                                        <p:attrNameLst>
                                          <p:attrName>ppt_x</p:attrName>
                                        </p:attrNameLst>
                                      </p:cBhvr>
                                      <p:tavLst>
                                        <p:tav tm="0">
                                          <p:val>
                                            <p:strVal val="#ppt_x"/>
                                          </p:val>
                                        </p:tav>
                                        <p:tav tm="100000">
                                          <p:val>
                                            <p:strVal val="#ppt_x"/>
                                          </p:val>
                                        </p:tav>
                                      </p:tavLst>
                                    </p:anim>
                                    <p:anim calcmode="lin" valueType="num">
                                      <p:cBhvr>
                                        <p:cTn id="25" dur="450" decel="100000" fill="hold"/>
                                        <p:tgtEl>
                                          <p:spTgt spid="166"/>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166"/>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750"/>
                                  </p:stCondLst>
                                  <p:childTnLst>
                                    <p:set>
                                      <p:cBhvr>
                                        <p:cTn id="28" dur="1" fill="hold">
                                          <p:stCondLst>
                                            <p:cond delay="0"/>
                                          </p:stCondLst>
                                        </p:cTn>
                                        <p:tgtEl>
                                          <p:spTgt spid="174"/>
                                        </p:tgtEl>
                                        <p:attrNameLst>
                                          <p:attrName>style.visibility</p:attrName>
                                        </p:attrNameLst>
                                      </p:cBhvr>
                                      <p:to>
                                        <p:strVal val="visible"/>
                                      </p:to>
                                    </p:set>
                                    <p:animEffect transition="in" filter="fade">
                                      <p:cBhvr>
                                        <p:cTn id="29" dur="500"/>
                                        <p:tgtEl>
                                          <p:spTgt spid="174"/>
                                        </p:tgtEl>
                                      </p:cBhvr>
                                    </p:animEffect>
                                    <p:anim calcmode="lin" valueType="num">
                                      <p:cBhvr>
                                        <p:cTn id="30" dur="500" fill="hold"/>
                                        <p:tgtEl>
                                          <p:spTgt spid="174"/>
                                        </p:tgtEl>
                                        <p:attrNameLst>
                                          <p:attrName>ppt_x</p:attrName>
                                        </p:attrNameLst>
                                      </p:cBhvr>
                                      <p:tavLst>
                                        <p:tav tm="0">
                                          <p:val>
                                            <p:strVal val="#ppt_x"/>
                                          </p:val>
                                        </p:tav>
                                        <p:tav tm="100000">
                                          <p:val>
                                            <p:strVal val="#ppt_x"/>
                                          </p:val>
                                        </p:tav>
                                      </p:tavLst>
                                    </p:anim>
                                    <p:anim calcmode="lin" valueType="num">
                                      <p:cBhvr>
                                        <p:cTn id="31" dur="450" decel="100000" fill="hold"/>
                                        <p:tgtEl>
                                          <p:spTgt spid="174"/>
                                        </p:tgtEl>
                                        <p:attrNameLst>
                                          <p:attrName>ppt_y</p:attrName>
                                        </p:attrNameLst>
                                      </p:cBhvr>
                                      <p:tavLst>
                                        <p:tav tm="0">
                                          <p:val>
                                            <p:strVal val="#ppt_y+1"/>
                                          </p:val>
                                        </p:tav>
                                        <p:tav tm="100000">
                                          <p:val>
                                            <p:strVal val="#ppt_y-.03"/>
                                          </p:val>
                                        </p:tav>
                                      </p:tavLst>
                                    </p:anim>
                                    <p:anim calcmode="lin" valueType="num">
                                      <p:cBhvr>
                                        <p:cTn id="32" dur="50" accel="100000" fill="hold">
                                          <p:stCondLst>
                                            <p:cond delay="450"/>
                                          </p:stCondLst>
                                        </p:cTn>
                                        <p:tgtEl>
                                          <p:spTgt spid="174"/>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1000"/>
                                  </p:stCondLst>
                                  <p:childTnLst>
                                    <p:set>
                                      <p:cBhvr>
                                        <p:cTn id="34" dur="1" fill="hold">
                                          <p:stCondLst>
                                            <p:cond delay="0"/>
                                          </p:stCondLst>
                                        </p:cTn>
                                        <p:tgtEl>
                                          <p:spTgt spid="178"/>
                                        </p:tgtEl>
                                        <p:attrNameLst>
                                          <p:attrName>style.visibility</p:attrName>
                                        </p:attrNameLst>
                                      </p:cBhvr>
                                      <p:to>
                                        <p:strVal val="visible"/>
                                      </p:to>
                                    </p:set>
                                    <p:animEffect transition="in" filter="fade">
                                      <p:cBhvr>
                                        <p:cTn id="35" dur="500"/>
                                        <p:tgtEl>
                                          <p:spTgt spid="178"/>
                                        </p:tgtEl>
                                      </p:cBhvr>
                                    </p:animEffect>
                                    <p:anim calcmode="lin" valueType="num">
                                      <p:cBhvr>
                                        <p:cTn id="36" dur="500" fill="hold"/>
                                        <p:tgtEl>
                                          <p:spTgt spid="178"/>
                                        </p:tgtEl>
                                        <p:attrNameLst>
                                          <p:attrName>ppt_x</p:attrName>
                                        </p:attrNameLst>
                                      </p:cBhvr>
                                      <p:tavLst>
                                        <p:tav tm="0">
                                          <p:val>
                                            <p:strVal val="#ppt_x"/>
                                          </p:val>
                                        </p:tav>
                                        <p:tav tm="100000">
                                          <p:val>
                                            <p:strVal val="#ppt_x"/>
                                          </p:val>
                                        </p:tav>
                                      </p:tavLst>
                                    </p:anim>
                                    <p:anim calcmode="lin" valueType="num">
                                      <p:cBhvr>
                                        <p:cTn id="37" dur="450" decel="100000" fill="hold"/>
                                        <p:tgtEl>
                                          <p:spTgt spid="178"/>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178"/>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1250"/>
                                  </p:stCondLst>
                                  <p:childTnLst>
                                    <p:set>
                                      <p:cBhvr>
                                        <p:cTn id="40" dur="1" fill="hold">
                                          <p:stCondLst>
                                            <p:cond delay="0"/>
                                          </p:stCondLst>
                                        </p:cTn>
                                        <p:tgtEl>
                                          <p:spTgt spid="199"/>
                                        </p:tgtEl>
                                        <p:attrNameLst>
                                          <p:attrName>style.visibility</p:attrName>
                                        </p:attrNameLst>
                                      </p:cBhvr>
                                      <p:to>
                                        <p:strVal val="visible"/>
                                      </p:to>
                                    </p:set>
                                    <p:animEffect transition="in" filter="fade">
                                      <p:cBhvr>
                                        <p:cTn id="41" dur="500"/>
                                        <p:tgtEl>
                                          <p:spTgt spid="199"/>
                                        </p:tgtEl>
                                      </p:cBhvr>
                                    </p:animEffect>
                                    <p:anim calcmode="lin" valueType="num">
                                      <p:cBhvr>
                                        <p:cTn id="42" dur="500" fill="hold"/>
                                        <p:tgtEl>
                                          <p:spTgt spid="199"/>
                                        </p:tgtEl>
                                        <p:attrNameLst>
                                          <p:attrName>ppt_x</p:attrName>
                                        </p:attrNameLst>
                                      </p:cBhvr>
                                      <p:tavLst>
                                        <p:tav tm="0">
                                          <p:val>
                                            <p:strVal val="#ppt_x"/>
                                          </p:val>
                                        </p:tav>
                                        <p:tav tm="100000">
                                          <p:val>
                                            <p:strVal val="#ppt_x"/>
                                          </p:val>
                                        </p:tav>
                                      </p:tavLst>
                                    </p:anim>
                                    <p:anim calcmode="lin" valueType="num">
                                      <p:cBhvr>
                                        <p:cTn id="43" dur="450" decel="100000" fill="hold"/>
                                        <p:tgtEl>
                                          <p:spTgt spid="199"/>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199"/>
                                        </p:tgtEl>
                                        <p:attrNameLst>
                                          <p:attrName>ppt_y</p:attrName>
                                        </p:attrNameLst>
                                      </p:cBhvr>
                                      <p:tavLst>
                                        <p:tav tm="0">
                                          <p:val>
                                            <p:strVal val="#ppt_y-.03"/>
                                          </p:val>
                                        </p:tav>
                                        <p:tav tm="100000">
                                          <p:val>
                                            <p:strVal val="#ppt_y"/>
                                          </p:val>
                                        </p:tav>
                                      </p:tavLst>
                                    </p:anim>
                                  </p:childTnLst>
                                </p:cTn>
                              </p:par>
                            </p:childTnLst>
                          </p:cTn>
                        </p:par>
                        <p:par>
                          <p:cTn id="45" fill="hold">
                            <p:stCondLst>
                              <p:cond delay="2750"/>
                            </p:stCondLst>
                            <p:childTnLst>
                              <p:par>
                                <p:cTn id="46" presetID="10" presetClass="entr" presetSubtype="0" fill="hold" grpId="0" nodeType="afterEffect">
                                  <p:stCondLst>
                                    <p:cond delay="0"/>
                                  </p:stCondLst>
                                  <p:childTnLst>
                                    <p:set>
                                      <p:cBhvr>
                                        <p:cTn id="47" dur="1" fill="hold">
                                          <p:stCondLst>
                                            <p:cond delay="0"/>
                                          </p:stCondLst>
                                        </p:cTn>
                                        <p:tgtEl>
                                          <p:spTgt spid="203"/>
                                        </p:tgtEl>
                                        <p:attrNameLst>
                                          <p:attrName>style.visibility</p:attrName>
                                        </p:attrNameLst>
                                      </p:cBhvr>
                                      <p:to>
                                        <p:strVal val="visible"/>
                                      </p:to>
                                    </p:set>
                                    <p:animEffect transition="in" filter="fade">
                                      <p:cBhvr>
                                        <p:cTn id="48" dur="250"/>
                                        <p:tgtEl>
                                          <p:spTgt spid="203"/>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197"/>
                                        </p:tgtEl>
                                        <p:attrNameLst>
                                          <p:attrName>style.visibility</p:attrName>
                                        </p:attrNameLst>
                                      </p:cBhvr>
                                      <p:to>
                                        <p:strVal val="visible"/>
                                      </p:to>
                                    </p:set>
                                    <p:animEffect transition="in" filter="fade">
                                      <p:cBhvr>
                                        <p:cTn id="51" dur="250"/>
                                        <p:tgtEl>
                                          <p:spTgt spid="197"/>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196"/>
                                        </p:tgtEl>
                                        <p:attrNameLst>
                                          <p:attrName>style.visibility</p:attrName>
                                        </p:attrNameLst>
                                      </p:cBhvr>
                                      <p:to>
                                        <p:strVal val="visible"/>
                                      </p:to>
                                    </p:set>
                                    <p:animEffect transition="in" filter="fade">
                                      <p:cBhvr>
                                        <p:cTn id="54" dur="250"/>
                                        <p:tgtEl>
                                          <p:spTgt spid="196"/>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195"/>
                                        </p:tgtEl>
                                        <p:attrNameLst>
                                          <p:attrName>style.visibility</p:attrName>
                                        </p:attrNameLst>
                                      </p:cBhvr>
                                      <p:to>
                                        <p:strVal val="visible"/>
                                      </p:to>
                                    </p:set>
                                    <p:animEffect transition="in" filter="fade">
                                      <p:cBhvr>
                                        <p:cTn id="57" dur="250"/>
                                        <p:tgtEl>
                                          <p:spTgt spid="195"/>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194"/>
                                        </p:tgtEl>
                                        <p:attrNameLst>
                                          <p:attrName>style.visibility</p:attrName>
                                        </p:attrNameLst>
                                      </p:cBhvr>
                                      <p:to>
                                        <p:strVal val="visible"/>
                                      </p:to>
                                    </p:set>
                                    <p:animEffect transition="in" filter="fade">
                                      <p:cBhvr>
                                        <p:cTn id="60" dur="250"/>
                                        <p:tgtEl>
                                          <p:spTgt spid="194"/>
                                        </p:tgtEl>
                                      </p:cBhvr>
                                    </p:animEffect>
                                  </p:childTnLst>
                                </p:cTn>
                              </p:par>
                              <p:par>
                                <p:cTn id="61" presetID="10" presetClass="entr" presetSubtype="0" fill="hold" grpId="0" nodeType="withEffect">
                                  <p:stCondLst>
                                    <p:cond delay="1250"/>
                                  </p:stCondLst>
                                  <p:childTnLst>
                                    <p:set>
                                      <p:cBhvr>
                                        <p:cTn id="62" dur="1" fill="hold">
                                          <p:stCondLst>
                                            <p:cond delay="0"/>
                                          </p:stCondLst>
                                        </p:cTn>
                                        <p:tgtEl>
                                          <p:spTgt spid="208"/>
                                        </p:tgtEl>
                                        <p:attrNameLst>
                                          <p:attrName>style.visibility</p:attrName>
                                        </p:attrNameLst>
                                      </p:cBhvr>
                                      <p:to>
                                        <p:strVal val="visible"/>
                                      </p:to>
                                    </p:set>
                                    <p:animEffect transition="in" filter="fade">
                                      <p:cBhvr>
                                        <p:cTn id="63" dur="250"/>
                                        <p:tgtEl>
                                          <p:spTgt spid="208"/>
                                        </p:tgtEl>
                                      </p:cBhvr>
                                    </p:animEffect>
                                  </p:childTnLst>
                                </p:cTn>
                              </p:par>
                            </p:childTnLst>
                          </p:cTn>
                        </p:par>
                        <p:par>
                          <p:cTn id="64" fill="hold">
                            <p:stCondLst>
                              <p:cond delay="4250"/>
                            </p:stCondLst>
                            <p:childTnLst>
                              <p:par>
                                <p:cTn id="65" presetID="22" presetClass="entr" presetSubtype="4" fill="hold" grpId="0" nodeType="afterEffect">
                                  <p:stCondLst>
                                    <p:cond delay="0"/>
                                  </p:stCondLst>
                                  <p:childTnLst>
                                    <p:set>
                                      <p:cBhvr>
                                        <p:cTn id="66" dur="1" fill="hold">
                                          <p:stCondLst>
                                            <p:cond delay="0"/>
                                          </p:stCondLst>
                                        </p:cTn>
                                        <p:tgtEl>
                                          <p:spTgt spid="183"/>
                                        </p:tgtEl>
                                        <p:attrNameLst>
                                          <p:attrName>style.visibility</p:attrName>
                                        </p:attrNameLst>
                                      </p:cBhvr>
                                      <p:to>
                                        <p:strVal val="visible"/>
                                      </p:to>
                                    </p:set>
                                    <p:animEffect transition="in" filter="wipe(down)">
                                      <p:cBhvr>
                                        <p:cTn id="67" dur="250"/>
                                        <p:tgtEl>
                                          <p:spTgt spid="183"/>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185"/>
                                        </p:tgtEl>
                                        <p:attrNameLst>
                                          <p:attrName>style.visibility</p:attrName>
                                        </p:attrNameLst>
                                      </p:cBhvr>
                                      <p:to>
                                        <p:strVal val="visible"/>
                                      </p:to>
                                    </p:set>
                                    <p:animEffect transition="in" filter="wipe(down)">
                                      <p:cBhvr>
                                        <p:cTn id="70" dur="250"/>
                                        <p:tgtEl>
                                          <p:spTgt spid="185"/>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87"/>
                                        </p:tgtEl>
                                        <p:attrNameLst>
                                          <p:attrName>style.visibility</p:attrName>
                                        </p:attrNameLst>
                                      </p:cBhvr>
                                      <p:to>
                                        <p:strVal val="visible"/>
                                      </p:to>
                                    </p:set>
                                    <p:animEffect transition="in" filter="wipe(down)">
                                      <p:cBhvr>
                                        <p:cTn id="73" dur="250"/>
                                        <p:tgtEl>
                                          <p:spTgt spid="187"/>
                                        </p:tgtEl>
                                      </p:cBhvr>
                                    </p:animEffect>
                                  </p:childTnLst>
                                </p:cTn>
                              </p:par>
                            </p:childTnLst>
                          </p:cTn>
                        </p:par>
                        <p:par>
                          <p:cTn id="74" fill="hold">
                            <p:stCondLst>
                              <p:cond delay="4500"/>
                            </p:stCondLst>
                            <p:childTnLst>
                              <p:par>
                                <p:cTn id="75" presetID="22" presetClass="entr" presetSubtype="1" fill="hold" grpId="0" nodeType="afterEffect">
                                  <p:stCondLst>
                                    <p:cond delay="0"/>
                                  </p:stCondLst>
                                  <p:childTnLst>
                                    <p:set>
                                      <p:cBhvr>
                                        <p:cTn id="76" dur="1" fill="hold">
                                          <p:stCondLst>
                                            <p:cond delay="0"/>
                                          </p:stCondLst>
                                        </p:cTn>
                                        <p:tgtEl>
                                          <p:spTgt spid="189"/>
                                        </p:tgtEl>
                                        <p:attrNameLst>
                                          <p:attrName>style.visibility</p:attrName>
                                        </p:attrNameLst>
                                      </p:cBhvr>
                                      <p:to>
                                        <p:strVal val="visible"/>
                                      </p:to>
                                    </p:set>
                                    <p:animEffect transition="in" filter="wipe(up)">
                                      <p:cBhvr>
                                        <p:cTn id="77" dur="250"/>
                                        <p:tgtEl>
                                          <p:spTgt spid="189"/>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191"/>
                                        </p:tgtEl>
                                        <p:attrNameLst>
                                          <p:attrName>style.visibility</p:attrName>
                                        </p:attrNameLst>
                                      </p:cBhvr>
                                      <p:to>
                                        <p:strVal val="visible"/>
                                      </p:to>
                                    </p:set>
                                    <p:animEffect transition="in" filter="wipe(up)">
                                      <p:cBhvr>
                                        <p:cTn id="80" dur="250"/>
                                        <p:tgtEl>
                                          <p:spTgt spid="191"/>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193"/>
                                        </p:tgtEl>
                                        <p:attrNameLst>
                                          <p:attrName>style.visibility</p:attrName>
                                        </p:attrNameLst>
                                      </p:cBhvr>
                                      <p:to>
                                        <p:strVal val="visible"/>
                                      </p:to>
                                    </p:set>
                                    <p:animEffect transition="in" filter="wipe(up)">
                                      <p:cBhvr>
                                        <p:cTn id="83" dur="250"/>
                                        <p:tgtEl>
                                          <p:spTgt spid="193"/>
                                        </p:tgtEl>
                                      </p:cBhvr>
                                    </p:animEffect>
                                  </p:childTnLst>
                                </p:cTn>
                              </p:par>
                            </p:childTnLst>
                          </p:cTn>
                        </p:par>
                        <p:par>
                          <p:cTn id="84" fill="hold">
                            <p:stCondLst>
                              <p:cond delay="4750"/>
                            </p:stCondLst>
                            <p:childTnLst>
                              <p:par>
                                <p:cTn id="85" presetID="18" presetClass="entr" presetSubtype="3" fill="hold" grpId="0" nodeType="afterEffect">
                                  <p:stCondLst>
                                    <p:cond delay="0"/>
                                  </p:stCondLst>
                                  <p:childTnLst>
                                    <p:set>
                                      <p:cBhvr>
                                        <p:cTn id="86" dur="1" fill="hold">
                                          <p:stCondLst>
                                            <p:cond delay="0"/>
                                          </p:stCondLst>
                                        </p:cTn>
                                        <p:tgtEl>
                                          <p:spTgt spid="182"/>
                                        </p:tgtEl>
                                        <p:attrNameLst>
                                          <p:attrName>style.visibility</p:attrName>
                                        </p:attrNameLst>
                                      </p:cBhvr>
                                      <p:to>
                                        <p:strVal val="visible"/>
                                      </p:to>
                                    </p:set>
                                    <p:animEffect transition="in" filter="strips(upRight)">
                                      <p:cBhvr>
                                        <p:cTn id="87" dur="250"/>
                                        <p:tgtEl>
                                          <p:spTgt spid="182"/>
                                        </p:tgtEl>
                                      </p:cBhvr>
                                    </p:animEffect>
                                  </p:childTnLst>
                                </p:cTn>
                              </p:par>
                              <p:par>
                                <p:cTn id="88" presetID="18" presetClass="entr" presetSubtype="3" fill="hold" grpId="0" nodeType="withEffect">
                                  <p:stCondLst>
                                    <p:cond delay="0"/>
                                  </p:stCondLst>
                                  <p:childTnLst>
                                    <p:set>
                                      <p:cBhvr>
                                        <p:cTn id="89" dur="1" fill="hold">
                                          <p:stCondLst>
                                            <p:cond delay="0"/>
                                          </p:stCondLst>
                                        </p:cTn>
                                        <p:tgtEl>
                                          <p:spTgt spid="184"/>
                                        </p:tgtEl>
                                        <p:attrNameLst>
                                          <p:attrName>style.visibility</p:attrName>
                                        </p:attrNameLst>
                                      </p:cBhvr>
                                      <p:to>
                                        <p:strVal val="visible"/>
                                      </p:to>
                                    </p:set>
                                    <p:animEffect transition="in" filter="strips(upRight)">
                                      <p:cBhvr>
                                        <p:cTn id="90" dur="250"/>
                                        <p:tgtEl>
                                          <p:spTgt spid="184"/>
                                        </p:tgtEl>
                                      </p:cBhvr>
                                    </p:animEffect>
                                  </p:childTnLst>
                                </p:cTn>
                              </p:par>
                              <p:par>
                                <p:cTn id="91" presetID="18" presetClass="entr" presetSubtype="3" fill="hold" grpId="0" nodeType="withEffect">
                                  <p:stCondLst>
                                    <p:cond delay="0"/>
                                  </p:stCondLst>
                                  <p:childTnLst>
                                    <p:set>
                                      <p:cBhvr>
                                        <p:cTn id="92" dur="1" fill="hold">
                                          <p:stCondLst>
                                            <p:cond delay="0"/>
                                          </p:stCondLst>
                                        </p:cTn>
                                        <p:tgtEl>
                                          <p:spTgt spid="186"/>
                                        </p:tgtEl>
                                        <p:attrNameLst>
                                          <p:attrName>style.visibility</p:attrName>
                                        </p:attrNameLst>
                                      </p:cBhvr>
                                      <p:to>
                                        <p:strVal val="visible"/>
                                      </p:to>
                                    </p:set>
                                    <p:animEffect transition="in" filter="strips(upRight)">
                                      <p:cBhvr>
                                        <p:cTn id="93" dur="250"/>
                                        <p:tgtEl>
                                          <p:spTgt spid="186"/>
                                        </p:tgtEl>
                                      </p:cBhvr>
                                    </p:animEffect>
                                  </p:childTnLst>
                                </p:cTn>
                              </p:par>
                            </p:childTnLst>
                          </p:cTn>
                        </p:par>
                        <p:par>
                          <p:cTn id="94" fill="hold">
                            <p:stCondLst>
                              <p:cond delay="5000"/>
                            </p:stCondLst>
                            <p:childTnLst>
                              <p:par>
                                <p:cTn id="95" presetID="18" presetClass="entr" presetSubtype="9" fill="hold" grpId="0" nodeType="afterEffect">
                                  <p:stCondLst>
                                    <p:cond delay="0"/>
                                  </p:stCondLst>
                                  <p:childTnLst>
                                    <p:set>
                                      <p:cBhvr>
                                        <p:cTn id="96" dur="1" fill="hold">
                                          <p:stCondLst>
                                            <p:cond delay="0"/>
                                          </p:stCondLst>
                                        </p:cTn>
                                        <p:tgtEl>
                                          <p:spTgt spid="188"/>
                                        </p:tgtEl>
                                        <p:attrNameLst>
                                          <p:attrName>style.visibility</p:attrName>
                                        </p:attrNameLst>
                                      </p:cBhvr>
                                      <p:to>
                                        <p:strVal val="visible"/>
                                      </p:to>
                                    </p:set>
                                    <p:animEffect transition="in" filter="strips(upLeft)">
                                      <p:cBhvr>
                                        <p:cTn id="97" dur="250"/>
                                        <p:tgtEl>
                                          <p:spTgt spid="188"/>
                                        </p:tgtEl>
                                      </p:cBhvr>
                                    </p:animEffect>
                                  </p:childTnLst>
                                </p:cTn>
                              </p:par>
                              <p:par>
                                <p:cTn id="98" presetID="18" presetClass="entr" presetSubtype="9" fill="hold" grpId="0" nodeType="withEffect">
                                  <p:stCondLst>
                                    <p:cond delay="0"/>
                                  </p:stCondLst>
                                  <p:childTnLst>
                                    <p:set>
                                      <p:cBhvr>
                                        <p:cTn id="99" dur="1" fill="hold">
                                          <p:stCondLst>
                                            <p:cond delay="0"/>
                                          </p:stCondLst>
                                        </p:cTn>
                                        <p:tgtEl>
                                          <p:spTgt spid="190"/>
                                        </p:tgtEl>
                                        <p:attrNameLst>
                                          <p:attrName>style.visibility</p:attrName>
                                        </p:attrNameLst>
                                      </p:cBhvr>
                                      <p:to>
                                        <p:strVal val="visible"/>
                                      </p:to>
                                    </p:set>
                                    <p:animEffect transition="in" filter="strips(upLeft)">
                                      <p:cBhvr>
                                        <p:cTn id="100" dur="250"/>
                                        <p:tgtEl>
                                          <p:spTgt spid="190"/>
                                        </p:tgtEl>
                                      </p:cBhvr>
                                    </p:animEffect>
                                  </p:childTnLst>
                                </p:cTn>
                              </p:par>
                              <p:par>
                                <p:cTn id="101" presetID="18" presetClass="entr" presetSubtype="9" fill="hold" grpId="0" nodeType="withEffect">
                                  <p:stCondLst>
                                    <p:cond delay="0"/>
                                  </p:stCondLst>
                                  <p:childTnLst>
                                    <p:set>
                                      <p:cBhvr>
                                        <p:cTn id="102" dur="1" fill="hold">
                                          <p:stCondLst>
                                            <p:cond delay="0"/>
                                          </p:stCondLst>
                                        </p:cTn>
                                        <p:tgtEl>
                                          <p:spTgt spid="192"/>
                                        </p:tgtEl>
                                        <p:attrNameLst>
                                          <p:attrName>style.visibility</p:attrName>
                                        </p:attrNameLst>
                                      </p:cBhvr>
                                      <p:to>
                                        <p:strVal val="visible"/>
                                      </p:to>
                                    </p:set>
                                    <p:animEffect transition="in" filter="strips(upLeft)">
                                      <p:cBhvr>
                                        <p:cTn id="103" dur="250"/>
                                        <p:tgtEl>
                                          <p:spTgt spid="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182" grpId="0"/>
      <p:bldP spid="183" grpId="0" animBg="1"/>
      <p:bldP spid="184" grpId="0"/>
      <p:bldP spid="185" grpId="0" animBg="1"/>
      <p:bldP spid="186" grpId="0"/>
      <p:bldP spid="187" grpId="0" animBg="1"/>
      <p:bldP spid="188" grpId="0"/>
      <p:bldP spid="189" grpId="0" animBg="1"/>
      <p:bldP spid="190" grpId="0"/>
      <p:bldP spid="191" grpId="0" animBg="1"/>
      <p:bldP spid="192" grpId="0"/>
      <p:bldP spid="193" grpId="0" animBg="1"/>
      <p:bldP spid="194" grpId="0"/>
      <p:bldP spid="195" grpId="0"/>
      <p:bldP spid="196" grpId="0"/>
      <p:bldP spid="197" grpId="0"/>
      <p:bldP spid="203" grpId="0"/>
      <p:bldP spid="208"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824602"/>
            <a:ext cx="3840488" cy="3328423"/>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80627" y="2854447"/>
            <a:ext cx="2563373" cy="2289053"/>
          </a:xfrm>
          <a:prstGeom prst="rect">
            <a:avLst/>
          </a:prstGeom>
        </p:spPr>
      </p:pic>
      <p:pic>
        <p:nvPicPr>
          <p:cNvPr id="12" name="Picture 32" descr="鸽子上"/>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580627" y="-118775"/>
            <a:ext cx="2024062" cy="242887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13"/>
          <p:cNvSpPr txBox="1">
            <a:spLocks noChangeArrowheads="1"/>
          </p:cNvSpPr>
          <p:nvPr/>
        </p:nvSpPr>
        <p:spPr bwMode="auto">
          <a:xfrm>
            <a:off x="2771800" y="2715766"/>
            <a:ext cx="3312368" cy="7461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45" tIns="36273" rIns="72545" bIns="36273"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dist" eaLnBrk="1" hangingPunct="1">
              <a:lnSpc>
                <a:spcPts val="3333"/>
              </a:lnSpc>
              <a:spcBef>
                <a:spcPct val="20000"/>
              </a:spcBef>
            </a:pPr>
            <a:r>
              <a:rPr lang="zh-CN" altLang="en-US" sz="5700" b="0" dirty="0">
                <a:latin typeface="方正行楷简体" panose="02010601030101010101" pitchFamily="2" charset="-122"/>
                <a:ea typeface="方正行楷简体" panose="02010601030101010101" pitchFamily="2" charset="-122"/>
              </a:rPr>
              <a:t>谢谢观赏</a:t>
            </a:r>
          </a:p>
        </p:txBody>
      </p:sp>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75856" y="3397909"/>
            <a:ext cx="3160922" cy="1982153"/>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403648" y="533018"/>
            <a:ext cx="5992380" cy="182270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advClick="0" advTm="6000">
        <p:dissolve/>
      </p:transition>
    </mc:Choice>
    <mc:Fallback xmlns="">
      <p:transition spd="slow" advClick="0" advTm="6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00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22" presetClass="entr" presetSubtype="8"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53" presetClass="entr" presetSubtype="16"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2000" fill="hold"/>
                                        <p:tgtEl>
                                          <p:spTgt spid="8"/>
                                        </p:tgtEl>
                                        <p:attrNameLst>
                                          <p:attrName>ppt_w</p:attrName>
                                        </p:attrNameLst>
                                      </p:cBhvr>
                                      <p:tavLst>
                                        <p:tav tm="0">
                                          <p:val>
                                            <p:fltVal val="0"/>
                                          </p:val>
                                        </p:tav>
                                        <p:tav tm="100000">
                                          <p:val>
                                            <p:strVal val="#ppt_w"/>
                                          </p:val>
                                        </p:tav>
                                      </p:tavLst>
                                    </p:anim>
                                    <p:anim calcmode="lin" valueType="num">
                                      <p:cBhvr>
                                        <p:cTn id="21" dur="2000" fill="hold"/>
                                        <p:tgtEl>
                                          <p:spTgt spid="8"/>
                                        </p:tgtEl>
                                        <p:attrNameLst>
                                          <p:attrName>ppt_h</p:attrName>
                                        </p:attrNameLst>
                                      </p:cBhvr>
                                      <p:tavLst>
                                        <p:tav tm="0">
                                          <p:val>
                                            <p:fltVal val="0"/>
                                          </p:val>
                                        </p:tav>
                                        <p:tav tm="100000">
                                          <p:val>
                                            <p:strVal val="#ppt_h"/>
                                          </p:val>
                                        </p:tav>
                                      </p:tavLst>
                                    </p:anim>
                                    <p:animEffect transition="in" filter="fade">
                                      <p:cBhvr>
                                        <p:cTn id="22" dur="2000"/>
                                        <p:tgtEl>
                                          <p:spTgt spid="8"/>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childTnLst>
                          </p:cTn>
                        </p:par>
                        <p:par>
                          <p:cTn id="29" fill="hold">
                            <p:stCondLst>
                              <p:cond delay="2500"/>
                            </p:stCondLst>
                            <p:childTnLst>
                              <p:par>
                                <p:cTn id="30" presetID="26" presetClass="emph" presetSubtype="0" fill="hold" nodeType="afterEffect">
                                  <p:stCondLst>
                                    <p:cond delay="0"/>
                                  </p:stCondLst>
                                  <p:childTnLst>
                                    <p:animEffect transition="out" filter="fade">
                                      <p:cBhvr>
                                        <p:cTn id="31" dur="500" tmFilter="0, 0; .2, .5; .8, .5; 1, 0"/>
                                        <p:tgtEl>
                                          <p:spTgt spid="11"/>
                                        </p:tgtEl>
                                      </p:cBhvr>
                                    </p:animEffect>
                                    <p:animScale>
                                      <p:cBhvr>
                                        <p:cTn id="32" dur="250" autoRev="1" fill="hold"/>
                                        <p:tgtEl>
                                          <p:spTgt spid="11"/>
                                        </p:tgtEl>
                                      </p:cBhvr>
                                      <p:by x="105000" y="105000"/>
                                    </p:animScale>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4"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randombar(horizontal)">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utoUpdateAnimBg="0"/>
      <p:bldP spid="9" grpId="1" bldLvl="0" autoUpdateAnimBg="0"/>
      <p:bldP spid="9" grpId="2" bldLvl="0" autoUpdateAnimBg="0"/>
      <p:bldP spid="9" grpId="3" bldLvl="0" autoUpdateAnimBg="0"/>
      <p:bldP spid="9" grpId="4"/>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可以在下列情况使用</a:t>
            </a:r>
            <a:endParaRPr lang="zh-CN" altLang="en-US" sz="1200" b="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不限次数的用于您个人</a:t>
            </a:r>
            <a:r>
              <a:rPr lang="en-US" altLang="zh-CN" sz="1200" b="0" kern="0" dirty="0" smtClean="0">
                <a:solidFill>
                  <a:prstClr val="white"/>
                </a:solidFill>
                <a:latin typeface="微软雅黑" pitchFamily="34" charset="-122"/>
                <a:ea typeface="微软雅黑" pitchFamily="34" charset="-122"/>
              </a:rPr>
              <a:t>/</a:t>
            </a:r>
            <a:r>
              <a:rPr lang="zh-CN" altLang="en-US" sz="1200" b="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不可以在以下情况使用</a:t>
            </a:r>
            <a:endParaRPr lang="zh-CN" altLang="en-US" sz="105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30465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59" y="63911"/>
            <a:ext cx="9144000" cy="5091878"/>
          </a:xfrm>
          <a:prstGeom prst="rect">
            <a:avLst/>
          </a:prstGeom>
        </p:spPr>
      </p:pic>
      <p:sp>
        <p:nvSpPr>
          <p:cNvPr id="3" name="平行四边形 2"/>
          <p:cNvSpPr/>
          <p:nvPr/>
        </p:nvSpPr>
        <p:spPr bwMode="auto">
          <a:xfrm flipH="1">
            <a:off x="3059832" y="0"/>
            <a:ext cx="7920880" cy="5156820"/>
          </a:xfrm>
          <a:prstGeom prst="parallelogram">
            <a:avLst>
              <a:gd name="adj" fmla="val 30926"/>
            </a:avLst>
          </a:prstGeom>
          <a:solidFill>
            <a:schemeClr val="bg1">
              <a:alpha val="73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grpSp>
        <p:nvGrpSpPr>
          <p:cNvPr id="5" name="组合 4"/>
          <p:cNvGrpSpPr/>
          <p:nvPr/>
        </p:nvGrpSpPr>
        <p:grpSpPr>
          <a:xfrm>
            <a:off x="1835696" y="1203598"/>
            <a:ext cx="1771640" cy="1078461"/>
            <a:chOff x="1806802" y="1740753"/>
            <a:chExt cx="1771640" cy="1078461"/>
          </a:xfrm>
        </p:grpSpPr>
        <p:sp>
          <p:nvSpPr>
            <p:cNvPr id="19" name="TextBox 18"/>
            <p:cNvSpPr txBox="1"/>
            <p:nvPr/>
          </p:nvSpPr>
          <p:spPr>
            <a:xfrm>
              <a:off x="1806802" y="1740753"/>
              <a:ext cx="1771640" cy="923330"/>
            </a:xfrm>
            <a:prstGeom prst="rect">
              <a:avLst/>
            </a:prstGeom>
            <a:noFill/>
          </p:spPr>
          <p:txBody>
            <a:bodyPr wrap="none" rtlCol="0">
              <a:spAutoFit/>
            </a:bodyPr>
            <a:lstStyle/>
            <a:p>
              <a:pPr algn="ctr"/>
              <a:r>
                <a:rPr lang="zh-CN" altLang="en-US" sz="5400" b="0" dirty="0" smtClean="0">
                  <a:ln w="19050">
                    <a:solidFill>
                      <a:schemeClr val="tx2">
                        <a:tint val="1000"/>
                      </a:schemeClr>
                    </a:solidFill>
                    <a:prstDash val="solid"/>
                  </a:ln>
                  <a:solidFill>
                    <a:schemeClr val="bg1"/>
                  </a:solidFill>
                  <a:effectLst>
                    <a:outerShdw blurRad="50000" dist="50800" dir="7500000" algn="tl">
                      <a:srgbClr val="000000">
                        <a:shade val="5000"/>
                        <a:alpha val="35000"/>
                      </a:srgbClr>
                    </a:outerShdw>
                  </a:effectLst>
                  <a:latin typeface="方正黑体简体" panose="02010601030101010101" pitchFamily="2" charset="-122"/>
                  <a:ea typeface="方正黑体简体" panose="02010601030101010101" pitchFamily="2" charset="-122"/>
                </a:rPr>
                <a:t>目 录</a:t>
              </a:r>
              <a:endParaRPr lang="zh-CN" altLang="en-US" sz="5400" b="0" dirty="0">
                <a:ln w="19050">
                  <a:solidFill>
                    <a:schemeClr val="tx2">
                      <a:tint val="1000"/>
                    </a:schemeClr>
                  </a:solidFill>
                  <a:prstDash val="solid"/>
                </a:ln>
                <a:solidFill>
                  <a:schemeClr val="bg1"/>
                </a:solidFill>
                <a:effectLst>
                  <a:outerShdw blurRad="50000" dist="50800" dir="7500000" algn="tl">
                    <a:srgbClr val="000000">
                      <a:shade val="5000"/>
                      <a:alpha val="35000"/>
                    </a:srgbClr>
                  </a:outerShdw>
                </a:effectLst>
                <a:latin typeface="方正黑体简体" panose="02010601030101010101" pitchFamily="2" charset="-122"/>
                <a:ea typeface="方正黑体简体" panose="02010601030101010101" pitchFamily="2" charset="-122"/>
              </a:endParaRPr>
            </a:p>
          </p:txBody>
        </p:sp>
        <p:sp>
          <p:nvSpPr>
            <p:cNvPr id="23" name="WordArt 280"/>
            <p:cNvSpPr>
              <a:spLocks noChangeArrowheads="1" noChangeShapeType="1" noTextEdit="1"/>
            </p:cNvSpPr>
            <p:nvPr/>
          </p:nvSpPr>
          <p:spPr bwMode="auto">
            <a:xfrm>
              <a:off x="2133253" y="2609850"/>
              <a:ext cx="1431032" cy="20936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6000" b="0" kern="10" dirty="0">
                  <a:ln>
                    <a:solidFill>
                      <a:schemeClr val="bg1"/>
                    </a:solidFill>
                  </a:ln>
                  <a:solidFill>
                    <a:schemeClr val="bg1"/>
                  </a:solidFill>
                  <a:effectLst>
                    <a:outerShdw dist="35921" dir="2700000" algn="ctr" rotWithShape="0">
                      <a:srgbClr val="000000">
                        <a:alpha val="80000"/>
                      </a:srgbClr>
                    </a:outerShdw>
                  </a:effectLst>
                  <a:latin typeface="方正黑体简体" panose="02010601030101010101" pitchFamily="2" charset="-122"/>
                  <a:ea typeface="方正黑体简体" panose="02010601030101010101" pitchFamily="2" charset="-122"/>
                </a:rPr>
                <a:t>MU </a:t>
              </a:r>
              <a:r>
                <a:rPr lang="en-US" altLang="zh-CN" sz="6000" b="0" kern="10" dirty="0" smtClean="0">
                  <a:ln>
                    <a:solidFill>
                      <a:schemeClr val="bg1"/>
                    </a:solidFill>
                  </a:ln>
                  <a:solidFill>
                    <a:schemeClr val="bg1"/>
                  </a:solidFill>
                  <a:effectLst>
                    <a:outerShdw dist="35921" dir="2700000" algn="ctr" rotWithShape="0">
                      <a:srgbClr val="000000">
                        <a:alpha val="80000"/>
                      </a:srgbClr>
                    </a:outerShdw>
                  </a:effectLst>
                  <a:latin typeface="方正黑体简体" panose="02010601030101010101" pitchFamily="2" charset="-122"/>
                  <a:ea typeface="方正黑体简体" panose="02010601030101010101" pitchFamily="2" charset="-122"/>
                </a:rPr>
                <a:t> </a:t>
              </a:r>
              <a:r>
                <a:rPr lang="en-US" altLang="zh-CN" sz="6000" b="0" kern="10" dirty="0">
                  <a:ln>
                    <a:solidFill>
                      <a:schemeClr val="bg1"/>
                    </a:solidFill>
                  </a:ln>
                  <a:solidFill>
                    <a:schemeClr val="bg1"/>
                  </a:solidFill>
                  <a:effectLst>
                    <a:outerShdw dist="35921" dir="2700000" algn="ctr" rotWithShape="0">
                      <a:srgbClr val="000000">
                        <a:alpha val="80000"/>
                      </a:srgbClr>
                    </a:outerShdw>
                  </a:effectLst>
                  <a:latin typeface="方正黑体简体" panose="02010601030101010101" pitchFamily="2" charset="-122"/>
                  <a:ea typeface="方正黑体简体" panose="02010601030101010101" pitchFamily="2" charset="-122"/>
                </a:rPr>
                <a:t>LU   </a:t>
              </a:r>
              <a:endParaRPr lang="zh-CN" altLang="en-US" sz="6000" b="0" kern="10" dirty="0">
                <a:ln>
                  <a:solidFill>
                    <a:schemeClr val="bg1"/>
                  </a:solidFill>
                </a:ln>
                <a:solidFill>
                  <a:schemeClr val="bg1"/>
                </a:solidFill>
                <a:effectLst>
                  <a:outerShdw dist="35921" dir="2700000" algn="ctr" rotWithShape="0">
                    <a:srgbClr val="000000">
                      <a:alpha val="80000"/>
                    </a:srgbClr>
                  </a:outerShdw>
                </a:effectLst>
                <a:latin typeface="方正黑体简体" panose="02010601030101010101" pitchFamily="2" charset="-122"/>
                <a:ea typeface="方正黑体简体" panose="02010601030101010101" pitchFamily="2" charset="-122"/>
              </a:endParaRPr>
            </a:p>
          </p:txBody>
        </p:sp>
      </p:grpSp>
      <p:sp>
        <p:nvSpPr>
          <p:cNvPr id="25" name="平行四边形 24"/>
          <p:cNvSpPr/>
          <p:nvPr/>
        </p:nvSpPr>
        <p:spPr bwMode="auto">
          <a:xfrm flipH="1">
            <a:off x="4605908" y="4883900"/>
            <a:ext cx="7920880" cy="272920"/>
          </a:xfrm>
          <a:prstGeom prst="parallelogram">
            <a:avLst>
              <a:gd name="adj" fmla="val 30926"/>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26" name="WordArt 20"/>
          <p:cNvSpPr>
            <a:spLocks noChangeArrowheads="1" noChangeShapeType="1" noTextEdit="1"/>
          </p:cNvSpPr>
          <p:nvPr/>
        </p:nvSpPr>
        <p:spPr bwMode="auto">
          <a:xfrm>
            <a:off x="4536504" y="1131019"/>
            <a:ext cx="2286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a:solidFill>
                  <a:srgbClr val="FF0000"/>
                </a:solidFill>
                <a:latin typeface="Arial"/>
                <a:cs typeface="Arial"/>
              </a:rPr>
              <a:t>1</a:t>
            </a:r>
            <a:endParaRPr lang="zh-CN" altLang="en-US" sz="3600" b="1" kern="10">
              <a:solidFill>
                <a:srgbClr val="FF0000"/>
              </a:solidFill>
              <a:latin typeface="Arial"/>
              <a:cs typeface="Arial"/>
            </a:endParaRPr>
          </a:p>
        </p:txBody>
      </p:sp>
      <p:sp>
        <p:nvSpPr>
          <p:cNvPr id="27" name="Rectangle 22"/>
          <p:cNvSpPr>
            <a:spLocks noChangeArrowheads="1"/>
          </p:cNvSpPr>
          <p:nvPr/>
        </p:nvSpPr>
        <p:spPr bwMode="auto">
          <a:xfrm>
            <a:off x="4993704" y="1059582"/>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20000"/>
              </a:lnSpc>
              <a:buClrTx/>
              <a:buSzTx/>
            </a:pPr>
            <a:r>
              <a:rPr lang="zh-CN" altLang="en-US" b="1" dirty="0"/>
              <a:t>点击添相目录文字内容</a:t>
            </a:r>
            <a:endParaRPr lang="zh-CN" altLang="en-US" sz="1400" dirty="0"/>
          </a:p>
          <a:p>
            <a:pPr eaLnBrk="1" hangingPunct="1">
              <a:lnSpc>
                <a:spcPct val="120000"/>
              </a:lnSpc>
              <a:buClrTx/>
              <a:buSzTx/>
            </a:pPr>
            <a:r>
              <a:rPr lang="zh-CN" altLang="en-US" sz="1200" dirty="0"/>
              <a:t>单击此处添加文字单击此处添加文字</a:t>
            </a:r>
          </a:p>
        </p:txBody>
      </p:sp>
      <p:sp>
        <p:nvSpPr>
          <p:cNvPr id="28" name="WordArt 20"/>
          <p:cNvSpPr>
            <a:spLocks noChangeArrowheads="1" noChangeShapeType="1" noTextEdit="1"/>
          </p:cNvSpPr>
          <p:nvPr/>
        </p:nvSpPr>
        <p:spPr bwMode="auto">
          <a:xfrm>
            <a:off x="4841304" y="1873205"/>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FF0000"/>
                </a:solidFill>
                <a:latin typeface="Arial"/>
                <a:cs typeface="Arial"/>
              </a:rPr>
              <a:t>2</a:t>
            </a:r>
            <a:endParaRPr lang="zh-CN" altLang="en-US" sz="3600" b="1" kern="10" dirty="0">
              <a:solidFill>
                <a:srgbClr val="FF0000"/>
              </a:solidFill>
              <a:latin typeface="Arial"/>
              <a:cs typeface="Arial"/>
            </a:endParaRPr>
          </a:p>
        </p:txBody>
      </p:sp>
      <p:sp>
        <p:nvSpPr>
          <p:cNvPr id="29" name="Rectangle 22"/>
          <p:cNvSpPr>
            <a:spLocks noChangeArrowheads="1"/>
          </p:cNvSpPr>
          <p:nvPr/>
        </p:nvSpPr>
        <p:spPr bwMode="auto">
          <a:xfrm>
            <a:off x="5298504" y="1773193"/>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20000"/>
              </a:lnSpc>
              <a:buClrTx/>
              <a:buSzTx/>
            </a:pPr>
            <a:r>
              <a:rPr lang="zh-CN" altLang="en-US" b="1" dirty="0"/>
              <a:t>点击添相目录文字内容</a:t>
            </a:r>
            <a:endParaRPr lang="zh-CN" altLang="en-US" sz="1400" dirty="0"/>
          </a:p>
          <a:p>
            <a:pPr eaLnBrk="1" hangingPunct="1">
              <a:lnSpc>
                <a:spcPct val="120000"/>
              </a:lnSpc>
              <a:buClrTx/>
              <a:buSzTx/>
            </a:pPr>
            <a:r>
              <a:rPr lang="zh-CN" altLang="en-US" sz="1200" dirty="0"/>
              <a:t>单击此处添加文字单击此处添加文字</a:t>
            </a:r>
          </a:p>
        </p:txBody>
      </p:sp>
      <p:sp>
        <p:nvSpPr>
          <p:cNvPr id="30" name="WordArt 20"/>
          <p:cNvSpPr>
            <a:spLocks noChangeArrowheads="1" noChangeShapeType="1" noTextEdit="1"/>
          </p:cNvSpPr>
          <p:nvPr/>
        </p:nvSpPr>
        <p:spPr bwMode="auto">
          <a:xfrm>
            <a:off x="5222304" y="2635776"/>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FF0000"/>
                </a:solidFill>
                <a:latin typeface="Arial"/>
                <a:cs typeface="Arial"/>
              </a:rPr>
              <a:t>3</a:t>
            </a:r>
            <a:endParaRPr lang="zh-CN" altLang="en-US" sz="3600" b="1" kern="10" dirty="0">
              <a:solidFill>
                <a:srgbClr val="FF0000"/>
              </a:solidFill>
              <a:latin typeface="Arial"/>
              <a:cs typeface="Arial"/>
            </a:endParaRPr>
          </a:p>
        </p:txBody>
      </p:sp>
      <p:sp>
        <p:nvSpPr>
          <p:cNvPr id="31" name="Rectangle 22"/>
          <p:cNvSpPr>
            <a:spLocks noChangeArrowheads="1"/>
          </p:cNvSpPr>
          <p:nvPr/>
        </p:nvSpPr>
        <p:spPr bwMode="auto">
          <a:xfrm>
            <a:off x="5679504" y="2526238"/>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20000"/>
              </a:lnSpc>
              <a:buClrTx/>
              <a:buSzTx/>
            </a:pPr>
            <a:r>
              <a:rPr lang="zh-CN" altLang="en-US" b="1" dirty="0"/>
              <a:t>点击添相目录文字内容</a:t>
            </a:r>
            <a:endParaRPr lang="zh-CN" altLang="en-US" sz="1400" dirty="0"/>
          </a:p>
          <a:p>
            <a:pPr eaLnBrk="1" hangingPunct="1">
              <a:lnSpc>
                <a:spcPct val="120000"/>
              </a:lnSpc>
              <a:buClrTx/>
              <a:buSzTx/>
            </a:pPr>
            <a:r>
              <a:rPr lang="zh-CN" altLang="en-US" sz="1200" dirty="0"/>
              <a:t>单击此处添加文字单击此处添加文字</a:t>
            </a:r>
          </a:p>
        </p:txBody>
      </p:sp>
      <p:sp>
        <p:nvSpPr>
          <p:cNvPr id="32" name="WordArt 20"/>
          <p:cNvSpPr>
            <a:spLocks noChangeArrowheads="1" noChangeShapeType="1" noTextEdit="1"/>
          </p:cNvSpPr>
          <p:nvPr/>
        </p:nvSpPr>
        <p:spPr bwMode="auto">
          <a:xfrm>
            <a:off x="5603304" y="3412634"/>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FF0000"/>
                </a:solidFill>
                <a:latin typeface="Arial"/>
                <a:cs typeface="Arial"/>
              </a:rPr>
              <a:t>4</a:t>
            </a:r>
            <a:endParaRPr lang="zh-CN" altLang="en-US" sz="3600" b="1" kern="10" dirty="0">
              <a:solidFill>
                <a:srgbClr val="FF0000"/>
              </a:solidFill>
              <a:latin typeface="Arial"/>
              <a:cs typeface="Arial"/>
            </a:endParaRPr>
          </a:p>
        </p:txBody>
      </p:sp>
      <p:sp>
        <p:nvSpPr>
          <p:cNvPr id="33" name="Rectangle 22"/>
          <p:cNvSpPr>
            <a:spLocks noChangeArrowheads="1"/>
          </p:cNvSpPr>
          <p:nvPr/>
        </p:nvSpPr>
        <p:spPr bwMode="auto">
          <a:xfrm>
            <a:off x="6136704" y="3293571"/>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20000"/>
              </a:lnSpc>
              <a:buClrTx/>
              <a:buSzTx/>
            </a:pPr>
            <a:r>
              <a:rPr lang="zh-CN" altLang="en-US" b="1" dirty="0"/>
              <a:t>点击添相目录文字内容</a:t>
            </a:r>
            <a:endParaRPr lang="zh-CN" altLang="en-US" sz="1400" dirty="0"/>
          </a:p>
          <a:p>
            <a:pPr eaLnBrk="1" hangingPunct="1">
              <a:lnSpc>
                <a:spcPct val="120000"/>
              </a:lnSpc>
              <a:buClrTx/>
              <a:buSzTx/>
            </a:pPr>
            <a:r>
              <a:rPr lang="zh-CN" altLang="en-US" sz="1200" dirty="0"/>
              <a:t>单击此处添加文字单击此处添加文字</a:t>
            </a:r>
          </a:p>
        </p:txBody>
      </p:sp>
      <p:sp>
        <p:nvSpPr>
          <p:cNvPr id="6" name="椭圆 5"/>
          <p:cNvSpPr/>
          <p:nvPr/>
        </p:nvSpPr>
        <p:spPr bwMode="auto">
          <a:xfrm>
            <a:off x="4251776" y="1294643"/>
            <a:ext cx="176208" cy="176208"/>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Tree>
    <p:extLst>
      <p:ext uri="{BB962C8B-B14F-4D97-AF65-F5344CB8AC3E}">
        <p14:creationId xmlns:p14="http://schemas.microsoft.com/office/powerpoint/2010/main" val="3581266287"/>
      </p:ext>
    </p:extLst>
  </p:cSld>
  <p:clrMapOvr>
    <a:masterClrMapping/>
  </p:clrMapOvr>
  <mc:AlternateContent xmlns:mc="http://schemas.openxmlformats.org/markup-compatibility/2006" xmlns:p14="http://schemas.microsoft.com/office/powerpoint/2010/main">
    <mc:Choice Requires="p14">
      <p:transition spd="slow" p14:dur="1100" advClick="0" advTm="10000">
        <p14:switch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34"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from="(-#ppt_w/2)" to="(#ppt_x)" calcmode="lin" valueType="num">
                                      <p:cBhvr>
                                        <p:cTn id="12" dur="600" fill="hold">
                                          <p:stCondLst>
                                            <p:cond delay="0"/>
                                          </p:stCondLst>
                                        </p:cTn>
                                        <p:tgtEl>
                                          <p:spTgt spid="5"/>
                                        </p:tgtEl>
                                        <p:attrNameLst>
                                          <p:attrName>ppt_x</p:attrName>
                                        </p:attrNameLst>
                                      </p:cBhvr>
                                    </p:anim>
                                    <p:anim from="0" to="-1.0" calcmode="lin" valueType="num">
                                      <p:cBhvr>
                                        <p:cTn id="13" dur="200" decel="50000" autoRev="1" fill="hold">
                                          <p:stCondLst>
                                            <p:cond delay="600"/>
                                          </p:stCondLst>
                                        </p:cTn>
                                        <p:tgtEl>
                                          <p:spTgt spid="5"/>
                                        </p:tgtEl>
                                        <p:attrNameLst>
                                          <p:attrName>xshear</p:attrName>
                                        </p:attrNameLst>
                                      </p:cBhvr>
                                    </p:anim>
                                    <p:animScale>
                                      <p:cBhvr>
                                        <p:cTn id="14" dur="200" decel="100000" autoRev="1" fill="hold">
                                          <p:stCondLst>
                                            <p:cond delay="600"/>
                                          </p:stCondLst>
                                        </p:cTn>
                                        <p:tgtEl>
                                          <p:spTgt spid="5"/>
                                        </p:tgtEl>
                                      </p:cBhvr>
                                      <p:from x="100000" y="100000"/>
                                      <p:to x="80000" y="100000"/>
                                    </p:animScale>
                                    <p:anim by="(#ppt_h/3+#ppt_w*0.1)" calcmode="lin" valueType="num">
                                      <p:cBhvr additive="sum">
                                        <p:cTn id="15" dur="200" decel="100000" autoRev="1" fill="hold">
                                          <p:stCondLst>
                                            <p:cond delay="600"/>
                                          </p:stCondLst>
                                        </p:cTn>
                                        <p:tgtEl>
                                          <p:spTgt spid="5"/>
                                        </p:tgtEl>
                                        <p:attrNameLst>
                                          <p:attrName>ppt_x</p:attrName>
                                        </p:attrNameLst>
                                      </p:cBhvr>
                                    </p:anim>
                                  </p:childTnLst>
                                </p:cTn>
                              </p:par>
                            </p:childTnLst>
                          </p:cTn>
                        </p:par>
                        <p:par>
                          <p:cTn id="16" fill="hold">
                            <p:stCondLst>
                              <p:cond delay="1000"/>
                            </p:stCondLst>
                            <p:childTnLst>
                              <p:par>
                                <p:cTn id="17" presetID="2" presetClass="entr" presetSubtype="2"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1+#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49" presetClass="entr" presetSubtype="0" decel="10000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 calcmode="lin" valueType="num">
                                      <p:cBhvr>
                                        <p:cTn id="26" dur="500" fill="hold"/>
                                        <p:tgtEl>
                                          <p:spTgt spid="26"/>
                                        </p:tgtEl>
                                        <p:attrNameLst>
                                          <p:attrName>style.rotation</p:attrName>
                                        </p:attrNameLst>
                                      </p:cBhvr>
                                      <p:tavLst>
                                        <p:tav tm="0">
                                          <p:val>
                                            <p:fltVal val="360"/>
                                          </p:val>
                                        </p:tav>
                                        <p:tav tm="100000">
                                          <p:val>
                                            <p:fltVal val="0"/>
                                          </p:val>
                                        </p:tav>
                                      </p:tavLst>
                                    </p:anim>
                                    <p:animEffect transition="in" filter="fade">
                                      <p:cBhvr>
                                        <p:cTn id="27" dur="500"/>
                                        <p:tgtEl>
                                          <p:spTgt spid="26"/>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49" presetClass="entr" presetSubtype="0" decel="10000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 calcmode="lin" valueType="num">
                                      <p:cBhvr>
                                        <p:cTn id="38" dur="500" fill="hold"/>
                                        <p:tgtEl>
                                          <p:spTgt spid="28"/>
                                        </p:tgtEl>
                                        <p:attrNameLst>
                                          <p:attrName>style.rotation</p:attrName>
                                        </p:attrNameLst>
                                      </p:cBhvr>
                                      <p:tavLst>
                                        <p:tav tm="0">
                                          <p:val>
                                            <p:fltVal val="360"/>
                                          </p:val>
                                        </p:tav>
                                        <p:tav tm="100000">
                                          <p:val>
                                            <p:fltVal val="0"/>
                                          </p:val>
                                        </p:tav>
                                      </p:tavLst>
                                    </p:anim>
                                    <p:animEffect transition="in" filter="fade">
                                      <p:cBhvr>
                                        <p:cTn id="39" dur="500"/>
                                        <p:tgtEl>
                                          <p:spTgt spid="28"/>
                                        </p:tgtEl>
                                      </p:cBhvr>
                                    </p:animEffect>
                                  </p:childTnLst>
                                </p:cTn>
                              </p:par>
                              <p:par>
                                <p:cTn id="40" presetID="42"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3500"/>
                            </p:stCondLst>
                            <p:childTnLst>
                              <p:par>
                                <p:cTn id="46" presetID="49" presetClass="entr" presetSubtype="0" decel="100000"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 calcmode="lin" valueType="num">
                                      <p:cBhvr>
                                        <p:cTn id="50" dur="500" fill="hold"/>
                                        <p:tgtEl>
                                          <p:spTgt spid="30"/>
                                        </p:tgtEl>
                                        <p:attrNameLst>
                                          <p:attrName>style.rotation</p:attrName>
                                        </p:attrNameLst>
                                      </p:cBhvr>
                                      <p:tavLst>
                                        <p:tav tm="0">
                                          <p:val>
                                            <p:fltVal val="360"/>
                                          </p:val>
                                        </p:tav>
                                        <p:tav tm="100000">
                                          <p:val>
                                            <p:fltVal val="0"/>
                                          </p:val>
                                        </p:tav>
                                      </p:tavLst>
                                    </p:anim>
                                    <p:animEffect transition="in" filter="fade">
                                      <p:cBhvr>
                                        <p:cTn id="51" dur="500"/>
                                        <p:tgtEl>
                                          <p:spTgt spid="30"/>
                                        </p:tgtEl>
                                      </p:cBhvr>
                                    </p:animEffect>
                                  </p:childTnLst>
                                </p:cTn>
                              </p:par>
                              <p:par>
                                <p:cTn id="52" presetID="42" presetClass="entr" presetSubtype="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1000"/>
                                        <p:tgtEl>
                                          <p:spTgt spid="31"/>
                                        </p:tgtEl>
                                      </p:cBhvr>
                                    </p:animEffect>
                                    <p:anim calcmode="lin" valueType="num">
                                      <p:cBhvr>
                                        <p:cTn id="55" dur="1000" fill="hold"/>
                                        <p:tgtEl>
                                          <p:spTgt spid="31"/>
                                        </p:tgtEl>
                                        <p:attrNameLst>
                                          <p:attrName>ppt_x</p:attrName>
                                        </p:attrNameLst>
                                      </p:cBhvr>
                                      <p:tavLst>
                                        <p:tav tm="0">
                                          <p:val>
                                            <p:strVal val="#ppt_x"/>
                                          </p:val>
                                        </p:tav>
                                        <p:tav tm="100000">
                                          <p:val>
                                            <p:strVal val="#ppt_x"/>
                                          </p:val>
                                        </p:tav>
                                      </p:tavLst>
                                    </p:anim>
                                    <p:anim calcmode="lin" valueType="num">
                                      <p:cBhvr>
                                        <p:cTn id="56" dur="1000" fill="hold"/>
                                        <p:tgtEl>
                                          <p:spTgt spid="31"/>
                                        </p:tgtEl>
                                        <p:attrNameLst>
                                          <p:attrName>ppt_y</p:attrName>
                                        </p:attrNameLst>
                                      </p:cBhvr>
                                      <p:tavLst>
                                        <p:tav tm="0">
                                          <p:val>
                                            <p:strVal val="#ppt_y+.1"/>
                                          </p:val>
                                        </p:tav>
                                        <p:tav tm="100000">
                                          <p:val>
                                            <p:strVal val="#ppt_y"/>
                                          </p:val>
                                        </p:tav>
                                      </p:tavLst>
                                    </p:anim>
                                  </p:childTnLst>
                                </p:cTn>
                              </p:par>
                            </p:childTnLst>
                          </p:cTn>
                        </p:par>
                        <p:par>
                          <p:cTn id="57" fill="hold">
                            <p:stCondLst>
                              <p:cond delay="4500"/>
                            </p:stCondLst>
                            <p:childTnLst>
                              <p:par>
                                <p:cTn id="58" presetID="49" presetClass="entr" presetSubtype="0" decel="100000"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ppt_w</p:attrName>
                                        </p:attrNameLst>
                                      </p:cBhvr>
                                      <p:tavLst>
                                        <p:tav tm="0">
                                          <p:val>
                                            <p:fltVal val="0"/>
                                          </p:val>
                                        </p:tav>
                                        <p:tav tm="100000">
                                          <p:val>
                                            <p:strVal val="#ppt_w"/>
                                          </p:val>
                                        </p:tav>
                                      </p:tavLst>
                                    </p:anim>
                                    <p:anim calcmode="lin" valueType="num">
                                      <p:cBhvr>
                                        <p:cTn id="61" dur="500" fill="hold"/>
                                        <p:tgtEl>
                                          <p:spTgt spid="32"/>
                                        </p:tgtEl>
                                        <p:attrNameLst>
                                          <p:attrName>ppt_h</p:attrName>
                                        </p:attrNameLst>
                                      </p:cBhvr>
                                      <p:tavLst>
                                        <p:tav tm="0">
                                          <p:val>
                                            <p:fltVal val="0"/>
                                          </p:val>
                                        </p:tav>
                                        <p:tav tm="100000">
                                          <p:val>
                                            <p:strVal val="#ppt_h"/>
                                          </p:val>
                                        </p:tav>
                                      </p:tavLst>
                                    </p:anim>
                                    <p:anim calcmode="lin" valueType="num">
                                      <p:cBhvr>
                                        <p:cTn id="62" dur="500" fill="hold"/>
                                        <p:tgtEl>
                                          <p:spTgt spid="32"/>
                                        </p:tgtEl>
                                        <p:attrNameLst>
                                          <p:attrName>style.rotation</p:attrName>
                                        </p:attrNameLst>
                                      </p:cBhvr>
                                      <p:tavLst>
                                        <p:tav tm="0">
                                          <p:val>
                                            <p:fltVal val="360"/>
                                          </p:val>
                                        </p:tav>
                                        <p:tav tm="100000">
                                          <p:val>
                                            <p:fltVal val="0"/>
                                          </p:val>
                                        </p:tav>
                                      </p:tavLst>
                                    </p:anim>
                                    <p:animEffect transition="in" filter="fade">
                                      <p:cBhvr>
                                        <p:cTn id="63" dur="500"/>
                                        <p:tgtEl>
                                          <p:spTgt spid="32"/>
                                        </p:tgtEl>
                                      </p:cBhvr>
                                    </p:animEffect>
                                  </p:childTnLst>
                                </p:cTn>
                              </p:par>
                              <p:par>
                                <p:cTn id="64" presetID="42"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1000"/>
                                        <p:tgtEl>
                                          <p:spTgt spid="33"/>
                                        </p:tgtEl>
                                      </p:cBhvr>
                                    </p:animEffect>
                                    <p:anim calcmode="lin" valueType="num">
                                      <p:cBhvr>
                                        <p:cTn id="67" dur="1000" fill="hold"/>
                                        <p:tgtEl>
                                          <p:spTgt spid="33"/>
                                        </p:tgtEl>
                                        <p:attrNameLst>
                                          <p:attrName>ppt_x</p:attrName>
                                        </p:attrNameLst>
                                      </p:cBhvr>
                                      <p:tavLst>
                                        <p:tav tm="0">
                                          <p:val>
                                            <p:strVal val="#ppt_x"/>
                                          </p:val>
                                        </p:tav>
                                        <p:tav tm="100000">
                                          <p:val>
                                            <p:strVal val="#ppt_x"/>
                                          </p:val>
                                        </p:tav>
                                      </p:tavLst>
                                    </p:anim>
                                    <p:anim calcmode="lin" valueType="num">
                                      <p:cBhvr>
                                        <p:cTn id="68" dur="1000" fill="hold"/>
                                        <p:tgtEl>
                                          <p:spTgt spid="33"/>
                                        </p:tgtEl>
                                        <p:attrNameLst>
                                          <p:attrName>ppt_y</p:attrName>
                                        </p:attrNameLst>
                                      </p:cBhvr>
                                      <p:tavLst>
                                        <p:tav tm="0">
                                          <p:val>
                                            <p:strVal val="#ppt_y+.1"/>
                                          </p:val>
                                        </p:tav>
                                        <p:tav tm="100000">
                                          <p:val>
                                            <p:strVal val="#ppt_y"/>
                                          </p:val>
                                        </p:tav>
                                      </p:tavLst>
                                    </p:anim>
                                  </p:childTnLst>
                                </p:cTn>
                              </p:par>
                            </p:childTnLst>
                          </p:cTn>
                        </p:par>
                        <p:par>
                          <p:cTn id="69" fill="hold">
                            <p:stCondLst>
                              <p:cond delay="5500"/>
                            </p:stCondLst>
                            <p:childTnLst>
                              <p:par>
                                <p:cTn id="70" presetID="23" presetClass="entr" presetSubtype="32" fill="hold" grpId="0" nodeType="afterEffect">
                                  <p:stCondLst>
                                    <p:cond delay="0"/>
                                  </p:stCondLst>
                                  <p:childTnLst>
                                    <p:set>
                                      <p:cBhvr>
                                        <p:cTn id="71" dur="1" fill="hold">
                                          <p:stCondLst>
                                            <p:cond delay="0"/>
                                          </p:stCondLst>
                                        </p:cTn>
                                        <p:tgtEl>
                                          <p:spTgt spid="6"/>
                                        </p:tgtEl>
                                        <p:attrNameLst>
                                          <p:attrName>style.visibility</p:attrName>
                                        </p:attrNameLst>
                                      </p:cBhvr>
                                      <p:to>
                                        <p:strVal val="visible"/>
                                      </p:to>
                                    </p:set>
                                    <p:anim calcmode="lin" valueType="num">
                                      <p:cBhvr>
                                        <p:cTn id="72" dur="500" fill="hold"/>
                                        <p:tgtEl>
                                          <p:spTgt spid="6"/>
                                        </p:tgtEl>
                                        <p:attrNameLst>
                                          <p:attrName>ppt_w</p:attrName>
                                        </p:attrNameLst>
                                      </p:cBhvr>
                                      <p:tavLst>
                                        <p:tav tm="0">
                                          <p:val>
                                            <p:strVal val="4*#ppt_w"/>
                                          </p:val>
                                        </p:tav>
                                        <p:tav tm="100000">
                                          <p:val>
                                            <p:strVal val="#ppt_w"/>
                                          </p:val>
                                        </p:tav>
                                      </p:tavLst>
                                    </p:anim>
                                    <p:anim calcmode="lin" valueType="num">
                                      <p:cBhvr>
                                        <p:cTn id="73" dur="500" fill="hold"/>
                                        <p:tgtEl>
                                          <p:spTgt spid="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27" grpId="0"/>
      <p:bldP spid="28" grpId="0"/>
      <p:bldP spid="29" grpId="0"/>
      <p:bldP spid="30" grpId="0"/>
      <p:bldP spid="31" grpId="0"/>
      <p:bldP spid="32" grpId="0"/>
      <p:bldP spid="33" grpId="0"/>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cxnSp>
        <p:nvCxnSpPr>
          <p:cNvPr id="38" name="直接连接符 37"/>
          <p:cNvCxnSpPr/>
          <p:nvPr/>
        </p:nvCxnSpPr>
        <p:spPr>
          <a:xfrm>
            <a:off x="0" y="4275428"/>
            <a:ext cx="9144000" cy="0"/>
          </a:xfrm>
          <a:prstGeom prst="line">
            <a:avLst/>
          </a:prstGeom>
          <a:ln/>
        </p:spPr>
        <p:style>
          <a:lnRef idx="1">
            <a:schemeClr val="accent6"/>
          </a:lnRef>
          <a:fillRef idx="0">
            <a:schemeClr val="accent6"/>
          </a:fillRef>
          <a:effectRef idx="0">
            <a:schemeClr val="accent6"/>
          </a:effectRef>
          <a:fontRef idx="minor">
            <a:schemeClr val="tx1"/>
          </a:fontRef>
        </p:style>
      </p:cxnSp>
      <p:sp>
        <p:nvSpPr>
          <p:cNvPr id="39" name="椭圆 38"/>
          <p:cNvSpPr/>
          <p:nvPr/>
        </p:nvSpPr>
        <p:spPr>
          <a:xfrm>
            <a:off x="1896788" y="4136658"/>
            <a:ext cx="235292" cy="235292"/>
          </a:xfrm>
          <a:prstGeom prst="ellipse">
            <a:avLst/>
          </a:prstGeom>
          <a:solidFill>
            <a:schemeClr val="bg1"/>
          </a:solidFill>
          <a:ln w="38100">
            <a:solidFill>
              <a:srgbClr val="FF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0" name="组合 39"/>
          <p:cNvGrpSpPr/>
          <p:nvPr/>
        </p:nvGrpSpPr>
        <p:grpSpPr>
          <a:xfrm>
            <a:off x="1327022" y="1203598"/>
            <a:ext cx="1333322" cy="2791051"/>
            <a:chOff x="1115616" y="1077584"/>
            <a:chExt cx="1224136" cy="2562492"/>
          </a:xfrm>
        </p:grpSpPr>
        <p:sp>
          <p:nvSpPr>
            <p:cNvPr id="41" name="任意多边形 40"/>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2" name="圆角矩形 41"/>
            <p:cNvSpPr/>
            <p:nvPr/>
          </p:nvSpPr>
          <p:spPr>
            <a:xfrm>
              <a:off x="1259632" y="1216298"/>
              <a:ext cx="936104" cy="2088232"/>
            </a:xfrm>
            <a:prstGeom prst="roundRect">
              <a:avLst>
                <a:gd name="adj" fmla="val 14632"/>
              </a:avLst>
            </a:prstGeom>
            <a:solidFill>
              <a:srgbClr val="FF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3" name="矩形 42"/>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FF0000"/>
                  </a:solidFill>
                  <a:latin typeface="微软雅黑" panose="020B0503020204020204" pitchFamily="34" charset="-122"/>
                  <a:ea typeface="微软雅黑" panose="020B0503020204020204" pitchFamily="34" charset="-122"/>
                </a:rPr>
                <a:t>第一阶段</a:t>
              </a:r>
            </a:p>
          </p:txBody>
        </p:sp>
        <p:sp>
          <p:nvSpPr>
            <p:cNvPr id="44" name="文本框 16"/>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5" name="文本框 17"/>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46" name="椭圆 45"/>
          <p:cNvSpPr/>
          <p:nvPr/>
        </p:nvSpPr>
        <p:spPr>
          <a:xfrm>
            <a:off x="3655339" y="4136658"/>
            <a:ext cx="235292" cy="235292"/>
          </a:xfrm>
          <a:prstGeom prst="ellipse">
            <a:avLst/>
          </a:prstGeom>
          <a:solidFill>
            <a:schemeClr val="bg1"/>
          </a:solidFill>
          <a:ln w="38100">
            <a:solidFill>
              <a:srgbClr val="EE7D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7" name="组合 46"/>
          <p:cNvGrpSpPr/>
          <p:nvPr/>
        </p:nvGrpSpPr>
        <p:grpSpPr>
          <a:xfrm>
            <a:off x="3085575" y="1203598"/>
            <a:ext cx="1333322" cy="2791051"/>
            <a:chOff x="1115616" y="1077584"/>
            <a:chExt cx="1224136" cy="2562492"/>
          </a:xfrm>
        </p:grpSpPr>
        <p:sp>
          <p:nvSpPr>
            <p:cNvPr id="48" name="任意多边形 47"/>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9" name="圆角矩形 48"/>
            <p:cNvSpPr/>
            <p:nvPr/>
          </p:nvSpPr>
          <p:spPr>
            <a:xfrm>
              <a:off x="1259632" y="1216298"/>
              <a:ext cx="936104" cy="2088232"/>
            </a:xfrm>
            <a:prstGeom prst="roundRect">
              <a:avLst>
                <a:gd name="adj" fmla="val 14632"/>
              </a:avLst>
            </a:prstGeom>
            <a:solidFill>
              <a:srgbClr val="EE7D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0" name="矩形 49"/>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EE7D00"/>
                  </a:solidFill>
                  <a:latin typeface="微软雅黑" panose="020B0503020204020204" pitchFamily="34" charset="-122"/>
                  <a:ea typeface="微软雅黑" panose="020B0503020204020204" pitchFamily="34" charset="-122"/>
                </a:rPr>
                <a:t>第二阶段</a:t>
              </a:r>
              <a:endParaRPr lang="zh-CN" altLang="en-US" sz="1400" b="1" dirty="0">
                <a:solidFill>
                  <a:srgbClr val="EE7D00"/>
                </a:solidFill>
                <a:latin typeface="微软雅黑" panose="020B0503020204020204" pitchFamily="34" charset="-122"/>
                <a:ea typeface="微软雅黑" panose="020B0503020204020204" pitchFamily="34" charset="-122"/>
              </a:endParaRPr>
            </a:p>
          </p:txBody>
        </p:sp>
        <p:sp>
          <p:nvSpPr>
            <p:cNvPr id="51" name="文本框 24"/>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2" name="文本框 25"/>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53" name="椭圆 52"/>
          <p:cNvSpPr/>
          <p:nvPr/>
        </p:nvSpPr>
        <p:spPr>
          <a:xfrm>
            <a:off x="5413893" y="4136658"/>
            <a:ext cx="235292" cy="235292"/>
          </a:xfrm>
          <a:prstGeom prst="ellipse">
            <a:avLst/>
          </a:prstGeom>
          <a:solidFill>
            <a:schemeClr val="bg1"/>
          </a:solidFill>
          <a:ln w="38100">
            <a:solidFill>
              <a:srgbClr val="FDCC1C"/>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4" name="组合 53"/>
          <p:cNvGrpSpPr/>
          <p:nvPr/>
        </p:nvGrpSpPr>
        <p:grpSpPr>
          <a:xfrm>
            <a:off x="4844129" y="1203598"/>
            <a:ext cx="1333322" cy="2791051"/>
            <a:chOff x="1115616" y="1077584"/>
            <a:chExt cx="1224136" cy="2562492"/>
          </a:xfrm>
        </p:grpSpPr>
        <p:sp>
          <p:nvSpPr>
            <p:cNvPr id="55" name="任意多边形 54"/>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6" name="圆角矩形 55"/>
            <p:cNvSpPr/>
            <p:nvPr/>
          </p:nvSpPr>
          <p:spPr>
            <a:xfrm>
              <a:off x="1259632" y="1216298"/>
              <a:ext cx="936104" cy="2088232"/>
            </a:xfrm>
            <a:prstGeom prst="roundRect">
              <a:avLst>
                <a:gd name="adj" fmla="val 14632"/>
              </a:avLst>
            </a:prstGeom>
            <a:solidFill>
              <a:srgbClr val="FDCC1C"/>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7" name="矩形 56"/>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FDCC1C"/>
                  </a:solidFill>
                  <a:latin typeface="微软雅黑" panose="020B0503020204020204" pitchFamily="34" charset="-122"/>
                  <a:ea typeface="微软雅黑" panose="020B0503020204020204" pitchFamily="34" charset="-122"/>
                </a:rPr>
                <a:t>第三阶段</a:t>
              </a:r>
              <a:endParaRPr lang="zh-CN" altLang="en-US" sz="1400" b="1" dirty="0">
                <a:solidFill>
                  <a:srgbClr val="FDCC1C"/>
                </a:solidFill>
                <a:latin typeface="微软雅黑" panose="020B0503020204020204" pitchFamily="34" charset="-122"/>
                <a:ea typeface="微软雅黑" panose="020B0503020204020204" pitchFamily="34" charset="-122"/>
              </a:endParaRPr>
            </a:p>
          </p:txBody>
        </p:sp>
        <p:sp>
          <p:nvSpPr>
            <p:cNvPr id="58" name="文本框 31"/>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9" name="文本框 32"/>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60" name="椭圆 59"/>
          <p:cNvSpPr/>
          <p:nvPr/>
        </p:nvSpPr>
        <p:spPr>
          <a:xfrm>
            <a:off x="7172448" y="4136658"/>
            <a:ext cx="235292" cy="235292"/>
          </a:xfrm>
          <a:prstGeom prst="ellipse">
            <a:avLst/>
          </a:prstGeom>
          <a:solidFill>
            <a:schemeClr val="bg1"/>
          </a:solidFill>
          <a:ln w="38100">
            <a:solidFill>
              <a:srgbClr val="F6931E"/>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61" name="组合 60"/>
          <p:cNvGrpSpPr/>
          <p:nvPr/>
        </p:nvGrpSpPr>
        <p:grpSpPr>
          <a:xfrm>
            <a:off x="6602682" y="1203598"/>
            <a:ext cx="1333322" cy="2791051"/>
            <a:chOff x="1115616" y="1077584"/>
            <a:chExt cx="1224136" cy="2562492"/>
          </a:xfrm>
        </p:grpSpPr>
        <p:sp>
          <p:nvSpPr>
            <p:cNvPr id="62" name="任意多边形 61"/>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3" name="圆角矩形 62"/>
            <p:cNvSpPr/>
            <p:nvPr/>
          </p:nvSpPr>
          <p:spPr>
            <a:xfrm>
              <a:off x="1259632" y="1216298"/>
              <a:ext cx="936104" cy="2088232"/>
            </a:xfrm>
            <a:prstGeom prst="roundRect">
              <a:avLst>
                <a:gd name="adj" fmla="val 14632"/>
              </a:avLst>
            </a:prstGeom>
            <a:solidFill>
              <a:srgbClr val="F6931E"/>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4" name="矩形 63"/>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F6931E"/>
                  </a:solidFill>
                  <a:latin typeface="微软雅黑" panose="020B0503020204020204" pitchFamily="34" charset="-122"/>
                  <a:ea typeface="微软雅黑" panose="020B0503020204020204" pitchFamily="34" charset="-122"/>
                </a:rPr>
                <a:t>第四阶段</a:t>
              </a:r>
              <a:endParaRPr lang="zh-CN" altLang="en-US" sz="1400" b="1" dirty="0">
                <a:solidFill>
                  <a:srgbClr val="F6931E"/>
                </a:solidFill>
                <a:latin typeface="微软雅黑" panose="020B0503020204020204" pitchFamily="34" charset="-122"/>
                <a:ea typeface="微软雅黑" panose="020B0503020204020204" pitchFamily="34" charset="-122"/>
              </a:endParaRPr>
            </a:p>
          </p:txBody>
        </p:sp>
        <p:sp>
          <p:nvSpPr>
            <p:cNvPr id="65" name="文本框 38"/>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文本框 39"/>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6000">
        <p:blinds dir="vert"/>
      </p:transition>
    </mc:Choice>
    <mc:Fallback xmlns="">
      <p:transition spd="slow" advClick="0"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heel(4)">
                                      <p:cBhvr>
                                        <p:cTn id="7" dur="1000"/>
                                        <p:tgtEl>
                                          <p:spTgt spid="36"/>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anim calcmode="lin" valueType="num">
                                      <p:cBhvr>
                                        <p:cTn id="16" dur="500" fill="hold"/>
                                        <p:tgtEl>
                                          <p:spTgt spid="39"/>
                                        </p:tgtEl>
                                        <p:attrNameLst>
                                          <p:attrName>ppt_x</p:attrName>
                                        </p:attrNameLst>
                                      </p:cBhvr>
                                      <p:tavLst>
                                        <p:tav tm="0">
                                          <p:val>
                                            <p:strVal val="#ppt_x"/>
                                          </p:val>
                                        </p:tav>
                                        <p:tav tm="100000">
                                          <p:val>
                                            <p:strVal val="#ppt_x"/>
                                          </p:val>
                                        </p:tav>
                                      </p:tavLst>
                                    </p:anim>
                                    <p:anim calcmode="lin" valueType="num">
                                      <p:cBhvr>
                                        <p:cTn id="17" dur="500" fill="hold"/>
                                        <p:tgtEl>
                                          <p:spTgt spid="39"/>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fade">
                                      <p:cBhvr>
                                        <p:cTn id="20" dur="500"/>
                                        <p:tgtEl>
                                          <p:spTgt spid="40"/>
                                        </p:tgtEl>
                                      </p:cBhvr>
                                    </p:animEffect>
                                    <p:anim calcmode="lin" valueType="num">
                                      <p:cBhvr>
                                        <p:cTn id="21" dur="500" fill="hold"/>
                                        <p:tgtEl>
                                          <p:spTgt spid="40"/>
                                        </p:tgtEl>
                                        <p:attrNameLst>
                                          <p:attrName>ppt_x</p:attrName>
                                        </p:attrNameLst>
                                      </p:cBhvr>
                                      <p:tavLst>
                                        <p:tav tm="0">
                                          <p:val>
                                            <p:strVal val="#ppt_x"/>
                                          </p:val>
                                        </p:tav>
                                        <p:tav tm="100000">
                                          <p:val>
                                            <p:strVal val="#ppt_x"/>
                                          </p:val>
                                        </p:tav>
                                      </p:tavLst>
                                    </p:anim>
                                    <p:anim calcmode="lin" valueType="num">
                                      <p:cBhvr>
                                        <p:cTn id="22" dur="500" fill="hold"/>
                                        <p:tgtEl>
                                          <p:spTgt spid="40"/>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30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anim calcmode="lin" valueType="num">
                                      <p:cBhvr>
                                        <p:cTn id="26" dur="500" fill="hold"/>
                                        <p:tgtEl>
                                          <p:spTgt spid="46"/>
                                        </p:tgtEl>
                                        <p:attrNameLst>
                                          <p:attrName>ppt_x</p:attrName>
                                        </p:attrNameLst>
                                      </p:cBhvr>
                                      <p:tavLst>
                                        <p:tav tm="0">
                                          <p:val>
                                            <p:strVal val="#ppt_x"/>
                                          </p:val>
                                        </p:tav>
                                        <p:tav tm="100000">
                                          <p:val>
                                            <p:strVal val="#ppt_x"/>
                                          </p:val>
                                        </p:tav>
                                      </p:tavLst>
                                    </p:anim>
                                    <p:anim calcmode="lin" valueType="num">
                                      <p:cBhvr>
                                        <p:cTn id="27" dur="500" fill="hold"/>
                                        <p:tgtEl>
                                          <p:spTgt spid="46"/>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30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anim calcmode="lin" valueType="num">
                                      <p:cBhvr>
                                        <p:cTn id="31" dur="500" fill="hold"/>
                                        <p:tgtEl>
                                          <p:spTgt spid="47"/>
                                        </p:tgtEl>
                                        <p:attrNameLst>
                                          <p:attrName>ppt_x</p:attrName>
                                        </p:attrNameLst>
                                      </p:cBhvr>
                                      <p:tavLst>
                                        <p:tav tm="0">
                                          <p:val>
                                            <p:strVal val="#ppt_x"/>
                                          </p:val>
                                        </p:tav>
                                        <p:tav tm="100000">
                                          <p:val>
                                            <p:strVal val="#ppt_x"/>
                                          </p:val>
                                        </p:tav>
                                      </p:tavLst>
                                    </p:anim>
                                    <p:anim calcmode="lin" valueType="num">
                                      <p:cBhvr>
                                        <p:cTn id="32" dur="500" fill="hold"/>
                                        <p:tgtEl>
                                          <p:spTgt spid="4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600"/>
                                  </p:stCondLst>
                                  <p:childTnLst>
                                    <p:set>
                                      <p:cBhvr>
                                        <p:cTn id="34" dur="1" fill="hold">
                                          <p:stCondLst>
                                            <p:cond delay="0"/>
                                          </p:stCondLst>
                                        </p:cTn>
                                        <p:tgtEl>
                                          <p:spTgt spid="53"/>
                                        </p:tgtEl>
                                        <p:attrNameLst>
                                          <p:attrName>style.visibility</p:attrName>
                                        </p:attrNameLst>
                                      </p:cBhvr>
                                      <p:to>
                                        <p:strVal val="visible"/>
                                      </p:to>
                                    </p:set>
                                    <p:animEffect transition="in" filter="fade">
                                      <p:cBhvr>
                                        <p:cTn id="35" dur="500"/>
                                        <p:tgtEl>
                                          <p:spTgt spid="53"/>
                                        </p:tgtEl>
                                      </p:cBhvr>
                                    </p:animEffect>
                                    <p:anim calcmode="lin" valueType="num">
                                      <p:cBhvr>
                                        <p:cTn id="36" dur="500" fill="hold"/>
                                        <p:tgtEl>
                                          <p:spTgt spid="53"/>
                                        </p:tgtEl>
                                        <p:attrNameLst>
                                          <p:attrName>ppt_x</p:attrName>
                                        </p:attrNameLst>
                                      </p:cBhvr>
                                      <p:tavLst>
                                        <p:tav tm="0">
                                          <p:val>
                                            <p:strVal val="#ppt_x"/>
                                          </p:val>
                                        </p:tav>
                                        <p:tav tm="100000">
                                          <p:val>
                                            <p:strVal val="#ppt_x"/>
                                          </p:val>
                                        </p:tav>
                                      </p:tavLst>
                                    </p:anim>
                                    <p:anim calcmode="lin" valueType="num">
                                      <p:cBhvr>
                                        <p:cTn id="37" dur="500" fill="hold"/>
                                        <p:tgtEl>
                                          <p:spTgt spid="53"/>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60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anim calcmode="lin" valueType="num">
                                      <p:cBhvr>
                                        <p:cTn id="41" dur="500" fill="hold"/>
                                        <p:tgtEl>
                                          <p:spTgt spid="54"/>
                                        </p:tgtEl>
                                        <p:attrNameLst>
                                          <p:attrName>ppt_x</p:attrName>
                                        </p:attrNameLst>
                                      </p:cBhvr>
                                      <p:tavLst>
                                        <p:tav tm="0">
                                          <p:val>
                                            <p:strVal val="#ppt_x"/>
                                          </p:val>
                                        </p:tav>
                                        <p:tav tm="100000">
                                          <p:val>
                                            <p:strVal val="#ppt_x"/>
                                          </p:val>
                                        </p:tav>
                                      </p:tavLst>
                                    </p:anim>
                                    <p:anim calcmode="lin" valueType="num">
                                      <p:cBhvr>
                                        <p:cTn id="42" dur="500" fill="hold"/>
                                        <p:tgtEl>
                                          <p:spTgt spid="5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90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anim calcmode="lin" valueType="num">
                                      <p:cBhvr>
                                        <p:cTn id="46" dur="500" fill="hold"/>
                                        <p:tgtEl>
                                          <p:spTgt spid="60"/>
                                        </p:tgtEl>
                                        <p:attrNameLst>
                                          <p:attrName>ppt_x</p:attrName>
                                        </p:attrNameLst>
                                      </p:cBhvr>
                                      <p:tavLst>
                                        <p:tav tm="0">
                                          <p:val>
                                            <p:strVal val="#ppt_x"/>
                                          </p:val>
                                        </p:tav>
                                        <p:tav tm="100000">
                                          <p:val>
                                            <p:strVal val="#ppt_x"/>
                                          </p:val>
                                        </p:tav>
                                      </p:tavLst>
                                    </p:anim>
                                    <p:anim calcmode="lin" valueType="num">
                                      <p:cBhvr>
                                        <p:cTn id="47" dur="500" fill="hold"/>
                                        <p:tgtEl>
                                          <p:spTgt spid="60"/>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900"/>
                                  </p:stCondLst>
                                  <p:childTnLst>
                                    <p:set>
                                      <p:cBhvr>
                                        <p:cTn id="49" dur="1" fill="hold">
                                          <p:stCondLst>
                                            <p:cond delay="0"/>
                                          </p:stCondLst>
                                        </p:cTn>
                                        <p:tgtEl>
                                          <p:spTgt spid="61"/>
                                        </p:tgtEl>
                                        <p:attrNameLst>
                                          <p:attrName>style.visibility</p:attrName>
                                        </p:attrNameLst>
                                      </p:cBhvr>
                                      <p:to>
                                        <p:strVal val="visible"/>
                                      </p:to>
                                    </p:set>
                                    <p:animEffect transition="in" filter="fade">
                                      <p:cBhvr>
                                        <p:cTn id="50" dur="500"/>
                                        <p:tgtEl>
                                          <p:spTgt spid="61"/>
                                        </p:tgtEl>
                                      </p:cBhvr>
                                    </p:animEffect>
                                    <p:anim calcmode="lin" valueType="num">
                                      <p:cBhvr>
                                        <p:cTn id="51" dur="500" fill="hold"/>
                                        <p:tgtEl>
                                          <p:spTgt spid="61"/>
                                        </p:tgtEl>
                                        <p:attrNameLst>
                                          <p:attrName>ppt_x</p:attrName>
                                        </p:attrNameLst>
                                      </p:cBhvr>
                                      <p:tavLst>
                                        <p:tav tm="0">
                                          <p:val>
                                            <p:strVal val="#ppt_x"/>
                                          </p:val>
                                        </p:tav>
                                        <p:tav tm="100000">
                                          <p:val>
                                            <p:strVal val="#ppt_x"/>
                                          </p:val>
                                        </p:tav>
                                      </p:tavLst>
                                    </p:anim>
                                    <p:anim calcmode="lin" valueType="num">
                                      <p:cBhvr>
                                        <p:cTn id="52"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9" grpId="0" animBg="1"/>
      <p:bldP spid="46" grpId="0" animBg="1"/>
      <p:bldP spid="53" grpId="0" animBg="1"/>
      <p:bldP spid="6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31" name="箭头3"/>
          <p:cNvSpPr>
            <a:spLocks/>
          </p:cNvSpPr>
          <p:nvPr/>
        </p:nvSpPr>
        <p:spPr bwMode="gray">
          <a:xfrm flipV="1">
            <a:off x="1083790" y="2766367"/>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lIns="91430" tIns="45716" rIns="91430" bIns="45716"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98">
              <a:defRPr/>
            </a:pPr>
            <a:endParaRPr lang="zh-CN" altLang="en-US">
              <a:solidFill>
                <a:sysClr val="windowText" lastClr="000000"/>
              </a:solidFill>
              <a:latin typeface="Calibri"/>
              <a:ea typeface="宋体"/>
            </a:endParaRPr>
          </a:p>
        </p:txBody>
      </p:sp>
      <p:sp>
        <p:nvSpPr>
          <p:cNvPr id="32" name="箭头2"/>
          <p:cNvSpPr>
            <a:spLocks/>
          </p:cNvSpPr>
          <p:nvPr/>
        </p:nvSpPr>
        <p:spPr bwMode="gray">
          <a:xfrm rot="16200000">
            <a:off x="1567833" y="1828351"/>
            <a:ext cx="358379"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lIns="91430" tIns="45716" rIns="91430" bIns="45716"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98">
              <a:defRPr/>
            </a:pPr>
            <a:endParaRPr lang="zh-CN" altLang="en-US">
              <a:solidFill>
                <a:sysClr val="windowText" lastClr="000000"/>
              </a:solidFill>
              <a:latin typeface="Calibri"/>
              <a:ea typeface="宋体"/>
            </a:endParaRPr>
          </a:p>
        </p:txBody>
      </p:sp>
      <p:sp>
        <p:nvSpPr>
          <p:cNvPr id="62" name="箭头1"/>
          <p:cNvSpPr>
            <a:spLocks/>
          </p:cNvSpPr>
          <p:nvPr/>
        </p:nvSpPr>
        <p:spPr bwMode="gray">
          <a:xfrm>
            <a:off x="1073440" y="1469776"/>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lIns="91430" tIns="45716" rIns="91430" bIns="45716"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98">
              <a:defRPr/>
            </a:pPr>
            <a:endParaRPr lang="zh-CN" altLang="en-US">
              <a:solidFill>
                <a:sysClr val="windowText" lastClr="000000"/>
              </a:solidFill>
              <a:latin typeface="Calibri"/>
              <a:ea typeface="宋体"/>
            </a:endParaRPr>
          </a:p>
        </p:txBody>
      </p:sp>
      <p:sp>
        <p:nvSpPr>
          <p:cNvPr id="63" name="文本1"/>
          <p:cNvSpPr>
            <a:spLocks noChangeArrowheads="1"/>
          </p:cNvSpPr>
          <p:nvPr/>
        </p:nvSpPr>
        <p:spPr bwMode="gray">
          <a:xfrm>
            <a:off x="3376592" y="1213792"/>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91430" tIns="45716" rIns="91430" bIns="45716"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endParaRPr lang="en-US" altLang="zh-CN" sz="1400" b="1" dirty="0" smtClean="0">
              <a:solidFill>
                <a:srgbClr val="4D4D4D"/>
              </a:solidFill>
              <a:latin typeface="微软雅黑" pitchFamily="34" charset="-122"/>
              <a:ea typeface="微软雅黑" pitchFamily="34" charset="-122"/>
            </a:endParaRPr>
          </a:p>
          <a:p>
            <a:pPr algn="ctr">
              <a:lnSpc>
                <a:spcPct val="120000"/>
              </a:lnSpc>
              <a:defRPr/>
            </a:pPr>
            <a:endParaRPr lang="en-US" altLang="zh-CN" sz="1400" dirty="0">
              <a:solidFill>
                <a:srgbClr val="4D4D4D"/>
              </a:solidFill>
              <a:latin typeface="微软雅黑" pitchFamily="34" charset="-122"/>
              <a:ea typeface="微软雅黑" pitchFamily="34" charset="-122"/>
            </a:endParaRPr>
          </a:p>
          <a:p>
            <a:pPr algn="ctr">
              <a:lnSpc>
                <a:spcPct val="120000"/>
              </a:lnSpc>
              <a:defRPr/>
            </a:pPr>
            <a:r>
              <a:rPr lang="zh-CN" altLang="en-US" sz="1400" b="1" dirty="0" smtClean="0">
                <a:solidFill>
                  <a:srgbClr val="4D4D4D"/>
                </a:solidFill>
                <a:latin typeface="微软雅黑" pitchFamily="34" charset="-122"/>
                <a:ea typeface="微软雅黑" pitchFamily="34" charset="-122"/>
              </a:rPr>
              <a:t>单击</a:t>
            </a:r>
            <a:r>
              <a:rPr lang="zh-CN" altLang="en-US" sz="1400" b="1" dirty="0">
                <a:solidFill>
                  <a:srgbClr val="4D4D4D"/>
                </a:solidFill>
                <a:latin typeface="微软雅黑" pitchFamily="34" charset="-122"/>
                <a:ea typeface="微软雅黑" pitchFamily="34" charset="-122"/>
              </a:rPr>
              <a:t>此处添加文本单击此处添加</a:t>
            </a:r>
            <a:r>
              <a:rPr lang="zh-CN" altLang="en-US" sz="1400" dirty="0" smtClean="0">
                <a:solidFill>
                  <a:srgbClr val="4D4D4D"/>
                </a:solidFill>
                <a:latin typeface="微软雅黑" pitchFamily="34" charset="-122"/>
                <a:ea typeface="微软雅黑" pitchFamily="34" charset="-122"/>
              </a:rPr>
              <a:t>文本</a:t>
            </a:r>
            <a:endParaRPr lang="en-US" altLang="zh-CN" sz="1400" dirty="0" smtClean="0">
              <a:solidFill>
                <a:srgbClr val="4D4D4D"/>
              </a:solidFill>
              <a:latin typeface="微软雅黑" pitchFamily="34" charset="-122"/>
              <a:ea typeface="微软雅黑" pitchFamily="34" charset="-122"/>
            </a:endParaRPr>
          </a:p>
          <a:p>
            <a:pPr algn="ctr">
              <a:lnSpc>
                <a:spcPct val="120000"/>
              </a:lnSpc>
              <a:defRPr/>
            </a:pPr>
            <a:r>
              <a:rPr lang="zh-CN" altLang="en-US" sz="1400" dirty="0" smtClean="0">
                <a:solidFill>
                  <a:srgbClr val="4D4D4D"/>
                </a:solidFill>
                <a:latin typeface="微软雅黑" pitchFamily="34" charset="-122"/>
                <a:ea typeface="微软雅黑" pitchFamily="34" charset="-122"/>
              </a:rPr>
              <a:t>单击此处</a:t>
            </a:r>
            <a:r>
              <a:rPr lang="zh-CN" altLang="en-US" sz="1400" dirty="0">
                <a:solidFill>
                  <a:srgbClr val="4D4D4D"/>
                </a:solidFill>
                <a:latin typeface="微软雅黑" pitchFamily="34" charset="-122"/>
                <a:ea typeface="微软雅黑" pitchFamily="34" charset="-122"/>
              </a:rPr>
              <a:t>添加文本单击此处添加</a:t>
            </a:r>
            <a:r>
              <a:rPr lang="zh-CN" altLang="en-US" sz="1400" dirty="0" smtClean="0">
                <a:solidFill>
                  <a:srgbClr val="4D4D4D"/>
                </a:solidFill>
                <a:latin typeface="微软雅黑" pitchFamily="34" charset="-122"/>
                <a:ea typeface="微软雅黑" pitchFamily="34" charset="-122"/>
              </a:rPr>
              <a:t>文本</a:t>
            </a:r>
            <a:endParaRPr lang="en-US" altLang="zh-CN" sz="1400" dirty="0" smtClean="0">
              <a:solidFill>
                <a:srgbClr val="4D4D4D"/>
              </a:solidFill>
              <a:latin typeface="微软雅黑" pitchFamily="34" charset="-122"/>
              <a:ea typeface="微软雅黑" pitchFamily="34" charset="-122"/>
            </a:endParaRPr>
          </a:p>
          <a:p>
            <a:pPr algn="ctr">
              <a:lnSpc>
                <a:spcPct val="120000"/>
              </a:lnSpc>
              <a:defRPr/>
            </a:pPr>
            <a:endParaRPr lang="zh-CN" altLang="zh-CN" sz="1400" dirty="0" smtClean="0">
              <a:solidFill>
                <a:srgbClr val="4D4D4D"/>
              </a:solidFill>
              <a:latin typeface="微软雅黑" pitchFamily="34" charset="-122"/>
              <a:ea typeface="微软雅黑" pitchFamily="34" charset="-122"/>
            </a:endParaRPr>
          </a:p>
          <a:p>
            <a:pPr algn="ctr" fontAlgn="base">
              <a:lnSpc>
                <a:spcPct val="120000"/>
              </a:lnSpc>
              <a:spcBef>
                <a:spcPct val="0"/>
              </a:spcBef>
              <a:spcAft>
                <a:spcPct val="0"/>
              </a:spcAft>
              <a:defRPr/>
            </a:pPr>
            <a:endParaRPr lang="zh-CN" altLang="zh-CN" sz="1400" b="1" dirty="0">
              <a:solidFill>
                <a:srgbClr val="4D4D4D"/>
              </a:solidFill>
              <a:latin typeface="微软雅黑" pitchFamily="34" charset="-122"/>
              <a:ea typeface="微软雅黑" pitchFamily="34" charset="-122"/>
            </a:endParaRPr>
          </a:p>
        </p:txBody>
      </p:sp>
      <p:sp>
        <p:nvSpPr>
          <p:cNvPr id="64" name="文本2"/>
          <p:cNvSpPr>
            <a:spLocks noChangeArrowheads="1"/>
          </p:cNvSpPr>
          <p:nvPr/>
        </p:nvSpPr>
        <p:spPr bwMode="gray">
          <a:xfrm>
            <a:off x="3376592" y="2335362"/>
            <a:ext cx="5457825" cy="96719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91430" tIns="45716" rIns="91430" bIns="45716"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endParaRPr lang="en-US" altLang="zh-CN" sz="1400" b="1" dirty="0" smtClean="0">
              <a:solidFill>
                <a:srgbClr val="4D4D4D"/>
              </a:solidFill>
              <a:latin typeface="微软雅黑" pitchFamily="34" charset="-122"/>
              <a:ea typeface="微软雅黑" pitchFamily="34" charset="-122"/>
            </a:endParaRPr>
          </a:p>
          <a:p>
            <a:pPr algn="ctr" fontAlgn="base">
              <a:lnSpc>
                <a:spcPct val="120000"/>
              </a:lnSpc>
              <a:spcBef>
                <a:spcPct val="0"/>
              </a:spcBef>
              <a:spcAft>
                <a:spcPct val="0"/>
              </a:spcAft>
              <a:defRPr/>
            </a:pPr>
            <a:r>
              <a:rPr lang="zh-CN" altLang="en-US" sz="1400" b="1" dirty="0" smtClean="0">
                <a:solidFill>
                  <a:srgbClr val="4D4D4D"/>
                </a:solidFill>
                <a:latin typeface="微软雅黑" pitchFamily="34" charset="-122"/>
                <a:ea typeface="微软雅黑" pitchFamily="34" charset="-122"/>
              </a:rPr>
              <a:t>单击</a:t>
            </a:r>
            <a:r>
              <a:rPr lang="zh-CN" altLang="en-US" sz="1400" b="1" dirty="0">
                <a:solidFill>
                  <a:srgbClr val="4D4D4D"/>
                </a:solidFill>
                <a:latin typeface="微软雅黑" pitchFamily="34" charset="-122"/>
                <a:ea typeface="微软雅黑" pitchFamily="34" charset="-122"/>
              </a:rPr>
              <a:t>此处添加文本单击此处添加</a:t>
            </a:r>
            <a:r>
              <a:rPr lang="zh-CN" altLang="en-US" sz="1400" b="1" dirty="0" smtClean="0">
                <a:solidFill>
                  <a:srgbClr val="4D4D4D"/>
                </a:solidFill>
                <a:latin typeface="微软雅黑" pitchFamily="34" charset="-122"/>
                <a:ea typeface="微软雅黑" pitchFamily="34" charset="-122"/>
              </a:rPr>
              <a:t>文本</a:t>
            </a:r>
            <a:endParaRPr lang="en-US" altLang="zh-CN" sz="1400" b="1" dirty="0" smtClean="0">
              <a:solidFill>
                <a:srgbClr val="4D4D4D"/>
              </a:solidFill>
              <a:latin typeface="微软雅黑" pitchFamily="34" charset="-122"/>
              <a:ea typeface="微软雅黑" pitchFamily="34" charset="-122"/>
            </a:endParaRPr>
          </a:p>
          <a:p>
            <a:pPr algn="ctr">
              <a:lnSpc>
                <a:spcPct val="120000"/>
              </a:lnSpc>
              <a:defRPr/>
            </a:pPr>
            <a:r>
              <a:rPr lang="zh-CN" altLang="en-US" sz="1400" dirty="0">
                <a:solidFill>
                  <a:srgbClr val="4D4D4D"/>
                </a:solidFill>
                <a:latin typeface="微软雅黑" pitchFamily="34" charset="-122"/>
                <a:ea typeface="微软雅黑" pitchFamily="34" charset="-122"/>
              </a:rPr>
              <a:t>单击此处添加文本单击此处添加文本</a:t>
            </a:r>
            <a:endParaRPr lang="zh-CN" altLang="zh-CN" sz="1400" dirty="0">
              <a:solidFill>
                <a:srgbClr val="4D4D4D"/>
              </a:solidFill>
              <a:latin typeface="微软雅黑" pitchFamily="34" charset="-122"/>
              <a:ea typeface="微软雅黑" pitchFamily="34" charset="-122"/>
            </a:endParaRPr>
          </a:p>
          <a:p>
            <a:pPr algn="ctr" fontAlgn="base">
              <a:lnSpc>
                <a:spcPct val="120000"/>
              </a:lnSpc>
              <a:spcBef>
                <a:spcPct val="0"/>
              </a:spcBef>
              <a:spcAft>
                <a:spcPct val="0"/>
              </a:spcAft>
              <a:defRPr/>
            </a:pPr>
            <a:endParaRPr lang="zh-CN" altLang="zh-CN" sz="1400" b="1" dirty="0">
              <a:solidFill>
                <a:srgbClr val="4D4D4D"/>
              </a:solidFill>
              <a:latin typeface="微软雅黑" pitchFamily="34" charset="-122"/>
              <a:ea typeface="微软雅黑" pitchFamily="34" charset="-122"/>
            </a:endParaRPr>
          </a:p>
        </p:txBody>
      </p:sp>
      <p:sp>
        <p:nvSpPr>
          <p:cNvPr id="65" name="标题2"/>
          <p:cNvSpPr>
            <a:spLocks noChangeArrowheads="1"/>
          </p:cNvSpPr>
          <p:nvPr/>
        </p:nvSpPr>
        <p:spPr bwMode="gray">
          <a:xfrm>
            <a:off x="2806678" y="2328218"/>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86" tIns="46642" rIns="93286" bIns="46642"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2</a:t>
            </a:r>
            <a:endParaRPr lang="zh-CN" altLang="zh-CN" kern="0" dirty="0">
              <a:solidFill>
                <a:srgbClr val="F9F9F9"/>
              </a:solidFill>
              <a:latin typeface="微软雅黑" pitchFamily="34" charset="-122"/>
              <a:ea typeface="微软雅黑" pitchFamily="34" charset="-122"/>
            </a:endParaRPr>
          </a:p>
        </p:txBody>
      </p:sp>
      <p:sp>
        <p:nvSpPr>
          <p:cNvPr id="66" name="文本3"/>
          <p:cNvSpPr>
            <a:spLocks noChangeArrowheads="1"/>
          </p:cNvSpPr>
          <p:nvPr/>
        </p:nvSpPr>
        <p:spPr bwMode="ltGray">
          <a:xfrm>
            <a:off x="3414690" y="3477172"/>
            <a:ext cx="5422900" cy="964693"/>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91430" tIns="45716" rIns="91430" bIns="45716"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endParaRPr lang="en-US" altLang="zh-CN" sz="1400" b="1" dirty="0" smtClean="0">
              <a:solidFill>
                <a:srgbClr val="4D4D4D"/>
              </a:solidFill>
              <a:latin typeface="微软雅黑" pitchFamily="34" charset="-122"/>
              <a:ea typeface="微软雅黑" pitchFamily="34" charset="-122"/>
            </a:endParaRPr>
          </a:p>
          <a:p>
            <a:pPr algn="ctr" fontAlgn="base">
              <a:lnSpc>
                <a:spcPct val="120000"/>
              </a:lnSpc>
              <a:spcBef>
                <a:spcPct val="0"/>
              </a:spcBef>
              <a:spcAft>
                <a:spcPct val="0"/>
              </a:spcAft>
              <a:defRPr/>
            </a:pPr>
            <a:r>
              <a:rPr lang="zh-CN" altLang="en-US" sz="1400" b="1" dirty="0" smtClean="0">
                <a:solidFill>
                  <a:srgbClr val="4D4D4D"/>
                </a:solidFill>
                <a:latin typeface="微软雅黑" pitchFamily="34" charset="-122"/>
                <a:ea typeface="微软雅黑" pitchFamily="34" charset="-122"/>
              </a:rPr>
              <a:t>单击</a:t>
            </a:r>
            <a:r>
              <a:rPr lang="zh-CN" altLang="en-US" sz="1400" b="1" dirty="0">
                <a:solidFill>
                  <a:srgbClr val="4D4D4D"/>
                </a:solidFill>
                <a:latin typeface="微软雅黑" pitchFamily="34" charset="-122"/>
                <a:ea typeface="微软雅黑" pitchFamily="34" charset="-122"/>
              </a:rPr>
              <a:t>此处添加文本单击此处添加</a:t>
            </a:r>
            <a:r>
              <a:rPr lang="zh-CN" altLang="en-US" sz="1400" b="1" dirty="0" smtClean="0">
                <a:solidFill>
                  <a:srgbClr val="4D4D4D"/>
                </a:solidFill>
                <a:latin typeface="微软雅黑" pitchFamily="34" charset="-122"/>
                <a:ea typeface="微软雅黑" pitchFamily="34" charset="-122"/>
              </a:rPr>
              <a:t>文本</a:t>
            </a:r>
            <a:endParaRPr lang="en-US" altLang="zh-CN" sz="1400" b="1" dirty="0" smtClean="0">
              <a:solidFill>
                <a:srgbClr val="4D4D4D"/>
              </a:solidFill>
              <a:latin typeface="微软雅黑" pitchFamily="34" charset="-122"/>
              <a:ea typeface="微软雅黑" pitchFamily="34" charset="-122"/>
            </a:endParaRPr>
          </a:p>
          <a:p>
            <a:pPr algn="ctr">
              <a:lnSpc>
                <a:spcPct val="120000"/>
              </a:lnSpc>
              <a:defRPr/>
            </a:pPr>
            <a:r>
              <a:rPr lang="zh-CN" altLang="en-US" sz="1400" dirty="0">
                <a:solidFill>
                  <a:srgbClr val="4D4D4D"/>
                </a:solidFill>
                <a:latin typeface="微软雅黑" pitchFamily="34" charset="-122"/>
                <a:ea typeface="微软雅黑" pitchFamily="34" charset="-122"/>
              </a:rPr>
              <a:t>单击此处添加文本单击此处添加文本</a:t>
            </a:r>
            <a:endParaRPr lang="zh-CN" altLang="zh-CN" sz="1400" dirty="0">
              <a:solidFill>
                <a:srgbClr val="4D4D4D"/>
              </a:solidFill>
              <a:latin typeface="微软雅黑" pitchFamily="34" charset="-122"/>
              <a:ea typeface="微软雅黑" pitchFamily="34" charset="-122"/>
            </a:endParaRPr>
          </a:p>
          <a:p>
            <a:pPr algn="ctr" fontAlgn="base">
              <a:lnSpc>
                <a:spcPct val="120000"/>
              </a:lnSpc>
              <a:spcBef>
                <a:spcPct val="0"/>
              </a:spcBef>
              <a:spcAft>
                <a:spcPct val="0"/>
              </a:spcAft>
              <a:defRPr/>
            </a:pPr>
            <a:endParaRPr lang="zh-CN" altLang="zh-CN" sz="1400" b="1" dirty="0">
              <a:solidFill>
                <a:srgbClr val="4D4D4D"/>
              </a:solidFill>
              <a:latin typeface="微软雅黑" pitchFamily="34" charset="-122"/>
              <a:ea typeface="微软雅黑" pitchFamily="34" charset="-122"/>
            </a:endParaRPr>
          </a:p>
        </p:txBody>
      </p:sp>
      <p:sp>
        <p:nvSpPr>
          <p:cNvPr id="67" name="标题3"/>
          <p:cNvSpPr>
            <a:spLocks noChangeArrowheads="1"/>
          </p:cNvSpPr>
          <p:nvPr/>
        </p:nvSpPr>
        <p:spPr bwMode="gray">
          <a:xfrm>
            <a:off x="2787628" y="3470027"/>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86" tIns="46642" rIns="93286" bIns="46642"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3</a:t>
            </a:r>
            <a:endParaRPr lang="zh-CN" altLang="zh-CN" kern="0" dirty="0">
              <a:solidFill>
                <a:srgbClr val="F9F9F9"/>
              </a:solidFill>
              <a:latin typeface="微软雅黑" pitchFamily="34" charset="-122"/>
              <a:ea typeface="微软雅黑" pitchFamily="34" charset="-122"/>
            </a:endParaRPr>
          </a:p>
        </p:txBody>
      </p:sp>
      <p:grpSp>
        <p:nvGrpSpPr>
          <p:cNvPr id="68" name="圆形"/>
          <p:cNvGrpSpPr/>
          <p:nvPr/>
        </p:nvGrpSpPr>
        <p:grpSpPr>
          <a:xfrm>
            <a:off x="395536" y="2040358"/>
            <a:ext cx="1480686" cy="1450790"/>
            <a:chOff x="4828393" y="2858615"/>
            <a:chExt cx="1931237" cy="1931674"/>
          </a:xfrm>
          <a:effectLst>
            <a:outerShdw blurRad="50800" dist="38100" dir="2700000" algn="tl" rotWithShape="0">
              <a:prstClr val="black">
                <a:alpha val="40000"/>
              </a:prstClr>
            </a:outerShdw>
          </a:effectLst>
        </p:grpSpPr>
        <p:sp>
          <p:nvSpPr>
            <p:cNvPr id="69" name="Oval 19"/>
            <p:cNvSpPr>
              <a:spLocks noChangeArrowheads="1"/>
            </p:cNvSpPr>
            <p:nvPr/>
          </p:nvSpPr>
          <p:spPr bwMode="auto">
            <a:xfrm>
              <a:off x="4828393" y="2858615"/>
              <a:ext cx="1931237" cy="1931674"/>
            </a:xfrm>
            <a:prstGeom prst="ellipse">
              <a:avLst/>
            </a:prstGeom>
            <a:solidFill>
              <a:srgbClr val="C80000"/>
            </a:solidFill>
            <a:ln w="9525">
              <a:solidFill>
                <a:srgbClr val="F9F9F9"/>
              </a:solidFill>
              <a:round/>
              <a:headEnd/>
              <a:tailEnd/>
            </a:ln>
            <a:effectLst/>
          </p:spPr>
          <p:txBody>
            <a:bodyPr anchor="ctr"/>
            <a:lstStyle/>
            <a:p>
              <a:pPr algn="ctr">
                <a:lnSpc>
                  <a:spcPct val="120000"/>
                </a:lnSpc>
                <a:defRPr/>
              </a:pPr>
              <a:r>
                <a:rPr lang="zh-CN" altLang="en-US" sz="2400" b="1" kern="0" dirty="0">
                  <a:solidFill>
                    <a:schemeClr val="bg1"/>
                  </a:solidFill>
                  <a:latin typeface="Arial" pitchFamily="34" charset="0"/>
                  <a:ea typeface="微软雅黑" pitchFamily="34" charset="-122"/>
                </a:rPr>
                <a:t>添加</a:t>
              </a:r>
              <a:endParaRPr lang="en-US" altLang="zh-CN" sz="2400" b="1" kern="0" dirty="0">
                <a:solidFill>
                  <a:schemeClr val="bg1"/>
                </a:solidFill>
                <a:latin typeface="Arial" pitchFamily="34" charset="0"/>
                <a:ea typeface="微软雅黑" pitchFamily="34" charset="-122"/>
              </a:endParaRPr>
            </a:p>
            <a:p>
              <a:pPr algn="ctr">
                <a:lnSpc>
                  <a:spcPct val="120000"/>
                </a:lnSpc>
                <a:defRPr/>
              </a:pPr>
              <a:r>
                <a:rPr lang="zh-CN" altLang="en-US" sz="2400" b="1" kern="0" dirty="0">
                  <a:solidFill>
                    <a:schemeClr val="bg1"/>
                  </a:solidFill>
                  <a:latin typeface="Arial" pitchFamily="34" charset="0"/>
                  <a:ea typeface="微软雅黑" pitchFamily="34" charset="-122"/>
                </a:rPr>
                <a:t>文本</a:t>
              </a:r>
            </a:p>
          </p:txBody>
        </p:sp>
        <p:sp>
          <p:nvSpPr>
            <p:cNvPr id="70"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b="1" kern="0" dirty="0">
                <a:solidFill>
                  <a:schemeClr val="bg1"/>
                </a:solidFill>
                <a:ea typeface="微软雅黑" pitchFamily="34" charset="-122"/>
              </a:endParaRPr>
            </a:p>
          </p:txBody>
        </p:sp>
      </p:grpSp>
      <p:sp>
        <p:nvSpPr>
          <p:cNvPr id="71" name="标题1"/>
          <p:cNvSpPr>
            <a:spLocks noChangeArrowheads="1"/>
          </p:cNvSpPr>
          <p:nvPr/>
        </p:nvSpPr>
        <p:spPr bwMode="gray">
          <a:xfrm>
            <a:off x="2793978" y="1201887"/>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86" tIns="46642" rIns="93286" bIns="46642" anchor="ctr"/>
          <a:lstStyle/>
          <a:p>
            <a:pPr>
              <a:lnSpc>
                <a:spcPct val="120000"/>
              </a:lnSpc>
            </a:pPr>
            <a:r>
              <a:rPr lang="zh-CN" altLang="en-US" kern="0" dirty="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1</a:t>
            </a:r>
            <a:endParaRPr lang="zh-CN" altLang="zh-CN" kern="0" dirty="0">
              <a:solidFill>
                <a:srgbClr val="F9F9F9"/>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8000">
        <p14:prism isInverted="1"/>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4)">
                                      <p:cBhvr>
                                        <p:cTn id="7" dur="1000"/>
                                        <p:tgtEl>
                                          <p:spTgt spid="35"/>
                                        </p:tgtEl>
                                      </p:cBhvr>
                                    </p:animEffect>
                                  </p:childTnLst>
                                </p:cTn>
                              </p:par>
                              <p:par>
                                <p:cTn id="8" presetID="23" presetClass="entr" presetSubtype="16" fill="hold" nodeType="withEffect">
                                  <p:stCondLst>
                                    <p:cond delay="0"/>
                                  </p:stCondLst>
                                  <p:childTnLst>
                                    <p:set>
                                      <p:cBhvr>
                                        <p:cTn id="9" dur="1" fill="hold">
                                          <p:stCondLst>
                                            <p:cond delay="0"/>
                                          </p:stCondLst>
                                        </p:cTn>
                                        <p:tgtEl>
                                          <p:spTgt spid="68"/>
                                        </p:tgtEl>
                                        <p:attrNameLst>
                                          <p:attrName>style.visibility</p:attrName>
                                        </p:attrNameLst>
                                      </p:cBhvr>
                                      <p:to>
                                        <p:strVal val="visible"/>
                                      </p:to>
                                    </p:set>
                                    <p:anim calcmode="lin" valueType="num">
                                      <p:cBhvr>
                                        <p:cTn id="10" dur="500" fill="hold"/>
                                        <p:tgtEl>
                                          <p:spTgt spid="68"/>
                                        </p:tgtEl>
                                        <p:attrNameLst>
                                          <p:attrName>ppt_w</p:attrName>
                                        </p:attrNameLst>
                                      </p:cBhvr>
                                      <p:tavLst>
                                        <p:tav tm="0">
                                          <p:val>
                                            <p:fltVal val="0"/>
                                          </p:val>
                                        </p:tav>
                                        <p:tav tm="100000">
                                          <p:val>
                                            <p:strVal val="#ppt_w"/>
                                          </p:val>
                                        </p:tav>
                                      </p:tavLst>
                                    </p:anim>
                                    <p:anim calcmode="lin" valueType="num">
                                      <p:cBhvr>
                                        <p:cTn id="11" dur="500" fill="hold"/>
                                        <p:tgtEl>
                                          <p:spTgt spid="68"/>
                                        </p:tgtEl>
                                        <p:attrNameLst>
                                          <p:attrName>ppt_h</p:attrName>
                                        </p:attrNameLst>
                                      </p:cBhvr>
                                      <p:tavLst>
                                        <p:tav tm="0">
                                          <p:val>
                                            <p:fltVal val="0"/>
                                          </p:val>
                                        </p:tav>
                                        <p:tav tm="100000">
                                          <p:val>
                                            <p:strVal val="#ppt_h"/>
                                          </p:val>
                                        </p:tav>
                                      </p:tavLst>
                                    </p:anim>
                                  </p:childTnLst>
                                </p:cTn>
                              </p:par>
                              <p:par>
                                <p:cTn id="12" presetID="8" presetClass="emph" presetSubtype="0" fill="hold" nodeType="withEffect">
                                  <p:stCondLst>
                                    <p:cond delay="0"/>
                                  </p:stCondLst>
                                  <p:childTnLst>
                                    <p:animRot by="21600000">
                                      <p:cBhvr>
                                        <p:cTn id="13" dur="500" fill="hold"/>
                                        <p:tgtEl>
                                          <p:spTgt spid="68"/>
                                        </p:tgtEl>
                                        <p:attrNameLst>
                                          <p:attrName>r</p:attrName>
                                        </p:attrNameLst>
                                      </p:cBhvr>
                                    </p:animRo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wipe(left)">
                                      <p:cBhvr>
                                        <p:cTn id="17" dur="500"/>
                                        <p:tgtEl>
                                          <p:spTgt spid="62"/>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left)">
                                      <p:cBhvr>
                                        <p:cTn id="20" dur="500"/>
                                        <p:tgtEl>
                                          <p:spTgt spid="32"/>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childTnLst>
                          </p:cTn>
                        </p:par>
                        <p:par>
                          <p:cTn id="24" fill="hold">
                            <p:stCondLst>
                              <p:cond delay="1500"/>
                            </p:stCondLst>
                            <p:childTnLst>
                              <p:par>
                                <p:cTn id="25" presetID="1" presetClass="entr" presetSubtype="0" fill="hold" grpId="1" nodeType="afterEffect">
                                  <p:stCondLst>
                                    <p:cond delay="500"/>
                                  </p:stCondLst>
                                  <p:childTnLst>
                                    <p:set>
                                      <p:cBhvr>
                                        <p:cTn id="26" dur="1" fill="hold">
                                          <p:stCondLst>
                                            <p:cond delay="0"/>
                                          </p:stCondLst>
                                        </p:cTn>
                                        <p:tgtEl>
                                          <p:spTgt spid="71"/>
                                        </p:tgtEl>
                                        <p:attrNameLst>
                                          <p:attrName>style.visibility</p:attrName>
                                        </p:attrNameLst>
                                      </p:cBhvr>
                                      <p:to>
                                        <p:strVal val="visible"/>
                                      </p:to>
                                    </p:set>
                                  </p:childTnLst>
                                </p:cTn>
                              </p:par>
                              <p:par>
                                <p:cTn id="27"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28" dur="2000" fill="hold"/>
                                        <p:tgtEl>
                                          <p:spTgt spid="71"/>
                                        </p:tgtEl>
                                        <p:attrNameLst>
                                          <p:attrName>ppt_x</p:attrName>
                                          <p:attrName>ppt_y</p:attrName>
                                        </p:attrNameLst>
                                      </p:cBhvr>
                                      <p:rCtr x="451" y="29599"/>
                                    </p:animMotion>
                                  </p:childTnLst>
                                </p:cTn>
                              </p:par>
                              <p:par>
                                <p:cTn id="29" presetID="32" presetClass="emph" presetSubtype="0" fill="hold" grpId="2" nodeType="withEffect">
                                  <p:stCondLst>
                                    <p:cond delay="500"/>
                                  </p:stCondLst>
                                  <p:childTnLst>
                                    <p:animRot by="120000">
                                      <p:cBhvr>
                                        <p:cTn id="30" dur="200" fill="hold">
                                          <p:stCondLst>
                                            <p:cond delay="0"/>
                                          </p:stCondLst>
                                        </p:cTn>
                                        <p:tgtEl>
                                          <p:spTgt spid="71"/>
                                        </p:tgtEl>
                                        <p:attrNameLst>
                                          <p:attrName>r</p:attrName>
                                        </p:attrNameLst>
                                      </p:cBhvr>
                                    </p:animRot>
                                    <p:animRot by="-240000">
                                      <p:cBhvr>
                                        <p:cTn id="31" dur="400" fill="hold">
                                          <p:stCondLst>
                                            <p:cond delay="400"/>
                                          </p:stCondLst>
                                        </p:cTn>
                                        <p:tgtEl>
                                          <p:spTgt spid="71"/>
                                        </p:tgtEl>
                                        <p:attrNameLst>
                                          <p:attrName>r</p:attrName>
                                        </p:attrNameLst>
                                      </p:cBhvr>
                                    </p:animRot>
                                    <p:animRot by="240000">
                                      <p:cBhvr>
                                        <p:cTn id="32" dur="400" fill="hold">
                                          <p:stCondLst>
                                            <p:cond delay="800"/>
                                          </p:stCondLst>
                                        </p:cTn>
                                        <p:tgtEl>
                                          <p:spTgt spid="71"/>
                                        </p:tgtEl>
                                        <p:attrNameLst>
                                          <p:attrName>r</p:attrName>
                                        </p:attrNameLst>
                                      </p:cBhvr>
                                    </p:animRot>
                                    <p:animRot by="-240000">
                                      <p:cBhvr>
                                        <p:cTn id="33" dur="400" fill="hold">
                                          <p:stCondLst>
                                            <p:cond delay="1200"/>
                                          </p:stCondLst>
                                        </p:cTn>
                                        <p:tgtEl>
                                          <p:spTgt spid="71"/>
                                        </p:tgtEl>
                                        <p:attrNameLst>
                                          <p:attrName>r</p:attrName>
                                        </p:attrNameLst>
                                      </p:cBhvr>
                                    </p:animRot>
                                    <p:animRot by="120000">
                                      <p:cBhvr>
                                        <p:cTn id="34" dur="400" fill="hold">
                                          <p:stCondLst>
                                            <p:cond delay="1600"/>
                                          </p:stCondLst>
                                        </p:cTn>
                                        <p:tgtEl>
                                          <p:spTgt spid="71"/>
                                        </p:tgtEl>
                                        <p:attrNameLst>
                                          <p:attrName>r</p:attrName>
                                        </p:attrNameLst>
                                      </p:cBhvr>
                                    </p:animRot>
                                  </p:childTnLst>
                                </p:cTn>
                              </p:par>
                              <p:par>
                                <p:cTn id="35" presetID="10" presetClass="entr" presetSubtype="0" fill="hold" grpId="0" nodeType="withEffect">
                                  <p:stCondLst>
                                    <p:cond delay="1000"/>
                                  </p:stCondLst>
                                  <p:childTnLst>
                                    <p:set>
                                      <p:cBhvr>
                                        <p:cTn id="36" dur="1" fill="hold">
                                          <p:stCondLst>
                                            <p:cond delay="0"/>
                                          </p:stCondLst>
                                        </p:cTn>
                                        <p:tgtEl>
                                          <p:spTgt spid="65"/>
                                        </p:tgtEl>
                                        <p:attrNameLst>
                                          <p:attrName>style.visibility</p:attrName>
                                        </p:attrNameLst>
                                      </p:cBhvr>
                                      <p:to>
                                        <p:strVal val="visible"/>
                                      </p:to>
                                    </p:set>
                                    <p:animEffect transition="in" filter="fade">
                                      <p:cBhvr>
                                        <p:cTn id="37" dur="1000"/>
                                        <p:tgtEl>
                                          <p:spTgt spid="65"/>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67"/>
                                        </p:tgtEl>
                                        <p:attrNameLst>
                                          <p:attrName>style.visibility</p:attrName>
                                        </p:attrNameLst>
                                      </p:cBhvr>
                                      <p:to>
                                        <p:strVal val="visible"/>
                                      </p:to>
                                    </p:set>
                                    <p:animEffect transition="in" filter="fade">
                                      <p:cBhvr>
                                        <p:cTn id="40" dur="1000"/>
                                        <p:tgtEl>
                                          <p:spTgt spid="67"/>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fade">
                                      <p:cBhvr>
                                        <p:cTn id="44" dur="500"/>
                                        <p:tgtEl>
                                          <p:spTgt spid="6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500"/>
                                        <p:tgtEl>
                                          <p:spTgt spid="6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1" grpId="0" animBg="1"/>
      <p:bldP spid="32" grpId="0" animBg="1"/>
      <p:bldP spid="62" grpId="0" animBg="1"/>
      <p:bldP spid="63" grpId="0" animBg="1"/>
      <p:bldP spid="64" grpId="0" animBg="1"/>
      <p:bldP spid="65" grpId="0" animBg="1"/>
      <p:bldP spid="66" grpId="0" animBg="1"/>
      <p:bldP spid="67" grpId="0" animBg="1"/>
      <p:bldP spid="71" grpId="0" animBg="1"/>
      <p:bldP spid="71" grpId="1" animBg="1"/>
      <p:bldP spid="71" grpId="2"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12" name="右箭头 11"/>
          <p:cNvSpPr>
            <a:spLocks noChangeArrowheads="1"/>
          </p:cNvSpPr>
          <p:nvPr/>
        </p:nvSpPr>
        <p:spPr bwMode="auto">
          <a:xfrm>
            <a:off x="2701751" y="1667148"/>
            <a:ext cx="3400425" cy="371475"/>
          </a:xfrm>
          <a:prstGeom prst="rightArrow">
            <a:avLst>
              <a:gd name="adj1" fmla="val 50000"/>
              <a:gd name="adj2" fmla="val 50092"/>
            </a:avLst>
          </a:prstGeom>
          <a:solidFill>
            <a:schemeClr val="accent2"/>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13" name="右箭头 12"/>
          <p:cNvSpPr>
            <a:spLocks noChangeArrowheads="1"/>
          </p:cNvSpPr>
          <p:nvPr/>
        </p:nvSpPr>
        <p:spPr bwMode="auto">
          <a:xfrm flipH="1">
            <a:off x="2827164" y="2224360"/>
            <a:ext cx="3521075" cy="369888"/>
          </a:xfrm>
          <a:prstGeom prst="rightArrow">
            <a:avLst>
              <a:gd name="adj1" fmla="val 50000"/>
              <a:gd name="adj2" fmla="val 50064"/>
            </a:avLst>
          </a:prstGeom>
          <a:solidFill>
            <a:srgbClr val="FF99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14" name="椭圆 13"/>
          <p:cNvSpPr>
            <a:spLocks noChangeArrowheads="1"/>
          </p:cNvSpPr>
          <p:nvPr/>
        </p:nvSpPr>
        <p:spPr bwMode="auto">
          <a:xfrm>
            <a:off x="1034876" y="1203598"/>
            <a:ext cx="1792288" cy="1792287"/>
          </a:xfrm>
          <a:prstGeom prst="ellipse">
            <a:avLst/>
          </a:prstGeom>
          <a:solidFill>
            <a:schemeClr val="accent2"/>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单击此处添加标题</a:t>
            </a:r>
          </a:p>
        </p:txBody>
      </p:sp>
      <p:sp>
        <p:nvSpPr>
          <p:cNvPr id="15" name="椭圆 14"/>
          <p:cNvSpPr>
            <a:spLocks noChangeArrowheads="1"/>
          </p:cNvSpPr>
          <p:nvPr/>
        </p:nvSpPr>
        <p:spPr bwMode="auto">
          <a:xfrm>
            <a:off x="6162501" y="1203598"/>
            <a:ext cx="1793875" cy="1792287"/>
          </a:xfrm>
          <a:prstGeom prst="ellipse">
            <a:avLst/>
          </a:prstGeom>
          <a:solidFill>
            <a:srgbClr val="FF9900"/>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单击此处添加标题</a:t>
            </a:r>
          </a:p>
        </p:txBody>
      </p:sp>
      <p:sp>
        <p:nvSpPr>
          <p:cNvPr id="16" name="矩形 15"/>
          <p:cNvSpPr/>
          <p:nvPr/>
        </p:nvSpPr>
        <p:spPr>
          <a:xfrm>
            <a:off x="3660601" y="1544910"/>
            <a:ext cx="1420813" cy="11731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eaLnBrk="1" fontAlgn="auto" hangingPunct="1">
              <a:lnSpc>
                <a:spcPct val="120000"/>
              </a:lnSpc>
              <a:spcBef>
                <a:spcPts val="0"/>
              </a:spcBef>
              <a:spcAft>
                <a:spcPts val="0"/>
              </a:spcAft>
              <a:buClrTx/>
              <a:buSzTx/>
              <a:defRPr/>
            </a:pPr>
            <a:r>
              <a:rPr lang="zh-CN" altLang="en-US" sz="2000" b="1" kern="0" dirty="0" smtClean="0">
                <a:solidFill>
                  <a:schemeClr val="accent2"/>
                </a:solidFill>
                <a:latin typeface="微软雅黑" pitchFamily="34" charset="-122"/>
                <a:ea typeface="微软雅黑" pitchFamily="34" charset="-122"/>
              </a:rPr>
              <a:t>单击此处    添加</a:t>
            </a:r>
            <a:r>
              <a:rPr lang="zh-CN" altLang="en-US" sz="2000" b="1" kern="0" dirty="0">
                <a:solidFill>
                  <a:schemeClr val="accent2"/>
                </a:solidFill>
                <a:latin typeface="微软雅黑" pitchFamily="34" charset="-122"/>
                <a:ea typeface="微软雅黑" pitchFamily="34" charset="-122"/>
              </a:rPr>
              <a:t>标题</a:t>
            </a:r>
          </a:p>
        </p:txBody>
      </p:sp>
      <p:sp>
        <p:nvSpPr>
          <p:cNvPr id="17" name="下箭头 16"/>
          <p:cNvSpPr>
            <a:spLocks noChangeArrowheads="1"/>
          </p:cNvSpPr>
          <p:nvPr/>
        </p:nvSpPr>
        <p:spPr bwMode="auto">
          <a:xfrm>
            <a:off x="3993976" y="3032398"/>
            <a:ext cx="804863" cy="555625"/>
          </a:xfrm>
          <a:prstGeom prst="downArrow">
            <a:avLst>
              <a:gd name="adj1" fmla="val 50000"/>
              <a:gd name="adj2" fmla="val 50000"/>
            </a:avLst>
          </a:prstGeom>
          <a:solidFill>
            <a:srgbClr val="FF99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18" name="TextBox 17"/>
          <p:cNvSpPr txBox="1"/>
          <p:nvPr/>
        </p:nvSpPr>
        <p:spPr bwMode="auto">
          <a:xfrm>
            <a:off x="1216868" y="3147814"/>
            <a:ext cx="1482725"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19" name="TextBox 18"/>
          <p:cNvSpPr txBox="1"/>
          <p:nvPr/>
        </p:nvSpPr>
        <p:spPr bwMode="auto">
          <a:xfrm>
            <a:off x="6400055" y="3208139"/>
            <a:ext cx="1484313"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0" name="TextBox 19"/>
          <p:cNvSpPr txBox="1">
            <a:spLocks noChangeArrowheads="1"/>
          </p:cNvSpPr>
          <p:nvPr/>
        </p:nvSpPr>
        <p:spPr bwMode="auto">
          <a:xfrm>
            <a:off x="3851920" y="3714976"/>
            <a:ext cx="1125537" cy="728982"/>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20000"/>
              </a:lnSpc>
              <a:spcBef>
                <a:spcPts val="0"/>
              </a:spcBef>
              <a:spcAft>
                <a:spcPts val="0"/>
              </a:spcAft>
              <a:buClrTx/>
              <a:buSzTx/>
              <a:defRPr/>
            </a:pPr>
            <a:r>
              <a:rPr lang="zh-CN" altLang="en-US" sz="1800" b="1" kern="0" dirty="0">
                <a:solidFill>
                  <a:schemeClr val="tx1">
                    <a:lumMod val="65000"/>
                    <a:lumOff val="35000"/>
                  </a:schemeClr>
                </a:solidFill>
                <a:latin typeface="微软雅黑" pitchFamily="34" charset="-122"/>
                <a:ea typeface="微软雅黑" pitchFamily="34" charset="-122"/>
              </a:rPr>
              <a:t>单击</a:t>
            </a:r>
            <a:r>
              <a:rPr lang="zh-CN" altLang="en-US" sz="1800" b="1" kern="0" dirty="0" smtClean="0">
                <a:solidFill>
                  <a:schemeClr val="tx1">
                    <a:lumMod val="65000"/>
                    <a:lumOff val="35000"/>
                  </a:schemeClr>
                </a:solidFill>
                <a:latin typeface="微软雅黑" pitchFamily="34" charset="-122"/>
                <a:ea typeface="微软雅黑" pitchFamily="34" charset="-122"/>
              </a:rPr>
              <a:t>此处</a:t>
            </a:r>
            <a:endParaRPr lang="en-US" altLang="zh-CN" sz="1800" b="1" kern="0" dirty="0" smtClean="0">
              <a:solidFill>
                <a:schemeClr val="tx1">
                  <a:lumMod val="65000"/>
                  <a:lumOff val="35000"/>
                </a:schemeClr>
              </a:solidFill>
              <a:latin typeface="微软雅黑" pitchFamily="34" charset="-122"/>
              <a:ea typeface="微软雅黑" pitchFamily="34" charset="-122"/>
            </a:endParaRPr>
          </a:p>
          <a:p>
            <a:pPr eaLnBrk="1" fontAlgn="auto" hangingPunct="1">
              <a:lnSpc>
                <a:spcPct val="120000"/>
              </a:lnSpc>
              <a:spcBef>
                <a:spcPts val="0"/>
              </a:spcBef>
              <a:spcAft>
                <a:spcPts val="0"/>
              </a:spcAft>
              <a:buClrTx/>
              <a:buSzTx/>
              <a:defRPr/>
            </a:pPr>
            <a:r>
              <a:rPr lang="zh-CN" altLang="en-US" sz="1800" b="1" kern="0" dirty="0" smtClean="0">
                <a:solidFill>
                  <a:schemeClr val="tx1">
                    <a:lumMod val="65000"/>
                    <a:lumOff val="35000"/>
                  </a:schemeClr>
                </a:solidFill>
                <a:latin typeface="微软雅黑" pitchFamily="34" charset="-122"/>
                <a:ea typeface="微软雅黑" pitchFamily="34" charset="-122"/>
              </a:rPr>
              <a:t>添加</a:t>
            </a:r>
            <a:r>
              <a:rPr lang="zh-CN" altLang="en-US" sz="1800" b="1" kern="0" dirty="0">
                <a:solidFill>
                  <a:schemeClr val="tx1">
                    <a:lumMod val="65000"/>
                    <a:lumOff val="35000"/>
                  </a:schemeClr>
                </a:solidFill>
                <a:latin typeface="微软雅黑" pitchFamily="34" charset="-122"/>
                <a:ea typeface="微软雅黑" pitchFamily="34" charset="-122"/>
              </a:rPr>
              <a:t>标题</a:t>
            </a:r>
          </a:p>
        </p:txBody>
      </p:sp>
    </p:spTree>
    <p:extLst>
      <p:ext uri="{BB962C8B-B14F-4D97-AF65-F5344CB8AC3E}">
        <p14:creationId xmlns:p14="http://schemas.microsoft.com/office/powerpoint/2010/main" val="3152014800"/>
      </p:ext>
    </p:extLst>
  </p:cSld>
  <p:clrMapOvr>
    <a:masterClrMapping/>
  </p:clrMapOvr>
  <mc:AlternateContent xmlns:mc="http://schemas.openxmlformats.org/markup-compatibility/2006" xmlns:p14="http://schemas.microsoft.com/office/powerpoint/2010/main">
    <mc:Choice Requires="p14">
      <p:transition spd="slow" p14:dur="1750" advClick="0" advTm="8000">
        <p14:gallery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49" presetClass="entr" presetSubtype="0" decel="10000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 calcmode="lin" valueType="num">
                                      <p:cBhvr>
                                        <p:cTn id="13" dur="500" fill="hold"/>
                                        <p:tgtEl>
                                          <p:spTgt spid="14"/>
                                        </p:tgtEl>
                                        <p:attrNameLst>
                                          <p:attrName>style.rotation</p:attrName>
                                        </p:attrNameLst>
                                      </p:cBhvr>
                                      <p:tavLst>
                                        <p:tav tm="0">
                                          <p:val>
                                            <p:fltVal val="360"/>
                                          </p:val>
                                        </p:tav>
                                        <p:tav tm="100000">
                                          <p:val>
                                            <p:fltVal val="0"/>
                                          </p:val>
                                        </p:tav>
                                      </p:tavLst>
                                    </p:anim>
                                    <p:animEffect transition="in" filter="fade">
                                      <p:cBhvr>
                                        <p:cTn id="14" dur="500"/>
                                        <p:tgtEl>
                                          <p:spTgt spid="14"/>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 calcmode="lin" valueType="num">
                                      <p:cBhvr>
                                        <p:cTn id="19" dur="500" fill="hold"/>
                                        <p:tgtEl>
                                          <p:spTgt spid="15"/>
                                        </p:tgtEl>
                                        <p:attrNameLst>
                                          <p:attrName>style.rotation</p:attrName>
                                        </p:attrNameLst>
                                      </p:cBhvr>
                                      <p:tavLst>
                                        <p:tav tm="0">
                                          <p:val>
                                            <p:fltVal val="360"/>
                                          </p:val>
                                        </p:tav>
                                        <p:tav tm="100000">
                                          <p:val>
                                            <p:fltVal val="0"/>
                                          </p:val>
                                        </p:tav>
                                      </p:tavLst>
                                    </p:anim>
                                    <p:animEffect transition="in" filter="fade">
                                      <p:cBhvr>
                                        <p:cTn id="20" dur="500"/>
                                        <p:tgtEl>
                                          <p:spTgt spid="15"/>
                                        </p:tgtEl>
                                      </p:cBhvr>
                                    </p:animEffect>
                                  </p:childTnLst>
                                </p:cTn>
                              </p:par>
                            </p:childTnLst>
                          </p:cTn>
                        </p:par>
                        <p:par>
                          <p:cTn id="21" fill="hold">
                            <p:stCondLst>
                              <p:cond delay="1500"/>
                            </p:stCondLst>
                            <p:childTnLst>
                              <p:par>
                                <p:cTn id="22" presetID="12" presetClass="entr" presetSubtype="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slide(fromLeft)">
                                      <p:cBhvr>
                                        <p:cTn id="24" dur="500"/>
                                        <p:tgtEl>
                                          <p:spTgt spid="12"/>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lide(fromRight)">
                                      <p:cBhvr>
                                        <p:cTn id="27" dur="500"/>
                                        <p:tgtEl>
                                          <p:spTgt spid="13"/>
                                        </p:tgtEl>
                                      </p:cBhvr>
                                    </p:animEffect>
                                  </p:childTnLst>
                                </p:cTn>
                              </p:par>
                            </p:childTnLst>
                          </p:cTn>
                        </p:par>
                        <p:par>
                          <p:cTn id="28" fill="hold">
                            <p:stCondLst>
                              <p:cond delay="2000"/>
                            </p:stCondLst>
                            <p:childTnLst>
                              <p:par>
                                <p:cTn id="29" presetID="17" presetClass="entr" presetSubtype="1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strVal val="#ppt_h"/>
                                          </p:val>
                                        </p:tav>
                                        <p:tav tm="100000">
                                          <p:val>
                                            <p:strVal val="#ppt_h"/>
                                          </p:val>
                                        </p:tav>
                                      </p:tavLst>
                                    </p:anim>
                                  </p:childTnLst>
                                </p:cTn>
                              </p:par>
                            </p:childTnLst>
                          </p:cTn>
                        </p:par>
                        <p:par>
                          <p:cTn id="33" fill="hold">
                            <p:stCondLst>
                              <p:cond delay="2500"/>
                            </p:stCondLst>
                            <p:childTnLst>
                              <p:par>
                                <p:cTn id="34" presetID="47"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1000"/>
                                        <p:tgtEl>
                                          <p:spTgt spid="17"/>
                                        </p:tgtEl>
                                      </p:cBhvr>
                                    </p:animEffect>
                                    <p:anim calcmode="lin" valueType="num">
                                      <p:cBhvr>
                                        <p:cTn id="37" dur="1000" fill="hold"/>
                                        <p:tgtEl>
                                          <p:spTgt spid="17"/>
                                        </p:tgtEl>
                                        <p:attrNameLst>
                                          <p:attrName>ppt_x</p:attrName>
                                        </p:attrNameLst>
                                      </p:cBhvr>
                                      <p:tavLst>
                                        <p:tav tm="0">
                                          <p:val>
                                            <p:strVal val="#ppt_x"/>
                                          </p:val>
                                        </p:tav>
                                        <p:tav tm="100000">
                                          <p:val>
                                            <p:strVal val="#ppt_x"/>
                                          </p:val>
                                        </p:tav>
                                      </p:tavLst>
                                    </p:anim>
                                    <p:anim calcmode="lin" valueType="num">
                                      <p:cBhvr>
                                        <p:cTn id="38" dur="1000" fill="hold"/>
                                        <p:tgtEl>
                                          <p:spTgt spid="1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8" presetClass="entr" presetSubtype="16"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diamond(in)">
                                      <p:cBhvr>
                                        <p:cTn id="42" dur="500"/>
                                        <p:tgtEl>
                                          <p:spTgt spid="20"/>
                                        </p:tgtEl>
                                      </p:cBhvr>
                                    </p:animEffect>
                                  </p:childTnLst>
                                </p:cTn>
                              </p:par>
                              <p:par>
                                <p:cTn id="43" presetID="8" presetClass="entr" presetSubtype="16"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diamond(in)">
                                      <p:cBhvr>
                                        <p:cTn id="45" dur="500"/>
                                        <p:tgtEl>
                                          <p:spTgt spid="18"/>
                                        </p:tgtEl>
                                      </p:cBhvr>
                                    </p:animEffect>
                                  </p:childTnLst>
                                </p:cTn>
                              </p:par>
                              <p:par>
                                <p:cTn id="46" presetID="8" presetClass="entr" presetSubtype="16"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diamond(in)">
                                      <p:cBhvr>
                                        <p:cTn id="4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P spid="15" grpId="0" animBg="1"/>
      <p:bldP spid="16" grpId="0" animBg="1"/>
      <p:bldP spid="17" grpId="0" animBg="1"/>
      <p:bldP spid="18"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12" name="Freeform 14"/>
          <p:cNvSpPr>
            <a:spLocks/>
          </p:cNvSpPr>
          <p:nvPr/>
        </p:nvSpPr>
        <p:spPr bwMode="auto">
          <a:xfrm rot="13500000">
            <a:off x="2702962" y="1976913"/>
            <a:ext cx="920055" cy="1512602"/>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3" name="Freeform 6"/>
          <p:cNvSpPr>
            <a:spLocks/>
          </p:cNvSpPr>
          <p:nvPr/>
        </p:nvSpPr>
        <p:spPr bwMode="auto">
          <a:xfrm>
            <a:off x="-27545" y="1801955"/>
            <a:ext cx="9280065" cy="2462947"/>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4" name="Freeform 13"/>
          <p:cNvSpPr>
            <a:spLocks/>
          </p:cNvSpPr>
          <p:nvPr/>
        </p:nvSpPr>
        <p:spPr bwMode="auto">
          <a:xfrm>
            <a:off x="5479537" y="2879139"/>
            <a:ext cx="1344434"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nvGrpSpPr>
          <p:cNvPr id="15" name="Group 19"/>
          <p:cNvGrpSpPr/>
          <p:nvPr/>
        </p:nvGrpSpPr>
        <p:grpSpPr>
          <a:xfrm>
            <a:off x="620524" y="2704718"/>
            <a:ext cx="1503204" cy="967021"/>
            <a:chOff x="620524" y="2667382"/>
            <a:chExt cx="1503204" cy="967021"/>
          </a:xfrm>
        </p:grpSpPr>
        <p:sp>
          <p:nvSpPr>
            <p:cNvPr id="16" name="Rectangle 26"/>
            <p:cNvSpPr>
              <a:spLocks/>
            </p:cNvSpPr>
            <p:nvPr/>
          </p:nvSpPr>
          <p:spPr bwMode="auto">
            <a:xfrm>
              <a:off x="624488" y="2888984"/>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9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9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17"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sp>
        <p:nvSpPr>
          <p:cNvPr id="18" name="Freeform 13"/>
          <p:cNvSpPr>
            <a:spLocks/>
          </p:cNvSpPr>
          <p:nvPr/>
        </p:nvSpPr>
        <p:spPr bwMode="auto">
          <a:xfrm rot="5910658">
            <a:off x="6060917" y="1802017"/>
            <a:ext cx="1030906"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nvGrpSpPr>
          <p:cNvPr id="19" name="Group 129"/>
          <p:cNvGrpSpPr/>
          <p:nvPr/>
        </p:nvGrpSpPr>
        <p:grpSpPr>
          <a:xfrm>
            <a:off x="2199267" y="1928801"/>
            <a:ext cx="1362945" cy="829608"/>
            <a:chOff x="696724" y="2587801"/>
            <a:chExt cx="1362945" cy="829608"/>
          </a:xfrm>
        </p:grpSpPr>
        <p:sp>
          <p:nvSpPr>
            <p:cNvPr id="20" name="Rectangle 26"/>
            <p:cNvSpPr>
              <a:spLocks/>
            </p:cNvSpPr>
            <p:nvPr/>
          </p:nvSpPr>
          <p:spPr bwMode="auto">
            <a:xfrm>
              <a:off x="696724" y="281857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添加详细文本描述，建议与标题相关并符合整体语言风格</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21" name="Rectangle 27"/>
            <p:cNvSpPr>
              <a:spLocks/>
            </p:cNvSpPr>
            <p:nvPr/>
          </p:nvSpPr>
          <p:spPr bwMode="auto">
            <a:xfrm>
              <a:off x="696724" y="2587801"/>
              <a:ext cx="1362945" cy="15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80000"/>
                </a:lnSpc>
              </a:pPr>
              <a:r>
                <a:rPr lang="zh-CN" altLang="en-US" sz="160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22" name="Group 132"/>
          <p:cNvGrpSpPr/>
          <p:nvPr/>
        </p:nvGrpSpPr>
        <p:grpSpPr>
          <a:xfrm>
            <a:off x="4912480" y="1223467"/>
            <a:ext cx="1362945" cy="808658"/>
            <a:chOff x="696724" y="2640481"/>
            <a:chExt cx="1362945" cy="808658"/>
          </a:xfrm>
        </p:grpSpPr>
        <p:sp>
          <p:nvSpPr>
            <p:cNvPr id="23" name="Rectangle 26"/>
            <p:cNvSpPr>
              <a:spLocks/>
            </p:cNvSpPr>
            <p:nvPr/>
          </p:nvSpPr>
          <p:spPr bwMode="auto">
            <a:xfrm>
              <a:off x="696724" y="285030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添加详细文本描述，建议与标题相关并符合整体语言风格</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24" name="Rectangle 27"/>
            <p:cNvSpPr>
              <a:spLocks/>
            </p:cNvSpPr>
            <p:nvPr/>
          </p:nvSpPr>
          <p:spPr bwMode="auto">
            <a:xfrm>
              <a:off x="696724" y="2640481"/>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80000"/>
                </a:lnSpc>
              </a:pPr>
              <a:r>
                <a:rPr lang="zh-CN" altLang="en-US" sz="160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25" name="Group 135"/>
          <p:cNvGrpSpPr/>
          <p:nvPr/>
        </p:nvGrpSpPr>
        <p:grpSpPr>
          <a:xfrm>
            <a:off x="4644008" y="3959771"/>
            <a:ext cx="1512168" cy="844227"/>
            <a:chOff x="539448" y="2596586"/>
            <a:chExt cx="1512168" cy="844227"/>
          </a:xfrm>
        </p:grpSpPr>
        <p:sp>
          <p:nvSpPr>
            <p:cNvPr id="26"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27" name="Rectangle 27"/>
            <p:cNvSpPr>
              <a:spLocks/>
            </p:cNvSpPr>
            <p:nvPr/>
          </p:nvSpPr>
          <p:spPr bwMode="auto">
            <a:xfrm>
              <a:off x="539448" y="2596586"/>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28" name="Group 138"/>
          <p:cNvGrpSpPr/>
          <p:nvPr/>
        </p:nvGrpSpPr>
        <p:grpSpPr>
          <a:xfrm>
            <a:off x="6588224" y="3574224"/>
            <a:ext cx="1499240" cy="817595"/>
            <a:chOff x="552376" y="2623218"/>
            <a:chExt cx="1499240" cy="817595"/>
          </a:xfrm>
        </p:grpSpPr>
        <p:sp>
          <p:nvSpPr>
            <p:cNvPr id="29"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30" name="Rectangle 27"/>
            <p:cNvSpPr>
              <a:spLocks/>
            </p:cNvSpPr>
            <p:nvPr/>
          </p:nvSpPr>
          <p:spPr bwMode="auto">
            <a:xfrm>
              <a:off x="568616" y="262321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31" name="Group 141"/>
          <p:cNvGrpSpPr/>
          <p:nvPr/>
        </p:nvGrpSpPr>
        <p:grpSpPr>
          <a:xfrm>
            <a:off x="7380312" y="2159571"/>
            <a:ext cx="1499240" cy="807725"/>
            <a:chOff x="552376" y="2633088"/>
            <a:chExt cx="1499240" cy="807725"/>
          </a:xfrm>
        </p:grpSpPr>
        <p:sp>
          <p:nvSpPr>
            <p:cNvPr id="32"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33" name="Rectangle 27"/>
            <p:cNvSpPr>
              <a:spLocks/>
            </p:cNvSpPr>
            <p:nvPr/>
          </p:nvSpPr>
          <p:spPr bwMode="auto">
            <a:xfrm>
              <a:off x="557583" y="263308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34" name="Group 15"/>
          <p:cNvGrpSpPr/>
          <p:nvPr/>
        </p:nvGrpSpPr>
        <p:grpSpPr>
          <a:xfrm>
            <a:off x="6590322" y="2976786"/>
            <a:ext cx="467298" cy="467298"/>
            <a:chOff x="6590322" y="2740893"/>
            <a:chExt cx="467298" cy="467298"/>
          </a:xfrm>
        </p:grpSpPr>
        <p:sp>
          <p:nvSpPr>
            <p:cNvPr id="35" name="Freeform 11"/>
            <p:cNvSpPr>
              <a:spLocks/>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6"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37" name="Group 1"/>
          <p:cNvGrpSpPr/>
          <p:nvPr/>
        </p:nvGrpSpPr>
        <p:grpSpPr>
          <a:xfrm>
            <a:off x="1066082" y="2054561"/>
            <a:ext cx="465007" cy="467298"/>
            <a:chOff x="1066082" y="1818668"/>
            <a:chExt cx="465007" cy="467298"/>
          </a:xfrm>
        </p:grpSpPr>
        <p:sp>
          <p:nvSpPr>
            <p:cNvPr id="38" name="Freeform 7"/>
            <p:cNvSpPr>
              <a:spLocks/>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9"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0" name="Group 2"/>
          <p:cNvGrpSpPr/>
          <p:nvPr/>
        </p:nvGrpSpPr>
        <p:grpSpPr>
          <a:xfrm>
            <a:off x="3635896" y="2061023"/>
            <a:ext cx="465007" cy="465007"/>
            <a:chOff x="3635896" y="1825130"/>
            <a:chExt cx="465007" cy="465007"/>
          </a:xfrm>
        </p:grpSpPr>
        <p:sp>
          <p:nvSpPr>
            <p:cNvPr id="41" name="Freeform 8"/>
            <p:cNvSpPr>
              <a:spLocks/>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42"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3" name="Group 17"/>
          <p:cNvGrpSpPr/>
          <p:nvPr/>
        </p:nvGrpSpPr>
        <p:grpSpPr>
          <a:xfrm>
            <a:off x="6365383" y="1223467"/>
            <a:ext cx="467298" cy="465007"/>
            <a:chOff x="6365383" y="987574"/>
            <a:chExt cx="467298" cy="465007"/>
          </a:xfrm>
        </p:grpSpPr>
        <p:sp>
          <p:nvSpPr>
            <p:cNvPr id="44" name="Freeform 10"/>
            <p:cNvSpPr>
              <a:spLocks/>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45"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6" name="Group 3"/>
          <p:cNvGrpSpPr/>
          <p:nvPr/>
        </p:nvGrpSpPr>
        <p:grpSpPr>
          <a:xfrm>
            <a:off x="4770914" y="3326814"/>
            <a:ext cx="465007" cy="469589"/>
            <a:chOff x="4770914" y="3090921"/>
            <a:chExt cx="465007" cy="469589"/>
          </a:xfrm>
        </p:grpSpPr>
        <p:sp>
          <p:nvSpPr>
            <p:cNvPr id="47" name="Freeform 9"/>
            <p:cNvSpPr>
              <a:spLocks/>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48"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9" name="Group 18"/>
          <p:cNvGrpSpPr/>
          <p:nvPr/>
        </p:nvGrpSpPr>
        <p:grpSpPr>
          <a:xfrm>
            <a:off x="7596336" y="1574425"/>
            <a:ext cx="467298" cy="467298"/>
            <a:chOff x="7850778" y="1338532"/>
            <a:chExt cx="467298" cy="467298"/>
          </a:xfrm>
        </p:grpSpPr>
        <p:sp>
          <p:nvSpPr>
            <p:cNvPr id="50" name="Freeform 12"/>
            <p:cNvSpPr>
              <a:spLocks/>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51"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40152506"/>
      </p:ext>
    </p:extLst>
  </p:cSld>
  <p:clrMapOvr>
    <a:masterClrMapping/>
  </p:clrMapOvr>
  <mc:AlternateContent xmlns:mc="http://schemas.openxmlformats.org/markup-compatibility/2006" xmlns:p14="http://schemas.microsoft.com/office/powerpoint/2010/main">
    <mc:Choice Requires="p14">
      <p:transition spd="slow" p14:dur="1400" advClick="0" advTm="8000">
        <p14:doors dir="vert"/>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par>
                                <p:cTn id="29" presetID="53" presetClass="entr" presetSubtype="16"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500" fill="hold"/>
                                        <p:tgtEl>
                                          <p:spTgt spid="40"/>
                                        </p:tgtEl>
                                        <p:attrNameLst>
                                          <p:attrName>ppt_w</p:attrName>
                                        </p:attrNameLst>
                                      </p:cBhvr>
                                      <p:tavLst>
                                        <p:tav tm="0">
                                          <p:val>
                                            <p:fltVal val="0"/>
                                          </p:val>
                                        </p:tav>
                                        <p:tav tm="100000">
                                          <p:val>
                                            <p:strVal val="#ppt_w"/>
                                          </p:val>
                                        </p:tav>
                                      </p:tavLst>
                                    </p:anim>
                                    <p:anim calcmode="lin" valueType="num">
                                      <p:cBhvr>
                                        <p:cTn id="32" dur="500" fill="hold"/>
                                        <p:tgtEl>
                                          <p:spTgt spid="40"/>
                                        </p:tgtEl>
                                        <p:attrNameLst>
                                          <p:attrName>ppt_h</p:attrName>
                                        </p:attrNameLst>
                                      </p:cBhvr>
                                      <p:tavLst>
                                        <p:tav tm="0">
                                          <p:val>
                                            <p:fltVal val="0"/>
                                          </p:val>
                                        </p:tav>
                                        <p:tav tm="100000">
                                          <p:val>
                                            <p:strVal val="#ppt_h"/>
                                          </p:val>
                                        </p:tav>
                                      </p:tavLst>
                                    </p:anim>
                                    <p:animEffect transition="in" filter="fade">
                                      <p:cBhvr>
                                        <p:cTn id="33" dur="500"/>
                                        <p:tgtEl>
                                          <p:spTgt spid="40"/>
                                        </p:tgtEl>
                                      </p:cBhvr>
                                    </p:animEffect>
                                  </p:childTnLst>
                                </p:cTn>
                              </p:par>
                            </p:childTnLst>
                          </p:cTn>
                        </p:par>
                        <p:par>
                          <p:cTn id="34" fill="hold">
                            <p:stCondLst>
                              <p:cond delay="500"/>
                            </p:stCondLst>
                            <p:childTnLst>
                              <p:par>
                                <p:cTn id="35" presetID="22" presetClass="entr" presetSubtype="1"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up)">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500" fill="hold"/>
                                        <p:tgtEl>
                                          <p:spTgt spid="46"/>
                                        </p:tgtEl>
                                        <p:attrNameLst>
                                          <p:attrName>ppt_w</p:attrName>
                                        </p:attrNameLst>
                                      </p:cBhvr>
                                      <p:tavLst>
                                        <p:tav tm="0">
                                          <p:val>
                                            <p:fltVal val="0"/>
                                          </p:val>
                                        </p:tav>
                                        <p:tav tm="100000">
                                          <p:val>
                                            <p:strVal val="#ppt_w"/>
                                          </p:val>
                                        </p:tav>
                                      </p:tavLst>
                                    </p:anim>
                                    <p:anim calcmode="lin" valueType="num">
                                      <p:cBhvr>
                                        <p:cTn id="43" dur="500" fill="hold"/>
                                        <p:tgtEl>
                                          <p:spTgt spid="46"/>
                                        </p:tgtEl>
                                        <p:attrNameLst>
                                          <p:attrName>ppt_h</p:attrName>
                                        </p:attrNameLst>
                                      </p:cBhvr>
                                      <p:tavLst>
                                        <p:tav tm="0">
                                          <p:val>
                                            <p:fltVal val="0"/>
                                          </p:val>
                                        </p:tav>
                                        <p:tav tm="100000">
                                          <p:val>
                                            <p:strVal val="#ppt_h"/>
                                          </p:val>
                                        </p:tav>
                                      </p:tavLst>
                                    </p:anim>
                                    <p:animEffect transition="in" filter="fade">
                                      <p:cBhvr>
                                        <p:cTn id="44" dur="500"/>
                                        <p:tgtEl>
                                          <p:spTgt spid="46"/>
                                        </p:tgtEl>
                                      </p:cBhvr>
                                    </p:animEffect>
                                  </p:childTnLst>
                                </p:cTn>
                              </p:par>
                            </p:childTnLst>
                          </p:cTn>
                        </p:par>
                        <p:par>
                          <p:cTn id="45" fill="hold">
                            <p:stCondLst>
                              <p:cond delay="500"/>
                            </p:stCondLst>
                            <p:childTnLst>
                              <p:par>
                                <p:cTn id="46" presetID="22" presetClass="entr" presetSubtype="1"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ipe(up)">
                                      <p:cBhvr>
                                        <p:cTn id="48" dur="500"/>
                                        <p:tgtEl>
                                          <p:spTgt spid="25"/>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53" presetClass="entr" presetSubtype="16" fill="hold" nodeType="with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p:cTn id="56" dur="500" fill="hold"/>
                                        <p:tgtEl>
                                          <p:spTgt spid="34"/>
                                        </p:tgtEl>
                                        <p:attrNameLst>
                                          <p:attrName>ppt_w</p:attrName>
                                        </p:attrNameLst>
                                      </p:cBhvr>
                                      <p:tavLst>
                                        <p:tav tm="0">
                                          <p:val>
                                            <p:fltVal val="0"/>
                                          </p:val>
                                        </p:tav>
                                        <p:tav tm="100000">
                                          <p:val>
                                            <p:strVal val="#ppt_w"/>
                                          </p:val>
                                        </p:tav>
                                      </p:tavLst>
                                    </p:anim>
                                    <p:anim calcmode="lin" valueType="num">
                                      <p:cBhvr>
                                        <p:cTn id="57" dur="500" fill="hold"/>
                                        <p:tgtEl>
                                          <p:spTgt spid="34"/>
                                        </p:tgtEl>
                                        <p:attrNameLst>
                                          <p:attrName>ppt_h</p:attrName>
                                        </p:attrNameLst>
                                      </p:cBhvr>
                                      <p:tavLst>
                                        <p:tav tm="0">
                                          <p:val>
                                            <p:fltVal val="0"/>
                                          </p:val>
                                        </p:tav>
                                        <p:tav tm="100000">
                                          <p:val>
                                            <p:strVal val="#ppt_h"/>
                                          </p:val>
                                        </p:tav>
                                      </p:tavLst>
                                    </p:anim>
                                    <p:animEffect transition="in" filter="fade">
                                      <p:cBhvr>
                                        <p:cTn id="58" dur="500"/>
                                        <p:tgtEl>
                                          <p:spTgt spid="34"/>
                                        </p:tgtEl>
                                      </p:cBhvr>
                                    </p:animEffect>
                                  </p:childTnLst>
                                </p:cTn>
                              </p:par>
                            </p:childTnLst>
                          </p:cTn>
                        </p:par>
                        <p:par>
                          <p:cTn id="59" fill="hold">
                            <p:stCondLst>
                              <p:cond delay="500"/>
                            </p:stCondLst>
                            <p:childTnLst>
                              <p:par>
                                <p:cTn id="60" presetID="22" presetClass="entr" presetSubtype="1" fill="hold" nodeType="after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wipe(up)">
                                      <p:cBhvr>
                                        <p:cTn id="62" dur="500"/>
                                        <p:tgtEl>
                                          <p:spTgt spid="2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down)">
                                      <p:cBhvr>
                                        <p:cTn id="67" dur="500"/>
                                        <p:tgtEl>
                                          <p:spTgt spid="18"/>
                                        </p:tgtEl>
                                      </p:cBhvr>
                                    </p:animEffect>
                                  </p:childTnLst>
                                </p:cTn>
                              </p:par>
                              <p:par>
                                <p:cTn id="68" presetID="53" presetClass="entr" presetSubtype="16" fill="hold" nodeType="withEffect">
                                  <p:stCondLst>
                                    <p:cond delay="0"/>
                                  </p:stCondLst>
                                  <p:childTnLst>
                                    <p:set>
                                      <p:cBhvr>
                                        <p:cTn id="69" dur="1" fill="hold">
                                          <p:stCondLst>
                                            <p:cond delay="0"/>
                                          </p:stCondLst>
                                        </p:cTn>
                                        <p:tgtEl>
                                          <p:spTgt spid="43"/>
                                        </p:tgtEl>
                                        <p:attrNameLst>
                                          <p:attrName>style.visibility</p:attrName>
                                        </p:attrNameLst>
                                      </p:cBhvr>
                                      <p:to>
                                        <p:strVal val="visible"/>
                                      </p:to>
                                    </p:set>
                                    <p:anim calcmode="lin" valueType="num">
                                      <p:cBhvr>
                                        <p:cTn id="70" dur="500" fill="hold"/>
                                        <p:tgtEl>
                                          <p:spTgt spid="43"/>
                                        </p:tgtEl>
                                        <p:attrNameLst>
                                          <p:attrName>ppt_w</p:attrName>
                                        </p:attrNameLst>
                                      </p:cBhvr>
                                      <p:tavLst>
                                        <p:tav tm="0">
                                          <p:val>
                                            <p:fltVal val="0"/>
                                          </p:val>
                                        </p:tav>
                                        <p:tav tm="100000">
                                          <p:val>
                                            <p:strVal val="#ppt_w"/>
                                          </p:val>
                                        </p:tav>
                                      </p:tavLst>
                                    </p:anim>
                                    <p:anim calcmode="lin" valueType="num">
                                      <p:cBhvr>
                                        <p:cTn id="71" dur="500" fill="hold"/>
                                        <p:tgtEl>
                                          <p:spTgt spid="43"/>
                                        </p:tgtEl>
                                        <p:attrNameLst>
                                          <p:attrName>ppt_h</p:attrName>
                                        </p:attrNameLst>
                                      </p:cBhvr>
                                      <p:tavLst>
                                        <p:tav tm="0">
                                          <p:val>
                                            <p:fltVal val="0"/>
                                          </p:val>
                                        </p:tav>
                                        <p:tav tm="100000">
                                          <p:val>
                                            <p:strVal val="#ppt_h"/>
                                          </p:val>
                                        </p:tav>
                                      </p:tavLst>
                                    </p:anim>
                                    <p:animEffect transition="in" filter="fade">
                                      <p:cBhvr>
                                        <p:cTn id="72" dur="500"/>
                                        <p:tgtEl>
                                          <p:spTgt spid="43"/>
                                        </p:tgtEl>
                                      </p:cBhvr>
                                    </p:animEffect>
                                  </p:childTnLst>
                                </p:cTn>
                              </p:par>
                            </p:childTnLst>
                          </p:cTn>
                        </p:par>
                        <p:par>
                          <p:cTn id="73" fill="hold">
                            <p:stCondLst>
                              <p:cond delay="500"/>
                            </p:stCondLst>
                            <p:childTnLst>
                              <p:par>
                                <p:cTn id="74" presetID="22" presetClass="entr" presetSubtype="1" fill="hold"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wipe(up)">
                                      <p:cBhvr>
                                        <p:cTn id="76" dur="500"/>
                                        <p:tgtEl>
                                          <p:spTgt spid="22"/>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nodeType="clickEffect">
                                  <p:stCondLst>
                                    <p:cond delay="0"/>
                                  </p:stCondLst>
                                  <p:childTnLst>
                                    <p:set>
                                      <p:cBhvr>
                                        <p:cTn id="80" dur="1" fill="hold">
                                          <p:stCondLst>
                                            <p:cond delay="0"/>
                                          </p:stCondLst>
                                        </p:cTn>
                                        <p:tgtEl>
                                          <p:spTgt spid="49"/>
                                        </p:tgtEl>
                                        <p:attrNameLst>
                                          <p:attrName>style.visibility</p:attrName>
                                        </p:attrNameLst>
                                      </p:cBhvr>
                                      <p:to>
                                        <p:strVal val="visible"/>
                                      </p:to>
                                    </p:set>
                                    <p:anim calcmode="lin" valueType="num">
                                      <p:cBhvr>
                                        <p:cTn id="81" dur="500" fill="hold"/>
                                        <p:tgtEl>
                                          <p:spTgt spid="49"/>
                                        </p:tgtEl>
                                        <p:attrNameLst>
                                          <p:attrName>ppt_w</p:attrName>
                                        </p:attrNameLst>
                                      </p:cBhvr>
                                      <p:tavLst>
                                        <p:tav tm="0">
                                          <p:val>
                                            <p:fltVal val="0"/>
                                          </p:val>
                                        </p:tav>
                                        <p:tav tm="100000">
                                          <p:val>
                                            <p:strVal val="#ppt_w"/>
                                          </p:val>
                                        </p:tav>
                                      </p:tavLst>
                                    </p:anim>
                                    <p:anim calcmode="lin" valueType="num">
                                      <p:cBhvr>
                                        <p:cTn id="82" dur="500" fill="hold"/>
                                        <p:tgtEl>
                                          <p:spTgt spid="49"/>
                                        </p:tgtEl>
                                        <p:attrNameLst>
                                          <p:attrName>ppt_h</p:attrName>
                                        </p:attrNameLst>
                                      </p:cBhvr>
                                      <p:tavLst>
                                        <p:tav tm="0">
                                          <p:val>
                                            <p:fltVal val="0"/>
                                          </p:val>
                                        </p:tav>
                                        <p:tav tm="100000">
                                          <p:val>
                                            <p:strVal val="#ppt_h"/>
                                          </p:val>
                                        </p:tav>
                                      </p:tavLst>
                                    </p:anim>
                                    <p:animEffect transition="in" filter="fade">
                                      <p:cBhvr>
                                        <p:cTn id="83" dur="500"/>
                                        <p:tgtEl>
                                          <p:spTgt spid="49"/>
                                        </p:tgtEl>
                                      </p:cBhvr>
                                    </p:animEffect>
                                  </p:childTnLst>
                                </p:cTn>
                              </p:par>
                            </p:childTnLst>
                          </p:cTn>
                        </p:par>
                        <p:par>
                          <p:cTn id="84" fill="hold">
                            <p:stCondLst>
                              <p:cond delay="500"/>
                            </p:stCondLst>
                            <p:childTnLst>
                              <p:par>
                                <p:cTn id="85" presetID="22" presetClass="entr" presetSubtype="1" fill="hold" nodeType="after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wipe(up)">
                                      <p:cBhvr>
                                        <p:cTn id="8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30" name="Freeform 18"/>
          <p:cNvSpPr>
            <a:spLocks/>
          </p:cNvSpPr>
          <p:nvPr/>
        </p:nvSpPr>
        <p:spPr bwMode="auto">
          <a:xfrm>
            <a:off x="1320609" y="2367362"/>
            <a:ext cx="2291309"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86" tIns="46642" rIns="93286" bIns="46642" anchor="ctr"/>
          <a:lstStyle/>
          <a:p>
            <a:pPr>
              <a:lnSpc>
                <a:spcPct val="120000"/>
              </a:lnSpc>
            </a:pPr>
            <a:endParaRPr lang="en-US" sz="1100" b="0" kern="0">
              <a:solidFill>
                <a:srgbClr val="F9F9F9"/>
              </a:solidFill>
              <a:latin typeface="微软雅黑" pitchFamily="34" charset="-122"/>
              <a:ea typeface="微软雅黑" pitchFamily="34" charset="-122"/>
            </a:endParaRPr>
          </a:p>
        </p:txBody>
      </p:sp>
      <p:sp>
        <p:nvSpPr>
          <p:cNvPr id="31" name="Freeform 19"/>
          <p:cNvSpPr>
            <a:spLocks/>
          </p:cNvSpPr>
          <p:nvPr/>
        </p:nvSpPr>
        <p:spPr bwMode="auto">
          <a:xfrm>
            <a:off x="1320610" y="1070741"/>
            <a:ext cx="2965418" cy="110232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86" tIns="46642" rIns="93286" bIns="46642" anchor="ctr"/>
          <a:lstStyle/>
          <a:p>
            <a:pPr>
              <a:lnSpc>
                <a:spcPct val="120000"/>
              </a:lnSpc>
            </a:pPr>
            <a:endParaRPr lang="en-US" sz="1100" b="0" kern="0">
              <a:solidFill>
                <a:srgbClr val="F9F9F9"/>
              </a:solidFill>
              <a:latin typeface="微软雅黑" pitchFamily="34" charset="-122"/>
              <a:ea typeface="微软雅黑" pitchFamily="34" charset="-122"/>
            </a:endParaRPr>
          </a:p>
        </p:txBody>
      </p:sp>
      <p:sp>
        <p:nvSpPr>
          <p:cNvPr id="32" name="Freeform 20"/>
          <p:cNvSpPr>
            <a:spLocks/>
          </p:cNvSpPr>
          <p:nvPr/>
        </p:nvSpPr>
        <p:spPr bwMode="auto">
          <a:xfrm>
            <a:off x="4837270" y="1070741"/>
            <a:ext cx="2965418"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86" tIns="46642" rIns="93286" bIns="46642" anchor="ctr"/>
          <a:lstStyle/>
          <a:p>
            <a:pPr>
              <a:lnSpc>
                <a:spcPct val="120000"/>
              </a:lnSpc>
            </a:pPr>
            <a:endParaRPr lang="en-US" sz="1100" b="0" kern="0">
              <a:solidFill>
                <a:srgbClr val="F9F9F9"/>
              </a:solidFill>
              <a:latin typeface="微软雅黑" pitchFamily="34" charset="-122"/>
              <a:ea typeface="微软雅黑" pitchFamily="34" charset="-122"/>
            </a:endParaRPr>
          </a:p>
        </p:txBody>
      </p:sp>
      <p:sp>
        <p:nvSpPr>
          <p:cNvPr id="33" name="Freeform 21"/>
          <p:cNvSpPr>
            <a:spLocks/>
          </p:cNvSpPr>
          <p:nvPr/>
        </p:nvSpPr>
        <p:spPr bwMode="auto">
          <a:xfrm>
            <a:off x="1320610" y="3568816"/>
            <a:ext cx="2965418"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86" tIns="46642" rIns="93286" bIns="46642" anchor="ctr"/>
          <a:lstStyle/>
          <a:p>
            <a:pPr>
              <a:lnSpc>
                <a:spcPct val="120000"/>
              </a:lnSpc>
            </a:pPr>
            <a:endParaRPr lang="en-US" sz="1100" b="0" kern="0">
              <a:solidFill>
                <a:srgbClr val="F9F9F9"/>
              </a:solidFill>
              <a:latin typeface="微软雅黑" pitchFamily="34" charset="-122"/>
              <a:ea typeface="微软雅黑" pitchFamily="34" charset="-122"/>
            </a:endParaRPr>
          </a:p>
        </p:txBody>
      </p:sp>
      <p:sp>
        <p:nvSpPr>
          <p:cNvPr id="34" name="Freeform 22"/>
          <p:cNvSpPr>
            <a:spLocks/>
          </p:cNvSpPr>
          <p:nvPr/>
        </p:nvSpPr>
        <p:spPr bwMode="auto">
          <a:xfrm>
            <a:off x="4837270" y="3568816"/>
            <a:ext cx="2965418"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86" tIns="46642" rIns="93286" bIns="46642" anchor="ctr"/>
          <a:lstStyle/>
          <a:p>
            <a:pPr>
              <a:lnSpc>
                <a:spcPct val="120000"/>
              </a:lnSpc>
            </a:pPr>
            <a:endParaRPr lang="en-US" sz="1100" b="0" kern="0">
              <a:solidFill>
                <a:srgbClr val="F9F9F9"/>
              </a:solidFill>
              <a:latin typeface="微软雅黑" pitchFamily="34" charset="-122"/>
              <a:ea typeface="微软雅黑" pitchFamily="34" charset="-122"/>
            </a:endParaRPr>
          </a:p>
        </p:txBody>
      </p:sp>
      <p:sp>
        <p:nvSpPr>
          <p:cNvPr id="35" name="Freeform 23"/>
          <p:cNvSpPr>
            <a:spLocks/>
          </p:cNvSpPr>
          <p:nvPr/>
        </p:nvSpPr>
        <p:spPr bwMode="auto">
          <a:xfrm>
            <a:off x="5511380" y="2367362"/>
            <a:ext cx="2291309"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86" tIns="46642" rIns="93286" bIns="46642" anchor="ctr"/>
          <a:lstStyle/>
          <a:p>
            <a:pPr>
              <a:lnSpc>
                <a:spcPct val="120000"/>
              </a:lnSpc>
            </a:pPr>
            <a:endParaRPr lang="en-US" sz="1100" b="0" kern="0">
              <a:solidFill>
                <a:srgbClr val="F9F9F9"/>
              </a:solidFill>
              <a:latin typeface="微软雅黑" pitchFamily="34" charset="-122"/>
              <a:ea typeface="微软雅黑" pitchFamily="34" charset="-122"/>
            </a:endParaRPr>
          </a:p>
        </p:txBody>
      </p:sp>
      <p:sp>
        <p:nvSpPr>
          <p:cNvPr id="36" name="TextBox 53"/>
          <p:cNvSpPr txBox="1">
            <a:spLocks noChangeArrowheads="1"/>
          </p:cNvSpPr>
          <p:nvPr/>
        </p:nvSpPr>
        <p:spPr bwMode="auto">
          <a:xfrm>
            <a:off x="1344118" y="1191530"/>
            <a:ext cx="2328776"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b="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b="0" kern="0" dirty="0">
              <a:solidFill>
                <a:sysClr val="window" lastClr="FFFFFF">
                  <a:lumMod val="95000"/>
                </a:sysClr>
              </a:solidFill>
              <a:latin typeface="Arial" pitchFamily="34" charset="0"/>
              <a:ea typeface="宋体" pitchFamily="2" charset="-122"/>
              <a:cs typeface="宋体" pitchFamily="2" charset="-122"/>
            </a:endParaRPr>
          </a:p>
        </p:txBody>
      </p:sp>
      <p:sp>
        <p:nvSpPr>
          <p:cNvPr id="37" name="TextBox 53"/>
          <p:cNvSpPr txBox="1">
            <a:spLocks noChangeArrowheads="1"/>
          </p:cNvSpPr>
          <p:nvPr/>
        </p:nvSpPr>
        <p:spPr bwMode="auto">
          <a:xfrm>
            <a:off x="1259632" y="2717631"/>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b="0" kern="0" dirty="0">
                <a:latin typeface="微软雅黑" pitchFamily="34" charset="-122"/>
                <a:ea typeface="微软雅黑" pitchFamily="34" charset="-122"/>
                <a:cs typeface="宋体" pitchFamily="2" charset="-122"/>
              </a:rPr>
              <a:t>在此输入内容文本</a:t>
            </a:r>
            <a:endParaRPr lang="zh-CN" altLang="en-US" sz="2400" b="0" kern="0" dirty="0">
              <a:latin typeface="Arial" pitchFamily="34" charset="0"/>
              <a:ea typeface="宋体" pitchFamily="2" charset="-122"/>
              <a:cs typeface="宋体" pitchFamily="2" charset="-122"/>
            </a:endParaRPr>
          </a:p>
        </p:txBody>
      </p:sp>
      <p:sp>
        <p:nvSpPr>
          <p:cNvPr id="38" name="TextBox 53"/>
          <p:cNvSpPr txBox="1">
            <a:spLocks noChangeArrowheads="1"/>
          </p:cNvSpPr>
          <p:nvPr/>
        </p:nvSpPr>
        <p:spPr bwMode="auto">
          <a:xfrm>
            <a:off x="1353601" y="4260577"/>
            <a:ext cx="231929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b="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b="0" kern="0" dirty="0">
              <a:solidFill>
                <a:sysClr val="window" lastClr="FFFFFF">
                  <a:lumMod val="95000"/>
                </a:sysClr>
              </a:solidFill>
              <a:latin typeface="Arial" pitchFamily="34" charset="0"/>
              <a:ea typeface="宋体" pitchFamily="2" charset="-122"/>
              <a:cs typeface="宋体" pitchFamily="2" charset="-122"/>
            </a:endParaRPr>
          </a:p>
        </p:txBody>
      </p:sp>
      <p:sp>
        <p:nvSpPr>
          <p:cNvPr id="39" name="TextBox 53"/>
          <p:cNvSpPr txBox="1">
            <a:spLocks noChangeArrowheads="1"/>
          </p:cNvSpPr>
          <p:nvPr/>
        </p:nvSpPr>
        <p:spPr bwMode="auto">
          <a:xfrm>
            <a:off x="5511380" y="4260577"/>
            <a:ext cx="2291309"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b="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b="0" kern="0" dirty="0">
              <a:solidFill>
                <a:sysClr val="window" lastClr="FFFFFF">
                  <a:lumMod val="95000"/>
                </a:sysClr>
              </a:solidFill>
              <a:latin typeface="Arial" pitchFamily="34" charset="0"/>
              <a:ea typeface="宋体" pitchFamily="2" charset="-122"/>
              <a:cs typeface="宋体" pitchFamily="2" charset="-122"/>
            </a:endParaRPr>
          </a:p>
        </p:txBody>
      </p:sp>
      <p:sp>
        <p:nvSpPr>
          <p:cNvPr id="40" name="TextBox 53"/>
          <p:cNvSpPr txBox="1">
            <a:spLocks noChangeArrowheads="1"/>
          </p:cNvSpPr>
          <p:nvPr/>
        </p:nvSpPr>
        <p:spPr bwMode="auto">
          <a:xfrm>
            <a:off x="5450403" y="2717631"/>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b="0" kern="0" dirty="0">
                <a:latin typeface="微软雅黑" pitchFamily="34" charset="-122"/>
                <a:ea typeface="微软雅黑" pitchFamily="34" charset="-122"/>
                <a:cs typeface="宋体" pitchFamily="2" charset="-122"/>
              </a:rPr>
              <a:t>在此输入内容文本</a:t>
            </a:r>
            <a:endParaRPr lang="zh-CN" altLang="en-US" sz="2400" b="0" kern="0" dirty="0">
              <a:latin typeface="Arial" pitchFamily="34" charset="0"/>
              <a:ea typeface="宋体" pitchFamily="2" charset="-122"/>
              <a:cs typeface="宋体" pitchFamily="2" charset="-122"/>
            </a:endParaRPr>
          </a:p>
        </p:txBody>
      </p:sp>
      <p:sp>
        <p:nvSpPr>
          <p:cNvPr id="41" name="TextBox 40"/>
          <p:cNvSpPr txBox="1">
            <a:spLocks noChangeArrowheads="1"/>
          </p:cNvSpPr>
          <p:nvPr/>
        </p:nvSpPr>
        <p:spPr bwMode="auto">
          <a:xfrm>
            <a:off x="5511381" y="1191530"/>
            <a:ext cx="23129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b="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b="0" kern="0" dirty="0">
              <a:solidFill>
                <a:sysClr val="window" lastClr="FFFFFF">
                  <a:lumMod val="95000"/>
                </a:sysClr>
              </a:solidFill>
              <a:latin typeface="Arial" pitchFamily="34" charset="0"/>
              <a:ea typeface="宋体" pitchFamily="2" charset="-122"/>
              <a:cs typeface="宋体" pitchFamily="2" charset="-122"/>
            </a:endParaRPr>
          </a:p>
        </p:txBody>
      </p:sp>
      <p:grpSp>
        <p:nvGrpSpPr>
          <p:cNvPr id="42" name="组合 41"/>
          <p:cNvGrpSpPr/>
          <p:nvPr/>
        </p:nvGrpSpPr>
        <p:grpSpPr>
          <a:xfrm>
            <a:off x="3766864" y="2268232"/>
            <a:ext cx="1586249" cy="1292655"/>
            <a:chOff x="3910879" y="2268230"/>
            <a:chExt cx="1586249" cy="1292655"/>
          </a:xfrm>
        </p:grpSpPr>
        <p:sp>
          <p:nvSpPr>
            <p:cNvPr id="43" name="AutoShape 17"/>
            <p:cNvSpPr>
              <a:spLocks noChangeArrowheads="1"/>
            </p:cNvSpPr>
            <p:nvPr/>
          </p:nvSpPr>
          <p:spPr bwMode="auto">
            <a:xfrm>
              <a:off x="3910879" y="2268230"/>
              <a:ext cx="1586249" cy="1292655"/>
            </a:xfrm>
            <a:prstGeom prst="hexagon">
              <a:avLst>
                <a:gd name="adj" fmla="val 30740"/>
                <a:gd name="vf" fmla="val 115470"/>
              </a:avLst>
            </a:prstGeom>
            <a:solidFill>
              <a:srgbClr val="C80000"/>
            </a:soli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fontAlgn="base">
                <a:lnSpc>
                  <a:spcPct val="120000"/>
                </a:lnSpc>
                <a:spcBef>
                  <a:spcPct val="0"/>
                </a:spcBef>
                <a:spcAft>
                  <a:spcPct val="0"/>
                </a:spcAft>
                <a:defRPr/>
              </a:pPr>
              <a:endParaRPr lang="en-US" altLang="zh-SG" sz="1100" b="0" kern="0" dirty="0">
                <a:solidFill>
                  <a:srgbClr val="4D4D4D"/>
                </a:solidFill>
                <a:latin typeface="微软雅黑" pitchFamily="34" charset="-122"/>
                <a:ea typeface="微软雅黑" pitchFamily="34" charset="-122"/>
              </a:endParaRPr>
            </a:p>
          </p:txBody>
        </p:sp>
        <p:sp>
          <p:nvSpPr>
            <p:cNvPr id="44" name="TextBox 43"/>
            <p:cNvSpPr txBox="1"/>
            <p:nvPr/>
          </p:nvSpPr>
          <p:spPr>
            <a:xfrm>
              <a:off x="4252597" y="2474342"/>
              <a:ext cx="902811" cy="954107"/>
            </a:xfrm>
            <a:prstGeom prst="rect">
              <a:avLst/>
            </a:prstGeom>
            <a:noFill/>
          </p:spPr>
          <p:txBody>
            <a:bodyPr wrap="none" rtlCol="0">
              <a:spAutoFit/>
            </a:bodyPr>
            <a:lstStyle/>
            <a:p>
              <a:pPr algn="ctr"/>
              <a:r>
                <a:rPr lang="zh-CN" altLang="en-US" sz="2800" b="0" dirty="0">
                  <a:solidFill>
                    <a:schemeClr val="bg1"/>
                  </a:solidFill>
                  <a:latin typeface="微软雅黑" pitchFamily="34" charset="-122"/>
                  <a:ea typeface="微软雅黑" pitchFamily="34" charset="-122"/>
                  <a:cs typeface="Arial Unicode MS" pitchFamily="34" charset="-122"/>
                </a:rPr>
                <a:t>点击</a:t>
              </a:r>
              <a:endParaRPr lang="en-US" altLang="zh-CN" sz="2800" b="0" dirty="0">
                <a:solidFill>
                  <a:schemeClr val="bg1"/>
                </a:solidFill>
                <a:latin typeface="微软雅黑" pitchFamily="34" charset="-122"/>
                <a:ea typeface="微软雅黑" pitchFamily="34" charset="-122"/>
                <a:cs typeface="Arial Unicode MS" pitchFamily="34" charset="-122"/>
              </a:endParaRPr>
            </a:p>
            <a:p>
              <a:pPr algn="ctr"/>
              <a:r>
                <a:rPr lang="zh-CN" altLang="en-US" sz="2800" b="0" dirty="0">
                  <a:solidFill>
                    <a:schemeClr val="bg1"/>
                  </a:solidFill>
                  <a:latin typeface="微软雅黑" pitchFamily="34" charset="-122"/>
                  <a:ea typeface="微软雅黑" pitchFamily="34" charset="-122"/>
                  <a:cs typeface="Arial Unicode MS" pitchFamily="34" charset="-122"/>
                </a:rPr>
                <a:t>添加</a:t>
              </a:r>
            </a:p>
          </p:txBody>
        </p:sp>
      </p:grpSp>
    </p:spTree>
    <p:extLst>
      <p:ext uri="{BB962C8B-B14F-4D97-AF65-F5344CB8AC3E}">
        <p14:creationId xmlns:p14="http://schemas.microsoft.com/office/powerpoint/2010/main" val="3828071701"/>
      </p:ext>
    </p:extLst>
  </p:cSld>
  <p:clrMapOvr>
    <a:masterClrMapping/>
  </p:clrMapOvr>
  <mc:AlternateContent xmlns:mc="http://schemas.openxmlformats.org/markup-compatibility/2006" xmlns:p14="http://schemas.microsoft.com/office/powerpoint/2010/main">
    <mc:Choice Requires="p14">
      <p:transition spd="slow" p14:dur="900" advClick="0" advTm="13000">
        <p14:warp dir="in"/>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4)">
                                      <p:cBhvr>
                                        <p:cTn id="7" dur="1000"/>
                                        <p:tgtEl>
                                          <p:spTgt spid="29"/>
                                        </p:tgtEl>
                                      </p:cBhvr>
                                    </p:animEffect>
                                  </p:childTnLst>
                                </p:cTn>
                              </p:par>
                            </p:childTnLst>
                          </p:cTn>
                        </p:par>
                        <p:par>
                          <p:cTn id="8" fill="hold">
                            <p:stCondLst>
                              <p:cond delay="1000"/>
                            </p:stCondLst>
                            <p:childTnLst>
                              <p:par>
                                <p:cTn id="9" presetID="31" presetClass="entr" presetSubtype="0"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1000" fill="hold"/>
                                        <p:tgtEl>
                                          <p:spTgt spid="42"/>
                                        </p:tgtEl>
                                        <p:attrNameLst>
                                          <p:attrName>ppt_w</p:attrName>
                                        </p:attrNameLst>
                                      </p:cBhvr>
                                      <p:tavLst>
                                        <p:tav tm="0">
                                          <p:val>
                                            <p:fltVal val="0"/>
                                          </p:val>
                                        </p:tav>
                                        <p:tav tm="100000">
                                          <p:val>
                                            <p:strVal val="#ppt_w"/>
                                          </p:val>
                                        </p:tav>
                                      </p:tavLst>
                                    </p:anim>
                                    <p:anim calcmode="lin" valueType="num">
                                      <p:cBhvr>
                                        <p:cTn id="12" dur="1000" fill="hold"/>
                                        <p:tgtEl>
                                          <p:spTgt spid="42"/>
                                        </p:tgtEl>
                                        <p:attrNameLst>
                                          <p:attrName>ppt_h</p:attrName>
                                        </p:attrNameLst>
                                      </p:cBhvr>
                                      <p:tavLst>
                                        <p:tav tm="0">
                                          <p:val>
                                            <p:fltVal val="0"/>
                                          </p:val>
                                        </p:tav>
                                        <p:tav tm="100000">
                                          <p:val>
                                            <p:strVal val="#ppt_h"/>
                                          </p:val>
                                        </p:tav>
                                      </p:tavLst>
                                    </p:anim>
                                    <p:anim calcmode="lin" valueType="num">
                                      <p:cBhvr>
                                        <p:cTn id="13" dur="1000" fill="hold"/>
                                        <p:tgtEl>
                                          <p:spTgt spid="42"/>
                                        </p:tgtEl>
                                        <p:attrNameLst>
                                          <p:attrName>style.rotation</p:attrName>
                                        </p:attrNameLst>
                                      </p:cBhvr>
                                      <p:tavLst>
                                        <p:tav tm="0">
                                          <p:val>
                                            <p:fltVal val="90"/>
                                          </p:val>
                                        </p:tav>
                                        <p:tav tm="100000">
                                          <p:val>
                                            <p:fltVal val="0"/>
                                          </p:val>
                                        </p:tav>
                                      </p:tavLst>
                                    </p:anim>
                                    <p:animEffect transition="in" filter="fade">
                                      <p:cBhvr>
                                        <p:cTn id="14" dur="1000"/>
                                        <p:tgtEl>
                                          <p:spTgt spid="42"/>
                                        </p:tgtEl>
                                      </p:cBhvr>
                                    </p:animEffect>
                                  </p:childTnLst>
                                </p:cTn>
                              </p:par>
                            </p:childTnLst>
                          </p:cTn>
                        </p:par>
                        <p:par>
                          <p:cTn id="15" fill="hold">
                            <p:stCondLst>
                              <p:cond delay="2000"/>
                            </p:stCondLst>
                            <p:childTnLst>
                              <p:par>
                                <p:cTn id="16" presetID="9" presetClass="path" presetSubtype="0" accel="50000" decel="50000" fill="hold" nodeType="afterEffect">
                                  <p:stCondLst>
                                    <p:cond delay="250"/>
                                  </p:stCondLst>
                                  <p:childTnLst>
                                    <p:animMotion origin="layout" path="M 0.0033 -0.02963 C 0.01528 -0.06142 0.03299 -0.22068 0.05799 -0.22068 C 0.09497 -0.22068 0.125 -0.17253 0.125 -0.11235 C 0.125 -0.0926 0.12205 -0.075 0.11597 -0.05895 C 0.11701 -0.05895 2.77778E-7 0.18117 2.77778E-7 0.18302 C 2.77778E-7 0.18117 -0.11701 -0.05895 -0.11597 -0.05895 C -0.12205 -0.075 -0.125 -0.0926 -0.125 -0.11235 C -0.125 -0.17253 -0.09497 -0.22068 -0.05694 -0.22068 C -0.03299 -0.22068 -0.00868 -0.06142 0.0033 -0.02963 Z " pathEditMode="relative" rAng="0" ptsTypes="fffffffff">
                                      <p:cBhvr>
                                        <p:cTn id="17" dur="2000" fill="hold"/>
                                        <p:tgtEl>
                                          <p:spTgt spid="42"/>
                                        </p:tgtEl>
                                        <p:attrNameLst>
                                          <p:attrName>ppt_x</p:attrName>
                                          <p:attrName>ppt_y</p:attrName>
                                        </p:attrNameLst>
                                      </p:cBhvr>
                                      <p:rCtr x="-330" y="1080"/>
                                    </p:animMotion>
                                  </p:childTnLst>
                                </p:cTn>
                              </p:par>
                              <p:par>
                                <p:cTn id="18" presetID="10" presetClass="entr" presetSubtype="0" fill="hold" grpId="0" nodeType="withEffect">
                                  <p:stCondLst>
                                    <p:cond delay="60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750"/>
                                        <p:tgtEl>
                                          <p:spTgt spid="32"/>
                                        </p:tgtEl>
                                      </p:cBhvr>
                                    </p:animEffect>
                                  </p:childTnLst>
                                </p:cTn>
                              </p:par>
                              <p:par>
                                <p:cTn id="21" presetID="10" presetClass="entr" presetSubtype="0" fill="hold" grpId="0" nodeType="withEffect">
                                  <p:stCondLst>
                                    <p:cond delay="75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750"/>
                                        <p:tgtEl>
                                          <p:spTgt spid="35"/>
                                        </p:tgtEl>
                                      </p:cBhvr>
                                    </p:animEffect>
                                  </p:childTnLst>
                                </p:cTn>
                              </p:par>
                              <p:par>
                                <p:cTn id="24" presetID="10" presetClass="entr" presetSubtype="0" fill="hold" grpId="0" nodeType="withEffect">
                                  <p:stCondLst>
                                    <p:cond delay="100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750"/>
                                        <p:tgtEl>
                                          <p:spTgt spid="34"/>
                                        </p:tgtEl>
                                      </p:cBhvr>
                                    </p:animEffect>
                                  </p:childTnLst>
                                </p:cTn>
                              </p:par>
                              <p:par>
                                <p:cTn id="27" presetID="10" presetClass="entr" presetSubtype="0" fill="hold" grpId="0" nodeType="withEffect">
                                  <p:stCondLst>
                                    <p:cond delay="125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750"/>
                                        <p:tgtEl>
                                          <p:spTgt spid="33"/>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50"/>
                                        <p:tgtEl>
                                          <p:spTgt spid="30"/>
                                        </p:tgtEl>
                                      </p:cBhvr>
                                    </p:animEffect>
                                  </p:childTnLst>
                                </p:cTn>
                              </p:par>
                              <p:par>
                                <p:cTn id="33" presetID="10" presetClass="entr" presetSubtype="0" fill="hold" grpId="0" nodeType="withEffect">
                                  <p:stCondLst>
                                    <p:cond delay="175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750"/>
                                        <p:tgtEl>
                                          <p:spTgt spid="31"/>
                                        </p:tgtEl>
                                      </p:cBhvr>
                                    </p:animEffect>
                                  </p:childTnLst>
                                </p:cTn>
                              </p:par>
                            </p:childTnLst>
                          </p:cTn>
                        </p:par>
                        <p:par>
                          <p:cTn id="36" fill="hold">
                            <p:stCondLst>
                              <p:cond delay="4500"/>
                            </p:stCondLst>
                            <p:childTnLst>
                              <p:par>
                                <p:cTn id="37" presetID="38" presetClass="entr" presetSubtype="0" accel="50000" fill="hold" grpId="0" nodeType="afterEffect">
                                  <p:stCondLst>
                                    <p:cond delay="0"/>
                                  </p:stCondLst>
                                  <p:iterate type="lt">
                                    <p:tmPct val="10000"/>
                                  </p:iterate>
                                  <p:childTnLst>
                                    <p:set>
                                      <p:cBhvr>
                                        <p:cTn id="38" dur="1" fill="hold">
                                          <p:stCondLst>
                                            <p:cond delay="0"/>
                                          </p:stCondLst>
                                        </p:cTn>
                                        <p:tgtEl>
                                          <p:spTgt spid="41"/>
                                        </p:tgtEl>
                                        <p:attrNameLst>
                                          <p:attrName>style.visibility</p:attrName>
                                        </p:attrNameLst>
                                      </p:cBhvr>
                                      <p:to>
                                        <p:strVal val="visible"/>
                                      </p:to>
                                    </p:set>
                                    <p:set>
                                      <p:cBhvr>
                                        <p:cTn id="39" dur="455" fill="hold">
                                          <p:stCondLst>
                                            <p:cond delay="0"/>
                                          </p:stCondLst>
                                        </p:cTn>
                                        <p:tgtEl>
                                          <p:spTgt spid="41"/>
                                        </p:tgtEl>
                                        <p:attrNameLst>
                                          <p:attrName>style.rotation</p:attrName>
                                        </p:attrNameLst>
                                      </p:cBhvr>
                                      <p:to>
                                        <p:strVal val="-45.0"/>
                                      </p:to>
                                    </p:set>
                                    <p:anim calcmode="lin" valueType="num">
                                      <p:cBhvr>
                                        <p:cTn id="40" dur="455" fill="hold">
                                          <p:stCondLst>
                                            <p:cond delay="455"/>
                                          </p:stCondLst>
                                        </p:cTn>
                                        <p:tgtEl>
                                          <p:spTgt spid="41"/>
                                        </p:tgtEl>
                                        <p:attrNameLst>
                                          <p:attrName>style.rotation</p:attrName>
                                        </p:attrNameLst>
                                      </p:cBhvr>
                                      <p:tavLst>
                                        <p:tav tm="0">
                                          <p:val>
                                            <p:fltVal val="-45"/>
                                          </p:val>
                                        </p:tav>
                                        <p:tav tm="69900">
                                          <p:val>
                                            <p:fltVal val="45"/>
                                          </p:val>
                                        </p:tav>
                                        <p:tav tm="100000">
                                          <p:val>
                                            <p:fltVal val="0"/>
                                          </p:val>
                                        </p:tav>
                                      </p:tavLst>
                                    </p:anim>
                                    <p:anim calcmode="lin" valueType="num">
                                      <p:cBhvr>
                                        <p:cTn id="41" dur="455" fill="hold">
                                          <p:stCondLst>
                                            <p:cond delay="0"/>
                                          </p:stCondLst>
                                        </p:cTn>
                                        <p:tgtEl>
                                          <p:spTgt spid="41"/>
                                        </p:tgtEl>
                                        <p:attrNameLst>
                                          <p:attrName>ppt_y</p:attrName>
                                        </p:attrNameLst>
                                      </p:cBhvr>
                                      <p:tavLst>
                                        <p:tav tm="0">
                                          <p:val>
                                            <p:strVal val="#ppt_y-1"/>
                                          </p:val>
                                        </p:tav>
                                        <p:tav tm="100000">
                                          <p:val>
                                            <p:strVal val="#ppt_y-(0.354*#ppt_w-0.172*#ppt_h)"/>
                                          </p:val>
                                        </p:tav>
                                      </p:tavLst>
                                    </p:anim>
                                    <p:anim calcmode="lin" valueType="num">
                                      <p:cBhvr>
                                        <p:cTn id="42" dur="156" decel="50000" autoRev="1" fill="hold">
                                          <p:stCondLst>
                                            <p:cond delay="455"/>
                                          </p:stCondLst>
                                        </p:cTn>
                                        <p:tgtEl>
                                          <p:spTgt spid="41"/>
                                        </p:tgtEl>
                                        <p:attrNameLst>
                                          <p:attrName>ppt_y</p:attrName>
                                        </p:attrNameLst>
                                      </p:cBhvr>
                                      <p:tavLst>
                                        <p:tav tm="0">
                                          <p:val>
                                            <p:strVal val="#ppt_y-(0.354*#ppt_w-0.172*#ppt_h)"/>
                                          </p:val>
                                        </p:tav>
                                        <p:tav tm="100000">
                                          <p:val>
                                            <p:strVal val="#ppt_y-(0.354*#ppt_w-0.172*#ppt_h)-#ppt_h/2"/>
                                          </p:val>
                                        </p:tav>
                                      </p:tavLst>
                                    </p:anim>
                                    <p:anim calcmode="lin" valueType="num">
                                      <p:cBhvr>
                                        <p:cTn id="43" dur="136" fill="hold">
                                          <p:stCondLst>
                                            <p:cond delay="864"/>
                                          </p:stCondLst>
                                        </p:cTn>
                                        <p:tgtEl>
                                          <p:spTgt spid="41"/>
                                        </p:tgtEl>
                                        <p:attrNameLst>
                                          <p:attrName>ppt_y</p:attrName>
                                        </p:attrNameLst>
                                      </p:cBhvr>
                                      <p:tavLst>
                                        <p:tav tm="0">
                                          <p:val>
                                            <p:strVal val="#ppt_y-(0.354*#ppt_w-0.172*#ppt_h)"/>
                                          </p:val>
                                        </p:tav>
                                        <p:tav tm="100000">
                                          <p:val>
                                            <p:strVal val="#ppt_y"/>
                                          </p:val>
                                        </p:tav>
                                      </p:tavLst>
                                    </p:anim>
                                  </p:childTnLst>
                                </p:cTn>
                              </p:par>
                              <p:par>
                                <p:cTn id="44" presetID="38" presetClass="entr" presetSubtype="0" accel="50000" fill="hold" grpId="0" nodeType="withEffect">
                                  <p:stCondLst>
                                    <p:cond delay="0"/>
                                  </p:stCondLst>
                                  <p:iterate type="lt">
                                    <p:tmPct val="10000"/>
                                  </p:iterate>
                                  <p:childTnLst>
                                    <p:set>
                                      <p:cBhvr>
                                        <p:cTn id="45" dur="1" fill="hold">
                                          <p:stCondLst>
                                            <p:cond delay="0"/>
                                          </p:stCondLst>
                                        </p:cTn>
                                        <p:tgtEl>
                                          <p:spTgt spid="36"/>
                                        </p:tgtEl>
                                        <p:attrNameLst>
                                          <p:attrName>style.visibility</p:attrName>
                                        </p:attrNameLst>
                                      </p:cBhvr>
                                      <p:to>
                                        <p:strVal val="visible"/>
                                      </p:to>
                                    </p:set>
                                    <p:set>
                                      <p:cBhvr>
                                        <p:cTn id="46" dur="455" fill="hold">
                                          <p:stCondLst>
                                            <p:cond delay="0"/>
                                          </p:stCondLst>
                                        </p:cTn>
                                        <p:tgtEl>
                                          <p:spTgt spid="36"/>
                                        </p:tgtEl>
                                        <p:attrNameLst>
                                          <p:attrName>style.rotation</p:attrName>
                                        </p:attrNameLst>
                                      </p:cBhvr>
                                      <p:to>
                                        <p:strVal val="-45.0"/>
                                      </p:to>
                                    </p:set>
                                    <p:anim calcmode="lin" valueType="num">
                                      <p:cBhvr>
                                        <p:cTn id="47" dur="455" fill="hold">
                                          <p:stCondLst>
                                            <p:cond delay="455"/>
                                          </p:stCondLst>
                                        </p:cTn>
                                        <p:tgtEl>
                                          <p:spTgt spid="36"/>
                                        </p:tgtEl>
                                        <p:attrNameLst>
                                          <p:attrName>style.rotation</p:attrName>
                                        </p:attrNameLst>
                                      </p:cBhvr>
                                      <p:tavLst>
                                        <p:tav tm="0">
                                          <p:val>
                                            <p:fltVal val="-45"/>
                                          </p:val>
                                        </p:tav>
                                        <p:tav tm="69900">
                                          <p:val>
                                            <p:fltVal val="45"/>
                                          </p:val>
                                        </p:tav>
                                        <p:tav tm="100000">
                                          <p:val>
                                            <p:fltVal val="0"/>
                                          </p:val>
                                        </p:tav>
                                      </p:tavLst>
                                    </p:anim>
                                    <p:anim calcmode="lin" valueType="num">
                                      <p:cBhvr>
                                        <p:cTn id="48" dur="455" fill="hold">
                                          <p:stCondLst>
                                            <p:cond delay="0"/>
                                          </p:stCondLst>
                                        </p:cTn>
                                        <p:tgtEl>
                                          <p:spTgt spid="36"/>
                                        </p:tgtEl>
                                        <p:attrNameLst>
                                          <p:attrName>ppt_y</p:attrName>
                                        </p:attrNameLst>
                                      </p:cBhvr>
                                      <p:tavLst>
                                        <p:tav tm="0">
                                          <p:val>
                                            <p:strVal val="#ppt_y-1"/>
                                          </p:val>
                                        </p:tav>
                                        <p:tav tm="100000">
                                          <p:val>
                                            <p:strVal val="#ppt_y-(0.354*#ppt_w-0.172*#ppt_h)"/>
                                          </p:val>
                                        </p:tav>
                                      </p:tavLst>
                                    </p:anim>
                                    <p:anim calcmode="lin" valueType="num">
                                      <p:cBhvr>
                                        <p:cTn id="49" dur="156" decel="50000" autoRev="1" fill="hold">
                                          <p:stCondLst>
                                            <p:cond delay="455"/>
                                          </p:stCondLst>
                                        </p:cTn>
                                        <p:tgtEl>
                                          <p:spTgt spid="36"/>
                                        </p:tgtEl>
                                        <p:attrNameLst>
                                          <p:attrName>ppt_y</p:attrName>
                                        </p:attrNameLst>
                                      </p:cBhvr>
                                      <p:tavLst>
                                        <p:tav tm="0">
                                          <p:val>
                                            <p:strVal val="#ppt_y-(0.354*#ppt_w-0.172*#ppt_h)"/>
                                          </p:val>
                                        </p:tav>
                                        <p:tav tm="100000">
                                          <p:val>
                                            <p:strVal val="#ppt_y-(0.354*#ppt_w-0.172*#ppt_h)-#ppt_h/2"/>
                                          </p:val>
                                        </p:tav>
                                      </p:tavLst>
                                    </p:anim>
                                    <p:anim calcmode="lin" valueType="num">
                                      <p:cBhvr>
                                        <p:cTn id="50" dur="136" fill="hold">
                                          <p:stCondLst>
                                            <p:cond delay="864"/>
                                          </p:stCondLst>
                                        </p:cTn>
                                        <p:tgtEl>
                                          <p:spTgt spid="36"/>
                                        </p:tgtEl>
                                        <p:attrNameLst>
                                          <p:attrName>ppt_y</p:attrName>
                                        </p:attrNameLst>
                                      </p:cBhvr>
                                      <p:tavLst>
                                        <p:tav tm="0">
                                          <p:val>
                                            <p:strVal val="#ppt_y-(0.354*#ppt_w-0.172*#ppt_h)"/>
                                          </p:val>
                                        </p:tav>
                                        <p:tav tm="100000">
                                          <p:val>
                                            <p:strVal val="#ppt_y"/>
                                          </p:val>
                                        </p:tav>
                                      </p:tavLst>
                                    </p:anim>
                                  </p:childTnLst>
                                </p:cTn>
                              </p:par>
                              <p:par>
                                <p:cTn id="51" presetID="38" presetClass="entr" presetSubtype="0" accel="50000" fill="hold" grpId="0" nodeType="withEffect">
                                  <p:stCondLst>
                                    <p:cond delay="0"/>
                                  </p:stCondLst>
                                  <p:iterate type="lt">
                                    <p:tmPct val="10000"/>
                                  </p:iterate>
                                  <p:childTnLst>
                                    <p:set>
                                      <p:cBhvr>
                                        <p:cTn id="52" dur="1" fill="hold">
                                          <p:stCondLst>
                                            <p:cond delay="0"/>
                                          </p:stCondLst>
                                        </p:cTn>
                                        <p:tgtEl>
                                          <p:spTgt spid="37"/>
                                        </p:tgtEl>
                                        <p:attrNameLst>
                                          <p:attrName>style.visibility</p:attrName>
                                        </p:attrNameLst>
                                      </p:cBhvr>
                                      <p:to>
                                        <p:strVal val="visible"/>
                                      </p:to>
                                    </p:set>
                                    <p:set>
                                      <p:cBhvr>
                                        <p:cTn id="53" dur="455" fill="hold">
                                          <p:stCondLst>
                                            <p:cond delay="0"/>
                                          </p:stCondLst>
                                        </p:cTn>
                                        <p:tgtEl>
                                          <p:spTgt spid="37"/>
                                        </p:tgtEl>
                                        <p:attrNameLst>
                                          <p:attrName>style.rotation</p:attrName>
                                        </p:attrNameLst>
                                      </p:cBhvr>
                                      <p:to>
                                        <p:strVal val="-45.0"/>
                                      </p:to>
                                    </p:set>
                                    <p:anim calcmode="lin" valueType="num">
                                      <p:cBhvr>
                                        <p:cTn id="54" dur="455" fill="hold">
                                          <p:stCondLst>
                                            <p:cond delay="455"/>
                                          </p:stCondLst>
                                        </p:cTn>
                                        <p:tgtEl>
                                          <p:spTgt spid="37"/>
                                        </p:tgtEl>
                                        <p:attrNameLst>
                                          <p:attrName>style.rotation</p:attrName>
                                        </p:attrNameLst>
                                      </p:cBhvr>
                                      <p:tavLst>
                                        <p:tav tm="0">
                                          <p:val>
                                            <p:fltVal val="-45"/>
                                          </p:val>
                                        </p:tav>
                                        <p:tav tm="69900">
                                          <p:val>
                                            <p:fltVal val="45"/>
                                          </p:val>
                                        </p:tav>
                                        <p:tav tm="100000">
                                          <p:val>
                                            <p:fltVal val="0"/>
                                          </p:val>
                                        </p:tav>
                                      </p:tavLst>
                                    </p:anim>
                                    <p:anim calcmode="lin" valueType="num">
                                      <p:cBhvr>
                                        <p:cTn id="55" dur="455" fill="hold">
                                          <p:stCondLst>
                                            <p:cond delay="0"/>
                                          </p:stCondLst>
                                        </p:cTn>
                                        <p:tgtEl>
                                          <p:spTgt spid="37"/>
                                        </p:tgtEl>
                                        <p:attrNameLst>
                                          <p:attrName>ppt_y</p:attrName>
                                        </p:attrNameLst>
                                      </p:cBhvr>
                                      <p:tavLst>
                                        <p:tav tm="0">
                                          <p:val>
                                            <p:strVal val="#ppt_y-1"/>
                                          </p:val>
                                        </p:tav>
                                        <p:tav tm="100000">
                                          <p:val>
                                            <p:strVal val="#ppt_y-(0.354*#ppt_w-0.172*#ppt_h)"/>
                                          </p:val>
                                        </p:tav>
                                      </p:tavLst>
                                    </p:anim>
                                    <p:anim calcmode="lin" valueType="num">
                                      <p:cBhvr>
                                        <p:cTn id="56" dur="156" decel="50000" autoRev="1" fill="hold">
                                          <p:stCondLst>
                                            <p:cond delay="455"/>
                                          </p:stCondLst>
                                        </p:cTn>
                                        <p:tgtEl>
                                          <p:spTgt spid="37"/>
                                        </p:tgtEl>
                                        <p:attrNameLst>
                                          <p:attrName>ppt_y</p:attrName>
                                        </p:attrNameLst>
                                      </p:cBhvr>
                                      <p:tavLst>
                                        <p:tav tm="0">
                                          <p:val>
                                            <p:strVal val="#ppt_y-(0.354*#ppt_w-0.172*#ppt_h)"/>
                                          </p:val>
                                        </p:tav>
                                        <p:tav tm="100000">
                                          <p:val>
                                            <p:strVal val="#ppt_y-(0.354*#ppt_w-0.172*#ppt_h)-#ppt_h/2"/>
                                          </p:val>
                                        </p:tav>
                                      </p:tavLst>
                                    </p:anim>
                                    <p:anim calcmode="lin" valueType="num">
                                      <p:cBhvr>
                                        <p:cTn id="57" dur="136" fill="hold">
                                          <p:stCondLst>
                                            <p:cond delay="864"/>
                                          </p:stCondLst>
                                        </p:cTn>
                                        <p:tgtEl>
                                          <p:spTgt spid="37"/>
                                        </p:tgtEl>
                                        <p:attrNameLst>
                                          <p:attrName>ppt_y</p:attrName>
                                        </p:attrNameLst>
                                      </p:cBhvr>
                                      <p:tavLst>
                                        <p:tav tm="0">
                                          <p:val>
                                            <p:strVal val="#ppt_y-(0.354*#ppt_w-0.172*#ppt_h)"/>
                                          </p:val>
                                        </p:tav>
                                        <p:tav tm="100000">
                                          <p:val>
                                            <p:strVal val="#ppt_y"/>
                                          </p:val>
                                        </p:tav>
                                      </p:tavLst>
                                    </p:anim>
                                  </p:childTnLst>
                                </p:cTn>
                              </p:par>
                              <p:par>
                                <p:cTn id="58" presetID="38" presetClass="entr" presetSubtype="0" accel="50000" fill="hold" grpId="0" nodeType="withEffect">
                                  <p:stCondLst>
                                    <p:cond delay="0"/>
                                  </p:stCondLst>
                                  <p:iterate type="lt">
                                    <p:tmPct val="10000"/>
                                  </p:iterate>
                                  <p:childTnLst>
                                    <p:set>
                                      <p:cBhvr>
                                        <p:cTn id="59" dur="1" fill="hold">
                                          <p:stCondLst>
                                            <p:cond delay="0"/>
                                          </p:stCondLst>
                                        </p:cTn>
                                        <p:tgtEl>
                                          <p:spTgt spid="38"/>
                                        </p:tgtEl>
                                        <p:attrNameLst>
                                          <p:attrName>style.visibility</p:attrName>
                                        </p:attrNameLst>
                                      </p:cBhvr>
                                      <p:to>
                                        <p:strVal val="visible"/>
                                      </p:to>
                                    </p:set>
                                    <p:set>
                                      <p:cBhvr>
                                        <p:cTn id="60" dur="455" fill="hold">
                                          <p:stCondLst>
                                            <p:cond delay="0"/>
                                          </p:stCondLst>
                                        </p:cTn>
                                        <p:tgtEl>
                                          <p:spTgt spid="38"/>
                                        </p:tgtEl>
                                        <p:attrNameLst>
                                          <p:attrName>style.rotation</p:attrName>
                                        </p:attrNameLst>
                                      </p:cBhvr>
                                      <p:to>
                                        <p:strVal val="-45.0"/>
                                      </p:to>
                                    </p:set>
                                    <p:anim calcmode="lin" valueType="num">
                                      <p:cBhvr>
                                        <p:cTn id="61" dur="455" fill="hold">
                                          <p:stCondLst>
                                            <p:cond delay="455"/>
                                          </p:stCondLst>
                                        </p:cTn>
                                        <p:tgtEl>
                                          <p:spTgt spid="38"/>
                                        </p:tgtEl>
                                        <p:attrNameLst>
                                          <p:attrName>style.rotation</p:attrName>
                                        </p:attrNameLst>
                                      </p:cBhvr>
                                      <p:tavLst>
                                        <p:tav tm="0">
                                          <p:val>
                                            <p:fltVal val="-45"/>
                                          </p:val>
                                        </p:tav>
                                        <p:tav tm="69900">
                                          <p:val>
                                            <p:fltVal val="45"/>
                                          </p:val>
                                        </p:tav>
                                        <p:tav tm="100000">
                                          <p:val>
                                            <p:fltVal val="0"/>
                                          </p:val>
                                        </p:tav>
                                      </p:tavLst>
                                    </p:anim>
                                    <p:anim calcmode="lin" valueType="num">
                                      <p:cBhvr>
                                        <p:cTn id="62" dur="455" fill="hold">
                                          <p:stCondLst>
                                            <p:cond delay="0"/>
                                          </p:stCondLst>
                                        </p:cTn>
                                        <p:tgtEl>
                                          <p:spTgt spid="38"/>
                                        </p:tgtEl>
                                        <p:attrNameLst>
                                          <p:attrName>ppt_y</p:attrName>
                                        </p:attrNameLst>
                                      </p:cBhvr>
                                      <p:tavLst>
                                        <p:tav tm="0">
                                          <p:val>
                                            <p:strVal val="#ppt_y-1"/>
                                          </p:val>
                                        </p:tav>
                                        <p:tav tm="100000">
                                          <p:val>
                                            <p:strVal val="#ppt_y-(0.354*#ppt_w-0.172*#ppt_h)"/>
                                          </p:val>
                                        </p:tav>
                                      </p:tavLst>
                                    </p:anim>
                                    <p:anim calcmode="lin" valueType="num">
                                      <p:cBhvr>
                                        <p:cTn id="63" dur="156" decel="50000" autoRev="1" fill="hold">
                                          <p:stCondLst>
                                            <p:cond delay="455"/>
                                          </p:stCondLst>
                                        </p:cTn>
                                        <p:tgtEl>
                                          <p:spTgt spid="38"/>
                                        </p:tgtEl>
                                        <p:attrNameLst>
                                          <p:attrName>ppt_y</p:attrName>
                                        </p:attrNameLst>
                                      </p:cBhvr>
                                      <p:tavLst>
                                        <p:tav tm="0">
                                          <p:val>
                                            <p:strVal val="#ppt_y-(0.354*#ppt_w-0.172*#ppt_h)"/>
                                          </p:val>
                                        </p:tav>
                                        <p:tav tm="100000">
                                          <p:val>
                                            <p:strVal val="#ppt_y-(0.354*#ppt_w-0.172*#ppt_h)-#ppt_h/2"/>
                                          </p:val>
                                        </p:tav>
                                      </p:tavLst>
                                    </p:anim>
                                    <p:anim calcmode="lin" valueType="num">
                                      <p:cBhvr>
                                        <p:cTn id="64" dur="136" fill="hold">
                                          <p:stCondLst>
                                            <p:cond delay="864"/>
                                          </p:stCondLst>
                                        </p:cTn>
                                        <p:tgtEl>
                                          <p:spTgt spid="38"/>
                                        </p:tgtEl>
                                        <p:attrNameLst>
                                          <p:attrName>ppt_y</p:attrName>
                                        </p:attrNameLst>
                                      </p:cBhvr>
                                      <p:tavLst>
                                        <p:tav tm="0">
                                          <p:val>
                                            <p:strVal val="#ppt_y-(0.354*#ppt_w-0.172*#ppt_h)"/>
                                          </p:val>
                                        </p:tav>
                                        <p:tav tm="100000">
                                          <p:val>
                                            <p:strVal val="#ppt_y"/>
                                          </p:val>
                                        </p:tav>
                                      </p:tavLst>
                                    </p:anim>
                                  </p:childTnLst>
                                </p:cTn>
                              </p:par>
                              <p:par>
                                <p:cTn id="65" presetID="38" presetClass="entr" presetSubtype="0" accel="50000" fill="hold" grpId="0" nodeType="withEffect">
                                  <p:stCondLst>
                                    <p:cond delay="0"/>
                                  </p:stCondLst>
                                  <p:iterate type="lt">
                                    <p:tmPct val="10000"/>
                                  </p:iterate>
                                  <p:childTnLst>
                                    <p:set>
                                      <p:cBhvr>
                                        <p:cTn id="66" dur="1" fill="hold">
                                          <p:stCondLst>
                                            <p:cond delay="0"/>
                                          </p:stCondLst>
                                        </p:cTn>
                                        <p:tgtEl>
                                          <p:spTgt spid="40"/>
                                        </p:tgtEl>
                                        <p:attrNameLst>
                                          <p:attrName>style.visibility</p:attrName>
                                        </p:attrNameLst>
                                      </p:cBhvr>
                                      <p:to>
                                        <p:strVal val="visible"/>
                                      </p:to>
                                    </p:set>
                                    <p:set>
                                      <p:cBhvr>
                                        <p:cTn id="67" dur="455" fill="hold">
                                          <p:stCondLst>
                                            <p:cond delay="0"/>
                                          </p:stCondLst>
                                        </p:cTn>
                                        <p:tgtEl>
                                          <p:spTgt spid="40"/>
                                        </p:tgtEl>
                                        <p:attrNameLst>
                                          <p:attrName>style.rotation</p:attrName>
                                        </p:attrNameLst>
                                      </p:cBhvr>
                                      <p:to>
                                        <p:strVal val="-45.0"/>
                                      </p:to>
                                    </p:set>
                                    <p:anim calcmode="lin" valueType="num">
                                      <p:cBhvr>
                                        <p:cTn id="68" dur="455" fill="hold">
                                          <p:stCondLst>
                                            <p:cond delay="455"/>
                                          </p:stCondLst>
                                        </p:cTn>
                                        <p:tgtEl>
                                          <p:spTgt spid="40"/>
                                        </p:tgtEl>
                                        <p:attrNameLst>
                                          <p:attrName>style.rotation</p:attrName>
                                        </p:attrNameLst>
                                      </p:cBhvr>
                                      <p:tavLst>
                                        <p:tav tm="0">
                                          <p:val>
                                            <p:fltVal val="-45"/>
                                          </p:val>
                                        </p:tav>
                                        <p:tav tm="69900">
                                          <p:val>
                                            <p:fltVal val="45"/>
                                          </p:val>
                                        </p:tav>
                                        <p:tav tm="100000">
                                          <p:val>
                                            <p:fltVal val="0"/>
                                          </p:val>
                                        </p:tav>
                                      </p:tavLst>
                                    </p:anim>
                                    <p:anim calcmode="lin" valueType="num">
                                      <p:cBhvr>
                                        <p:cTn id="69" dur="455" fill="hold">
                                          <p:stCondLst>
                                            <p:cond delay="0"/>
                                          </p:stCondLst>
                                        </p:cTn>
                                        <p:tgtEl>
                                          <p:spTgt spid="40"/>
                                        </p:tgtEl>
                                        <p:attrNameLst>
                                          <p:attrName>ppt_y</p:attrName>
                                        </p:attrNameLst>
                                      </p:cBhvr>
                                      <p:tavLst>
                                        <p:tav tm="0">
                                          <p:val>
                                            <p:strVal val="#ppt_y-1"/>
                                          </p:val>
                                        </p:tav>
                                        <p:tav tm="100000">
                                          <p:val>
                                            <p:strVal val="#ppt_y-(0.354*#ppt_w-0.172*#ppt_h)"/>
                                          </p:val>
                                        </p:tav>
                                      </p:tavLst>
                                    </p:anim>
                                    <p:anim calcmode="lin" valueType="num">
                                      <p:cBhvr>
                                        <p:cTn id="70" dur="156" decel="50000" autoRev="1" fill="hold">
                                          <p:stCondLst>
                                            <p:cond delay="455"/>
                                          </p:stCondLst>
                                        </p:cTn>
                                        <p:tgtEl>
                                          <p:spTgt spid="40"/>
                                        </p:tgtEl>
                                        <p:attrNameLst>
                                          <p:attrName>ppt_y</p:attrName>
                                        </p:attrNameLst>
                                      </p:cBhvr>
                                      <p:tavLst>
                                        <p:tav tm="0">
                                          <p:val>
                                            <p:strVal val="#ppt_y-(0.354*#ppt_w-0.172*#ppt_h)"/>
                                          </p:val>
                                        </p:tav>
                                        <p:tav tm="100000">
                                          <p:val>
                                            <p:strVal val="#ppt_y-(0.354*#ppt_w-0.172*#ppt_h)-#ppt_h/2"/>
                                          </p:val>
                                        </p:tav>
                                      </p:tavLst>
                                    </p:anim>
                                    <p:anim calcmode="lin" valueType="num">
                                      <p:cBhvr>
                                        <p:cTn id="71" dur="136" fill="hold">
                                          <p:stCondLst>
                                            <p:cond delay="864"/>
                                          </p:stCondLst>
                                        </p:cTn>
                                        <p:tgtEl>
                                          <p:spTgt spid="40"/>
                                        </p:tgtEl>
                                        <p:attrNameLst>
                                          <p:attrName>ppt_y</p:attrName>
                                        </p:attrNameLst>
                                      </p:cBhvr>
                                      <p:tavLst>
                                        <p:tav tm="0">
                                          <p:val>
                                            <p:strVal val="#ppt_y-(0.354*#ppt_w-0.172*#ppt_h)"/>
                                          </p:val>
                                        </p:tav>
                                        <p:tav tm="100000">
                                          <p:val>
                                            <p:strVal val="#ppt_y"/>
                                          </p:val>
                                        </p:tav>
                                      </p:tavLst>
                                    </p:anim>
                                  </p:childTnLst>
                                </p:cTn>
                              </p:par>
                              <p:par>
                                <p:cTn id="72" presetID="38" presetClass="entr" presetSubtype="0" accel="50000" fill="hold" grpId="0" nodeType="withEffect">
                                  <p:stCondLst>
                                    <p:cond delay="0"/>
                                  </p:stCondLst>
                                  <p:iterate type="lt">
                                    <p:tmPct val="10000"/>
                                  </p:iterate>
                                  <p:childTnLst>
                                    <p:set>
                                      <p:cBhvr>
                                        <p:cTn id="73" dur="1" fill="hold">
                                          <p:stCondLst>
                                            <p:cond delay="0"/>
                                          </p:stCondLst>
                                        </p:cTn>
                                        <p:tgtEl>
                                          <p:spTgt spid="39"/>
                                        </p:tgtEl>
                                        <p:attrNameLst>
                                          <p:attrName>style.visibility</p:attrName>
                                        </p:attrNameLst>
                                      </p:cBhvr>
                                      <p:to>
                                        <p:strVal val="visible"/>
                                      </p:to>
                                    </p:set>
                                    <p:set>
                                      <p:cBhvr>
                                        <p:cTn id="74" dur="455" fill="hold">
                                          <p:stCondLst>
                                            <p:cond delay="0"/>
                                          </p:stCondLst>
                                        </p:cTn>
                                        <p:tgtEl>
                                          <p:spTgt spid="39"/>
                                        </p:tgtEl>
                                        <p:attrNameLst>
                                          <p:attrName>style.rotation</p:attrName>
                                        </p:attrNameLst>
                                      </p:cBhvr>
                                      <p:to>
                                        <p:strVal val="-45.0"/>
                                      </p:to>
                                    </p:set>
                                    <p:anim calcmode="lin" valueType="num">
                                      <p:cBhvr>
                                        <p:cTn id="75" dur="455" fill="hold">
                                          <p:stCondLst>
                                            <p:cond delay="455"/>
                                          </p:stCondLst>
                                        </p:cTn>
                                        <p:tgtEl>
                                          <p:spTgt spid="39"/>
                                        </p:tgtEl>
                                        <p:attrNameLst>
                                          <p:attrName>style.rotation</p:attrName>
                                        </p:attrNameLst>
                                      </p:cBhvr>
                                      <p:tavLst>
                                        <p:tav tm="0">
                                          <p:val>
                                            <p:fltVal val="-45"/>
                                          </p:val>
                                        </p:tav>
                                        <p:tav tm="69900">
                                          <p:val>
                                            <p:fltVal val="45"/>
                                          </p:val>
                                        </p:tav>
                                        <p:tav tm="100000">
                                          <p:val>
                                            <p:fltVal val="0"/>
                                          </p:val>
                                        </p:tav>
                                      </p:tavLst>
                                    </p:anim>
                                    <p:anim calcmode="lin" valueType="num">
                                      <p:cBhvr>
                                        <p:cTn id="76" dur="455" fill="hold">
                                          <p:stCondLst>
                                            <p:cond delay="0"/>
                                          </p:stCondLst>
                                        </p:cTn>
                                        <p:tgtEl>
                                          <p:spTgt spid="39"/>
                                        </p:tgtEl>
                                        <p:attrNameLst>
                                          <p:attrName>ppt_y</p:attrName>
                                        </p:attrNameLst>
                                      </p:cBhvr>
                                      <p:tavLst>
                                        <p:tav tm="0">
                                          <p:val>
                                            <p:strVal val="#ppt_y-1"/>
                                          </p:val>
                                        </p:tav>
                                        <p:tav tm="100000">
                                          <p:val>
                                            <p:strVal val="#ppt_y-(0.354*#ppt_w-0.172*#ppt_h)"/>
                                          </p:val>
                                        </p:tav>
                                      </p:tavLst>
                                    </p:anim>
                                    <p:anim calcmode="lin" valueType="num">
                                      <p:cBhvr>
                                        <p:cTn id="77" dur="156" decel="50000" autoRev="1" fill="hold">
                                          <p:stCondLst>
                                            <p:cond delay="455"/>
                                          </p:stCondLst>
                                        </p:cTn>
                                        <p:tgtEl>
                                          <p:spTgt spid="39"/>
                                        </p:tgtEl>
                                        <p:attrNameLst>
                                          <p:attrName>ppt_y</p:attrName>
                                        </p:attrNameLst>
                                      </p:cBhvr>
                                      <p:tavLst>
                                        <p:tav tm="0">
                                          <p:val>
                                            <p:strVal val="#ppt_y-(0.354*#ppt_w-0.172*#ppt_h)"/>
                                          </p:val>
                                        </p:tav>
                                        <p:tav tm="100000">
                                          <p:val>
                                            <p:strVal val="#ppt_y-(0.354*#ppt_w-0.172*#ppt_h)-#ppt_h/2"/>
                                          </p:val>
                                        </p:tav>
                                      </p:tavLst>
                                    </p:anim>
                                    <p:anim calcmode="lin" valueType="num">
                                      <p:cBhvr>
                                        <p:cTn id="78" dur="136" fill="hold">
                                          <p:stCondLst>
                                            <p:cond delay="864"/>
                                          </p:stCondLst>
                                        </p:cTn>
                                        <p:tgtEl>
                                          <p:spTgt spid="39"/>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animBg="1"/>
      <p:bldP spid="31" grpId="0" animBg="1"/>
      <p:bldP spid="32" grpId="0" animBg="1"/>
      <p:bldP spid="33" grpId="0" animBg="1"/>
      <p:bldP spid="34" grpId="0" animBg="1"/>
      <p:bldP spid="35" grpId="0" animBg="1"/>
      <p:bldP spid="36" grpId="0"/>
      <p:bldP spid="37" grpId="0"/>
      <p:bldP spid="38" grpId="0"/>
      <p:bldP spid="39" grpId="0"/>
      <p:bldP spid="40" grpId="0"/>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78" name="Freeform 239"/>
          <p:cNvSpPr>
            <a:spLocks noEditPoints="1"/>
          </p:cNvSpPr>
          <p:nvPr/>
        </p:nvSpPr>
        <p:spPr bwMode="auto">
          <a:xfrm>
            <a:off x="3644030" y="1425254"/>
            <a:ext cx="2205136" cy="2203979"/>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bg2"/>
          </a:solidFill>
          <a:ln>
            <a:noFill/>
          </a:ln>
        </p:spPr>
        <p:txBody>
          <a:bodyPr vert="horz" wrap="square" lIns="75566" tIns="37783" rIns="75566" bIns="37783"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79" name="Freeform 240"/>
          <p:cNvSpPr>
            <a:spLocks noEditPoints="1"/>
          </p:cNvSpPr>
          <p:nvPr/>
        </p:nvSpPr>
        <p:spPr bwMode="auto">
          <a:xfrm>
            <a:off x="2026930" y="2455275"/>
            <a:ext cx="1917682" cy="1916675"/>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accent2"/>
          </a:solidFill>
          <a:ln>
            <a:noFill/>
          </a:ln>
        </p:spPr>
        <p:txBody>
          <a:bodyPr vert="horz" wrap="square" lIns="75566" tIns="37783" rIns="75566" bIns="37783"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80" name="Freeform 241"/>
          <p:cNvSpPr>
            <a:spLocks noEditPoints="1"/>
          </p:cNvSpPr>
          <p:nvPr/>
        </p:nvSpPr>
        <p:spPr bwMode="auto">
          <a:xfrm>
            <a:off x="815928" y="2050479"/>
            <a:ext cx="1391337" cy="1390606"/>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accent1"/>
          </a:solidFill>
          <a:ln>
            <a:noFill/>
          </a:ln>
        </p:spPr>
        <p:txBody>
          <a:bodyPr vert="horz" wrap="square" lIns="75566" tIns="37783" rIns="75566" bIns="37783"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81" name="Freeform 247"/>
          <p:cNvSpPr>
            <a:spLocks noEditPoints="1"/>
          </p:cNvSpPr>
          <p:nvPr/>
        </p:nvSpPr>
        <p:spPr bwMode="auto">
          <a:xfrm>
            <a:off x="2725224" y="3154512"/>
            <a:ext cx="521095" cy="51951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accent2"/>
          </a:solidFill>
          <a:ln>
            <a:noFill/>
          </a:ln>
        </p:spPr>
        <p:txBody>
          <a:bodyPr vert="horz" wrap="square" lIns="75566" tIns="37783" rIns="75566" bIns="37783"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82" name="Freeform 248"/>
          <p:cNvSpPr>
            <a:spLocks noEditPoints="1"/>
          </p:cNvSpPr>
          <p:nvPr/>
        </p:nvSpPr>
        <p:spPr bwMode="auto">
          <a:xfrm>
            <a:off x="4459142" y="2228131"/>
            <a:ext cx="597225" cy="599534"/>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chemeClr val="accent4"/>
          </a:solidFill>
          <a:ln>
            <a:noFill/>
          </a:ln>
        </p:spPr>
        <p:txBody>
          <a:bodyPr vert="horz" wrap="square" lIns="75566" tIns="37783" rIns="75566" bIns="37783"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83" name="Freeform 249"/>
          <p:cNvSpPr>
            <a:spLocks noEditPoints="1"/>
          </p:cNvSpPr>
          <p:nvPr/>
        </p:nvSpPr>
        <p:spPr bwMode="auto">
          <a:xfrm>
            <a:off x="1323898" y="2559494"/>
            <a:ext cx="378024" cy="377824"/>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accent1"/>
          </a:solidFill>
          <a:ln>
            <a:noFill/>
          </a:ln>
        </p:spPr>
        <p:txBody>
          <a:bodyPr vert="horz" wrap="square" lIns="75566" tIns="37783" rIns="75566" bIns="37783"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nvGrpSpPr>
          <p:cNvPr id="84" name="Group 9"/>
          <p:cNvGrpSpPr/>
          <p:nvPr/>
        </p:nvGrpSpPr>
        <p:grpSpPr>
          <a:xfrm>
            <a:off x="654198" y="1852065"/>
            <a:ext cx="1138222" cy="1884298"/>
            <a:chOff x="1498420" y="3296141"/>
            <a:chExt cx="1376621" cy="2280159"/>
          </a:xfrm>
          <a:solidFill>
            <a:schemeClr val="accent1"/>
          </a:solidFill>
        </p:grpSpPr>
        <p:grpSp>
          <p:nvGrpSpPr>
            <p:cNvPr id="85" name="Group 10"/>
            <p:cNvGrpSpPr/>
            <p:nvPr/>
          </p:nvGrpSpPr>
          <p:grpSpPr>
            <a:xfrm rot="20700000">
              <a:off x="1498420" y="3464828"/>
              <a:ext cx="1055722" cy="2111472"/>
              <a:chOff x="1480421" y="3328209"/>
              <a:chExt cx="1055722" cy="2111472"/>
            </a:xfrm>
            <a:grpFill/>
          </p:grpSpPr>
          <p:sp>
            <p:nvSpPr>
              <p:cNvPr id="88" name="Freeform 5"/>
              <p:cNvSpPr>
                <a:spLocks/>
              </p:cNvSpPr>
              <p:nvPr/>
            </p:nvSpPr>
            <p:spPr bwMode="auto">
              <a:xfrm>
                <a:off x="1480457" y="3328209"/>
                <a:ext cx="1055686" cy="1055686"/>
              </a:xfrm>
              <a:custGeom>
                <a:avLst/>
                <a:gdLst>
                  <a:gd name="T0" fmla="*/ 482 w 482"/>
                  <a:gd name="T1" fmla="*/ 36 h 482"/>
                  <a:gd name="T2" fmla="*/ 482 w 482"/>
                  <a:gd name="T3" fmla="*/ 0 h 482"/>
                  <a:gd name="T4" fmla="*/ 0 w 482"/>
                  <a:gd name="T5" fmla="*/ 482 h 482"/>
                  <a:gd name="T6" fmla="*/ 36 w 482"/>
                  <a:gd name="T7" fmla="*/ 482 h 482"/>
                  <a:gd name="T8" fmla="*/ 482 w 482"/>
                  <a:gd name="T9" fmla="*/ 36 h 482"/>
                </a:gdLst>
                <a:ahLst/>
                <a:cxnLst>
                  <a:cxn ang="0">
                    <a:pos x="T0" y="T1"/>
                  </a:cxn>
                  <a:cxn ang="0">
                    <a:pos x="T2" y="T3"/>
                  </a:cxn>
                  <a:cxn ang="0">
                    <a:pos x="T4" y="T5"/>
                  </a:cxn>
                  <a:cxn ang="0">
                    <a:pos x="T6" y="T7"/>
                  </a:cxn>
                  <a:cxn ang="0">
                    <a:pos x="T8" y="T9"/>
                  </a:cxn>
                </a:cxnLst>
                <a:rect l="0" t="0" r="r" b="b"/>
                <a:pathLst>
                  <a:path w="482" h="482">
                    <a:moveTo>
                      <a:pt x="482" y="36"/>
                    </a:moveTo>
                    <a:cubicBezTo>
                      <a:pt x="482" y="0"/>
                      <a:pt x="482" y="0"/>
                      <a:pt x="482" y="0"/>
                    </a:cubicBezTo>
                    <a:cubicBezTo>
                      <a:pt x="216" y="0"/>
                      <a:pt x="0" y="216"/>
                      <a:pt x="0" y="482"/>
                    </a:cubicBezTo>
                    <a:cubicBezTo>
                      <a:pt x="36" y="482"/>
                      <a:pt x="36" y="482"/>
                      <a:pt x="36" y="482"/>
                    </a:cubicBezTo>
                    <a:cubicBezTo>
                      <a:pt x="36" y="236"/>
                      <a:pt x="235" y="36"/>
                      <a:pt x="482" y="3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89" name="Freeform 6"/>
              <p:cNvSpPr>
                <a:spLocks/>
              </p:cNvSpPr>
              <p:nvPr/>
            </p:nvSpPr>
            <p:spPr bwMode="auto">
              <a:xfrm>
                <a:off x="1480421" y="4383995"/>
                <a:ext cx="1055687" cy="1055686"/>
              </a:xfrm>
              <a:custGeom>
                <a:avLst/>
                <a:gdLst>
                  <a:gd name="T0" fmla="*/ 36 w 482"/>
                  <a:gd name="T1" fmla="*/ 0 h 482"/>
                  <a:gd name="T2" fmla="*/ 36 w 482"/>
                  <a:gd name="T3" fmla="*/ 0 h 482"/>
                  <a:gd name="T4" fmla="*/ 0 w 482"/>
                  <a:gd name="T5" fmla="*/ 0 h 482"/>
                  <a:gd name="T6" fmla="*/ 482 w 482"/>
                  <a:gd name="T7" fmla="*/ 482 h 482"/>
                  <a:gd name="T8" fmla="*/ 482 w 482"/>
                  <a:gd name="T9" fmla="*/ 447 h 482"/>
                  <a:gd name="T10" fmla="*/ 36 w 482"/>
                  <a:gd name="T11" fmla="*/ 0 h 482"/>
                </a:gdLst>
                <a:ahLst/>
                <a:cxnLst>
                  <a:cxn ang="0">
                    <a:pos x="T0" y="T1"/>
                  </a:cxn>
                  <a:cxn ang="0">
                    <a:pos x="T2" y="T3"/>
                  </a:cxn>
                  <a:cxn ang="0">
                    <a:pos x="T4" y="T5"/>
                  </a:cxn>
                  <a:cxn ang="0">
                    <a:pos x="T6" y="T7"/>
                  </a:cxn>
                  <a:cxn ang="0">
                    <a:pos x="T8" y="T9"/>
                  </a:cxn>
                  <a:cxn ang="0">
                    <a:pos x="T10" y="T11"/>
                  </a:cxn>
                </a:cxnLst>
                <a:rect l="0" t="0" r="r" b="b"/>
                <a:pathLst>
                  <a:path w="482" h="482">
                    <a:moveTo>
                      <a:pt x="36" y="0"/>
                    </a:moveTo>
                    <a:cubicBezTo>
                      <a:pt x="36" y="0"/>
                      <a:pt x="36" y="0"/>
                      <a:pt x="36" y="0"/>
                    </a:cubicBezTo>
                    <a:cubicBezTo>
                      <a:pt x="0" y="0"/>
                      <a:pt x="0" y="0"/>
                      <a:pt x="0" y="0"/>
                    </a:cubicBezTo>
                    <a:cubicBezTo>
                      <a:pt x="0" y="267"/>
                      <a:pt x="216" y="482"/>
                      <a:pt x="482" y="482"/>
                    </a:cubicBezTo>
                    <a:cubicBezTo>
                      <a:pt x="482" y="447"/>
                      <a:pt x="482" y="447"/>
                      <a:pt x="482" y="447"/>
                    </a:cubicBezTo>
                    <a:cubicBezTo>
                      <a:pt x="235" y="447"/>
                      <a:pt x="36" y="247"/>
                      <a:pt x="3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sp>
          <p:nvSpPr>
            <p:cNvPr id="86" name="Oval 11"/>
            <p:cNvSpPr/>
            <p:nvPr/>
          </p:nvSpPr>
          <p:spPr>
            <a:xfrm>
              <a:off x="2221301" y="3296141"/>
              <a:ext cx="174172" cy="17417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微软雅黑" panose="020B0503020204020204" pitchFamily="34" charset="-122"/>
                <a:ea typeface="微软雅黑" panose="020B0503020204020204" pitchFamily="34" charset="-122"/>
              </a:endParaRPr>
            </a:p>
          </p:txBody>
        </p:sp>
        <p:sp>
          <p:nvSpPr>
            <p:cNvPr id="87" name="Oval 12"/>
            <p:cNvSpPr/>
            <p:nvPr/>
          </p:nvSpPr>
          <p:spPr>
            <a:xfrm>
              <a:off x="2700869" y="5282871"/>
              <a:ext cx="174172" cy="17417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微软雅黑" panose="020B0503020204020204" pitchFamily="34" charset="-122"/>
                <a:ea typeface="微软雅黑" panose="020B0503020204020204" pitchFamily="34" charset="-122"/>
              </a:endParaRPr>
            </a:p>
          </p:txBody>
        </p:sp>
      </p:grpSp>
      <p:grpSp>
        <p:nvGrpSpPr>
          <p:cNvPr id="90" name="Group 17"/>
          <p:cNvGrpSpPr/>
          <p:nvPr/>
        </p:nvGrpSpPr>
        <p:grpSpPr>
          <a:xfrm>
            <a:off x="6012160" y="1288161"/>
            <a:ext cx="2228041" cy="758374"/>
            <a:chOff x="8198838" y="2976912"/>
            <a:chExt cx="2694701" cy="917696"/>
          </a:xfrm>
        </p:grpSpPr>
        <p:sp>
          <p:nvSpPr>
            <p:cNvPr id="91" name="TextBox 90"/>
            <p:cNvSpPr txBox="1"/>
            <p:nvPr/>
          </p:nvSpPr>
          <p:spPr>
            <a:xfrm>
              <a:off x="8198838" y="2976912"/>
              <a:ext cx="1464144" cy="484167"/>
            </a:xfrm>
            <a:prstGeom prst="rect">
              <a:avLst/>
            </a:prstGeom>
            <a:noFill/>
          </p:spPr>
          <p:txBody>
            <a:bodyPr wrap="none" rtlCol="0">
              <a:spAutoFit/>
            </a:bodyPr>
            <a:lstStyle/>
            <a:p>
              <a:r>
                <a:rPr lang="zh-CN" altLang="en-US" sz="2000" b="1" dirty="0">
                  <a:solidFill>
                    <a:schemeClr val="accent2"/>
                  </a:solidFill>
                  <a:latin typeface="微软雅黑" panose="020B0503020204020204" pitchFamily="34" charset="-122"/>
                  <a:ea typeface="微软雅黑" panose="020B0503020204020204" pitchFamily="34" charset="-122"/>
                </a:rPr>
                <a:t>填加标题</a:t>
              </a:r>
              <a:endParaRPr lang="id-ID" altLang="zh-CN" sz="2000" b="1" dirty="0">
                <a:solidFill>
                  <a:schemeClr val="accent2"/>
                </a:solidFill>
                <a:latin typeface="微软雅黑" panose="020B0503020204020204" pitchFamily="34" charset="-122"/>
                <a:ea typeface="微软雅黑" panose="020B0503020204020204" pitchFamily="34" charset="-122"/>
              </a:endParaRPr>
            </a:p>
          </p:txBody>
        </p:sp>
        <p:sp>
          <p:nvSpPr>
            <p:cNvPr id="92" name="TextBox 91"/>
            <p:cNvSpPr txBox="1"/>
            <p:nvPr/>
          </p:nvSpPr>
          <p:spPr>
            <a:xfrm>
              <a:off x="8198838" y="3362257"/>
              <a:ext cx="2694701" cy="532351"/>
            </a:xfrm>
            <a:prstGeom prst="rect">
              <a:avLst/>
            </a:prstGeom>
            <a:noFill/>
          </p:spPr>
          <p:txBody>
            <a:bodyPr wrap="square" rtlCol="0">
              <a:spAutoFit/>
            </a:bodyPr>
            <a:lstStyle/>
            <a:p>
              <a:pPr>
                <a:lnSpc>
                  <a:spcPct val="15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a:t>
              </a:r>
              <a:endParaRPr lang="en-US" sz="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93" name="Group 20"/>
          <p:cNvGrpSpPr/>
          <p:nvPr/>
        </p:nvGrpSpPr>
        <p:grpSpPr>
          <a:xfrm>
            <a:off x="6012160" y="3507856"/>
            <a:ext cx="2228041" cy="758374"/>
            <a:chOff x="8198838" y="3752829"/>
            <a:chExt cx="2694701" cy="917696"/>
          </a:xfrm>
        </p:grpSpPr>
        <p:sp>
          <p:nvSpPr>
            <p:cNvPr id="94" name="TextBox 93"/>
            <p:cNvSpPr txBox="1"/>
            <p:nvPr/>
          </p:nvSpPr>
          <p:spPr>
            <a:xfrm>
              <a:off x="8198838" y="3752829"/>
              <a:ext cx="1464144" cy="484167"/>
            </a:xfrm>
            <a:prstGeom prst="rect">
              <a:avLst/>
            </a:prstGeom>
            <a:noFill/>
          </p:spPr>
          <p:txBody>
            <a:bodyPr wrap="none" rtlCol="0">
              <a:spAutoFit/>
            </a:bodyPr>
            <a:lstStyle/>
            <a:p>
              <a:r>
                <a:rPr lang="zh-CN" altLang="en-US" sz="2000" b="1" dirty="0">
                  <a:solidFill>
                    <a:schemeClr val="accent2"/>
                  </a:solidFill>
                  <a:latin typeface="微软雅黑" panose="020B0503020204020204" pitchFamily="34" charset="-122"/>
                  <a:ea typeface="微软雅黑" panose="020B0503020204020204" pitchFamily="34" charset="-122"/>
                </a:rPr>
                <a:t>填加标题</a:t>
              </a:r>
              <a:endParaRPr lang="id-ID" altLang="zh-CN" sz="2000" b="1" dirty="0">
                <a:solidFill>
                  <a:schemeClr val="accent2"/>
                </a:solidFill>
                <a:latin typeface="微软雅黑" panose="020B0503020204020204" pitchFamily="34" charset="-122"/>
                <a:ea typeface="微软雅黑" panose="020B0503020204020204" pitchFamily="34" charset="-122"/>
              </a:endParaRPr>
            </a:p>
          </p:txBody>
        </p:sp>
        <p:sp>
          <p:nvSpPr>
            <p:cNvPr id="95" name="TextBox 94"/>
            <p:cNvSpPr txBox="1"/>
            <p:nvPr/>
          </p:nvSpPr>
          <p:spPr>
            <a:xfrm>
              <a:off x="8198838" y="4138174"/>
              <a:ext cx="2694701" cy="532351"/>
            </a:xfrm>
            <a:prstGeom prst="rect">
              <a:avLst/>
            </a:prstGeom>
            <a:noFill/>
          </p:spPr>
          <p:txBody>
            <a:bodyPr wrap="square" rtlCol="0">
              <a:spAutoFit/>
            </a:bodyPr>
            <a:lstStyle/>
            <a:p>
              <a:pPr>
                <a:lnSpc>
                  <a:spcPct val="15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a:t>
              </a:r>
              <a:endParaRPr lang="en-US" sz="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96" name="TextBox 95"/>
          <p:cNvSpPr txBox="1"/>
          <p:nvPr/>
        </p:nvSpPr>
        <p:spPr>
          <a:xfrm>
            <a:off x="6020592" y="2179476"/>
            <a:ext cx="2928164" cy="1230466"/>
          </a:xfrm>
          <a:prstGeom prst="rect">
            <a:avLst/>
          </a:prstGeom>
          <a:noFill/>
        </p:spPr>
        <p:txBody>
          <a:bodyPr wrap="square" lIns="75566" tIns="37783" rIns="75566" bIns="37783" rtlCol="0">
            <a:spAutoFit/>
          </a:bodyPr>
          <a:lstStyle/>
          <a:p>
            <a:pPr>
              <a:lnSpc>
                <a:spcPct val="15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r>
              <a:rPr lang="id-ID" sz="1000" b="1"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此处添加详细文本描述，并符合整体语言风格，语言描述尽量简洁生动。</a:t>
            </a:r>
            <a:endParaRPr lang="id-ID"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lnSpc>
                <a:spcPct val="150000"/>
              </a:lnSpc>
            </a:pPr>
            <a:endParaRPr lang="id-ID"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97" name="Straight Connector 24"/>
          <p:cNvCxnSpPr/>
          <p:nvPr/>
        </p:nvCxnSpPr>
        <p:spPr>
          <a:xfrm>
            <a:off x="4023191" y="4015867"/>
            <a:ext cx="1967751" cy="0"/>
          </a:xfrm>
          <a:prstGeom prst="line">
            <a:avLst/>
          </a:prstGeom>
          <a:ln w="28575">
            <a:solidFill>
              <a:schemeClr val="bg1">
                <a:lumMod val="8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00" advClick="0" advTm="15000">
        <p14:flip dir="r"/>
      </p:transition>
    </mc:Choice>
    <mc:Fallback xmlns="">
      <p:transition spd="slow" advClick="0" advTm="1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heel(4)">
                                      <p:cBhvr>
                                        <p:cTn id="7" dur="1000"/>
                                        <p:tgtEl>
                                          <p:spTgt spid="43"/>
                                        </p:tgtEl>
                                      </p:cBhvr>
                                    </p:animEffect>
                                  </p:childTnLst>
                                </p:cTn>
                              </p:par>
                              <p:par>
                                <p:cTn id="8" presetID="53" presetClass="entr" presetSubtype="16" fill="hold" grpId="1" nodeType="withEffect">
                                  <p:stCondLst>
                                    <p:cond delay="0"/>
                                  </p:stCondLst>
                                  <p:childTnLst>
                                    <p:set>
                                      <p:cBhvr>
                                        <p:cTn id="9" dur="1" fill="hold">
                                          <p:stCondLst>
                                            <p:cond delay="0"/>
                                          </p:stCondLst>
                                        </p:cTn>
                                        <p:tgtEl>
                                          <p:spTgt spid="79"/>
                                        </p:tgtEl>
                                        <p:attrNameLst>
                                          <p:attrName>style.visibility</p:attrName>
                                        </p:attrNameLst>
                                      </p:cBhvr>
                                      <p:to>
                                        <p:strVal val="visible"/>
                                      </p:to>
                                    </p:set>
                                    <p:anim calcmode="lin" valueType="num">
                                      <p:cBhvr>
                                        <p:cTn id="10" dur="500" fill="hold"/>
                                        <p:tgtEl>
                                          <p:spTgt spid="79"/>
                                        </p:tgtEl>
                                        <p:attrNameLst>
                                          <p:attrName>ppt_w</p:attrName>
                                        </p:attrNameLst>
                                      </p:cBhvr>
                                      <p:tavLst>
                                        <p:tav tm="0">
                                          <p:val>
                                            <p:fltVal val="0"/>
                                          </p:val>
                                        </p:tav>
                                        <p:tav tm="100000">
                                          <p:val>
                                            <p:strVal val="#ppt_w"/>
                                          </p:val>
                                        </p:tav>
                                      </p:tavLst>
                                    </p:anim>
                                    <p:anim calcmode="lin" valueType="num">
                                      <p:cBhvr>
                                        <p:cTn id="11" dur="500" fill="hold"/>
                                        <p:tgtEl>
                                          <p:spTgt spid="79"/>
                                        </p:tgtEl>
                                        <p:attrNameLst>
                                          <p:attrName>ppt_h</p:attrName>
                                        </p:attrNameLst>
                                      </p:cBhvr>
                                      <p:tavLst>
                                        <p:tav tm="0">
                                          <p:val>
                                            <p:fltVal val="0"/>
                                          </p:val>
                                        </p:tav>
                                        <p:tav tm="100000">
                                          <p:val>
                                            <p:strVal val="#ppt_h"/>
                                          </p:val>
                                        </p:tav>
                                      </p:tavLst>
                                    </p:anim>
                                    <p:animEffect transition="in" filter="fade">
                                      <p:cBhvr>
                                        <p:cTn id="12" dur="500"/>
                                        <p:tgtEl>
                                          <p:spTgt spid="79"/>
                                        </p:tgtEl>
                                      </p:cBhvr>
                                    </p:animEffect>
                                  </p:childTnLst>
                                </p:cTn>
                              </p:par>
                              <p:par>
                                <p:cTn id="13" presetID="53" presetClass="entr" presetSubtype="16" fill="hold" grpId="1" nodeType="withEffect">
                                  <p:stCondLst>
                                    <p:cond delay="0"/>
                                  </p:stCondLst>
                                  <p:childTnLst>
                                    <p:set>
                                      <p:cBhvr>
                                        <p:cTn id="14" dur="1" fill="hold">
                                          <p:stCondLst>
                                            <p:cond delay="0"/>
                                          </p:stCondLst>
                                        </p:cTn>
                                        <p:tgtEl>
                                          <p:spTgt spid="80"/>
                                        </p:tgtEl>
                                        <p:attrNameLst>
                                          <p:attrName>style.visibility</p:attrName>
                                        </p:attrNameLst>
                                      </p:cBhvr>
                                      <p:to>
                                        <p:strVal val="visible"/>
                                      </p:to>
                                    </p:set>
                                    <p:anim calcmode="lin" valueType="num">
                                      <p:cBhvr>
                                        <p:cTn id="15" dur="500" fill="hold"/>
                                        <p:tgtEl>
                                          <p:spTgt spid="80"/>
                                        </p:tgtEl>
                                        <p:attrNameLst>
                                          <p:attrName>ppt_w</p:attrName>
                                        </p:attrNameLst>
                                      </p:cBhvr>
                                      <p:tavLst>
                                        <p:tav tm="0">
                                          <p:val>
                                            <p:fltVal val="0"/>
                                          </p:val>
                                        </p:tav>
                                        <p:tav tm="100000">
                                          <p:val>
                                            <p:strVal val="#ppt_w"/>
                                          </p:val>
                                        </p:tav>
                                      </p:tavLst>
                                    </p:anim>
                                    <p:anim calcmode="lin" valueType="num">
                                      <p:cBhvr>
                                        <p:cTn id="16" dur="500" fill="hold"/>
                                        <p:tgtEl>
                                          <p:spTgt spid="80"/>
                                        </p:tgtEl>
                                        <p:attrNameLst>
                                          <p:attrName>ppt_h</p:attrName>
                                        </p:attrNameLst>
                                      </p:cBhvr>
                                      <p:tavLst>
                                        <p:tav tm="0">
                                          <p:val>
                                            <p:fltVal val="0"/>
                                          </p:val>
                                        </p:tav>
                                        <p:tav tm="100000">
                                          <p:val>
                                            <p:strVal val="#ppt_h"/>
                                          </p:val>
                                        </p:tav>
                                      </p:tavLst>
                                    </p:anim>
                                    <p:animEffect transition="in" filter="fade">
                                      <p:cBhvr>
                                        <p:cTn id="17" dur="500"/>
                                        <p:tgtEl>
                                          <p:spTgt spid="80"/>
                                        </p:tgtEl>
                                      </p:cBhvr>
                                    </p:animEffect>
                                  </p:childTnLst>
                                </p:cTn>
                              </p:par>
                              <p:par>
                                <p:cTn id="18" presetID="53" presetClass="entr" presetSubtype="16" fill="hold" grpId="1" nodeType="withEffect">
                                  <p:stCondLst>
                                    <p:cond delay="0"/>
                                  </p:stCondLst>
                                  <p:childTnLst>
                                    <p:set>
                                      <p:cBhvr>
                                        <p:cTn id="19" dur="1" fill="hold">
                                          <p:stCondLst>
                                            <p:cond delay="0"/>
                                          </p:stCondLst>
                                        </p:cTn>
                                        <p:tgtEl>
                                          <p:spTgt spid="78"/>
                                        </p:tgtEl>
                                        <p:attrNameLst>
                                          <p:attrName>style.visibility</p:attrName>
                                        </p:attrNameLst>
                                      </p:cBhvr>
                                      <p:to>
                                        <p:strVal val="visible"/>
                                      </p:to>
                                    </p:set>
                                    <p:anim calcmode="lin" valueType="num">
                                      <p:cBhvr>
                                        <p:cTn id="20" dur="500" fill="hold"/>
                                        <p:tgtEl>
                                          <p:spTgt spid="78"/>
                                        </p:tgtEl>
                                        <p:attrNameLst>
                                          <p:attrName>ppt_w</p:attrName>
                                        </p:attrNameLst>
                                      </p:cBhvr>
                                      <p:tavLst>
                                        <p:tav tm="0">
                                          <p:val>
                                            <p:fltVal val="0"/>
                                          </p:val>
                                        </p:tav>
                                        <p:tav tm="100000">
                                          <p:val>
                                            <p:strVal val="#ppt_w"/>
                                          </p:val>
                                        </p:tav>
                                      </p:tavLst>
                                    </p:anim>
                                    <p:anim calcmode="lin" valueType="num">
                                      <p:cBhvr>
                                        <p:cTn id="21" dur="500" fill="hold"/>
                                        <p:tgtEl>
                                          <p:spTgt spid="78"/>
                                        </p:tgtEl>
                                        <p:attrNameLst>
                                          <p:attrName>ppt_h</p:attrName>
                                        </p:attrNameLst>
                                      </p:cBhvr>
                                      <p:tavLst>
                                        <p:tav tm="0">
                                          <p:val>
                                            <p:fltVal val="0"/>
                                          </p:val>
                                        </p:tav>
                                        <p:tav tm="100000">
                                          <p:val>
                                            <p:strVal val="#ppt_h"/>
                                          </p:val>
                                        </p:tav>
                                      </p:tavLst>
                                    </p:anim>
                                    <p:animEffect transition="in" filter="fade">
                                      <p:cBhvr>
                                        <p:cTn id="22" dur="500"/>
                                        <p:tgtEl>
                                          <p:spTgt spid="78"/>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1"/>
                                        </p:tgtEl>
                                        <p:attrNameLst>
                                          <p:attrName>style.visibility</p:attrName>
                                        </p:attrNameLst>
                                      </p:cBhvr>
                                      <p:to>
                                        <p:strVal val="visible"/>
                                      </p:to>
                                    </p:set>
                                    <p:anim calcmode="lin" valueType="num">
                                      <p:cBhvr>
                                        <p:cTn id="25" dur="500" fill="hold"/>
                                        <p:tgtEl>
                                          <p:spTgt spid="81"/>
                                        </p:tgtEl>
                                        <p:attrNameLst>
                                          <p:attrName>ppt_w</p:attrName>
                                        </p:attrNameLst>
                                      </p:cBhvr>
                                      <p:tavLst>
                                        <p:tav tm="0">
                                          <p:val>
                                            <p:fltVal val="0"/>
                                          </p:val>
                                        </p:tav>
                                        <p:tav tm="100000">
                                          <p:val>
                                            <p:strVal val="#ppt_w"/>
                                          </p:val>
                                        </p:tav>
                                      </p:tavLst>
                                    </p:anim>
                                    <p:anim calcmode="lin" valueType="num">
                                      <p:cBhvr>
                                        <p:cTn id="26" dur="500" fill="hold"/>
                                        <p:tgtEl>
                                          <p:spTgt spid="81"/>
                                        </p:tgtEl>
                                        <p:attrNameLst>
                                          <p:attrName>ppt_h</p:attrName>
                                        </p:attrNameLst>
                                      </p:cBhvr>
                                      <p:tavLst>
                                        <p:tav tm="0">
                                          <p:val>
                                            <p:fltVal val="0"/>
                                          </p:val>
                                        </p:tav>
                                        <p:tav tm="100000">
                                          <p:val>
                                            <p:strVal val="#ppt_h"/>
                                          </p:val>
                                        </p:tav>
                                      </p:tavLst>
                                    </p:anim>
                                    <p:animEffect transition="in" filter="fade">
                                      <p:cBhvr>
                                        <p:cTn id="27" dur="500"/>
                                        <p:tgtEl>
                                          <p:spTgt spid="8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83"/>
                                        </p:tgtEl>
                                        <p:attrNameLst>
                                          <p:attrName>style.visibility</p:attrName>
                                        </p:attrNameLst>
                                      </p:cBhvr>
                                      <p:to>
                                        <p:strVal val="visible"/>
                                      </p:to>
                                    </p:set>
                                    <p:anim calcmode="lin" valueType="num">
                                      <p:cBhvr>
                                        <p:cTn id="30" dur="500" fill="hold"/>
                                        <p:tgtEl>
                                          <p:spTgt spid="83"/>
                                        </p:tgtEl>
                                        <p:attrNameLst>
                                          <p:attrName>ppt_w</p:attrName>
                                        </p:attrNameLst>
                                      </p:cBhvr>
                                      <p:tavLst>
                                        <p:tav tm="0">
                                          <p:val>
                                            <p:fltVal val="0"/>
                                          </p:val>
                                        </p:tav>
                                        <p:tav tm="100000">
                                          <p:val>
                                            <p:strVal val="#ppt_w"/>
                                          </p:val>
                                        </p:tav>
                                      </p:tavLst>
                                    </p:anim>
                                    <p:anim calcmode="lin" valueType="num">
                                      <p:cBhvr>
                                        <p:cTn id="31" dur="500" fill="hold"/>
                                        <p:tgtEl>
                                          <p:spTgt spid="83"/>
                                        </p:tgtEl>
                                        <p:attrNameLst>
                                          <p:attrName>ppt_h</p:attrName>
                                        </p:attrNameLst>
                                      </p:cBhvr>
                                      <p:tavLst>
                                        <p:tav tm="0">
                                          <p:val>
                                            <p:fltVal val="0"/>
                                          </p:val>
                                        </p:tav>
                                        <p:tav tm="100000">
                                          <p:val>
                                            <p:strVal val="#ppt_h"/>
                                          </p:val>
                                        </p:tav>
                                      </p:tavLst>
                                    </p:anim>
                                    <p:animEffect transition="in" filter="fade">
                                      <p:cBhvr>
                                        <p:cTn id="32" dur="500"/>
                                        <p:tgtEl>
                                          <p:spTgt spid="8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2"/>
                                        </p:tgtEl>
                                        <p:attrNameLst>
                                          <p:attrName>style.visibility</p:attrName>
                                        </p:attrNameLst>
                                      </p:cBhvr>
                                      <p:to>
                                        <p:strVal val="visible"/>
                                      </p:to>
                                    </p:set>
                                    <p:anim calcmode="lin" valueType="num">
                                      <p:cBhvr>
                                        <p:cTn id="35" dur="500" fill="hold"/>
                                        <p:tgtEl>
                                          <p:spTgt spid="82"/>
                                        </p:tgtEl>
                                        <p:attrNameLst>
                                          <p:attrName>ppt_w</p:attrName>
                                        </p:attrNameLst>
                                      </p:cBhvr>
                                      <p:tavLst>
                                        <p:tav tm="0">
                                          <p:val>
                                            <p:fltVal val="0"/>
                                          </p:val>
                                        </p:tav>
                                        <p:tav tm="100000">
                                          <p:val>
                                            <p:strVal val="#ppt_w"/>
                                          </p:val>
                                        </p:tav>
                                      </p:tavLst>
                                    </p:anim>
                                    <p:anim calcmode="lin" valueType="num">
                                      <p:cBhvr>
                                        <p:cTn id="36" dur="500" fill="hold"/>
                                        <p:tgtEl>
                                          <p:spTgt spid="82"/>
                                        </p:tgtEl>
                                        <p:attrNameLst>
                                          <p:attrName>ppt_h</p:attrName>
                                        </p:attrNameLst>
                                      </p:cBhvr>
                                      <p:tavLst>
                                        <p:tav tm="0">
                                          <p:val>
                                            <p:fltVal val="0"/>
                                          </p:val>
                                        </p:tav>
                                        <p:tav tm="100000">
                                          <p:val>
                                            <p:strVal val="#ppt_h"/>
                                          </p:val>
                                        </p:tav>
                                      </p:tavLst>
                                    </p:anim>
                                    <p:animEffect transition="in" filter="fade">
                                      <p:cBhvr>
                                        <p:cTn id="37" dur="500"/>
                                        <p:tgtEl>
                                          <p:spTgt spid="82"/>
                                        </p:tgtEl>
                                      </p:cBhvr>
                                    </p:animEffect>
                                  </p:childTnLst>
                                </p:cTn>
                              </p:par>
                              <p:par>
                                <p:cTn id="38" presetID="8" presetClass="emph" presetSubtype="0" fill="hold" grpId="0" nodeType="withEffect">
                                  <p:stCondLst>
                                    <p:cond delay="0"/>
                                  </p:stCondLst>
                                  <p:childTnLst>
                                    <p:animRot by="21600000">
                                      <p:cBhvr>
                                        <p:cTn id="39" dur="5750" fill="hold"/>
                                        <p:tgtEl>
                                          <p:spTgt spid="79"/>
                                        </p:tgtEl>
                                        <p:attrNameLst>
                                          <p:attrName>r</p:attrName>
                                        </p:attrNameLst>
                                      </p:cBhvr>
                                    </p:animRot>
                                  </p:childTnLst>
                                </p:cTn>
                              </p:par>
                              <p:par>
                                <p:cTn id="40" presetID="8" presetClass="emph" presetSubtype="0" fill="hold" grpId="0" nodeType="withEffect">
                                  <p:stCondLst>
                                    <p:cond delay="0"/>
                                  </p:stCondLst>
                                  <p:childTnLst>
                                    <p:animRot by="-21600000">
                                      <p:cBhvr>
                                        <p:cTn id="41" dur="5750" fill="hold"/>
                                        <p:tgtEl>
                                          <p:spTgt spid="80"/>
                                        </p:tgtEl>
                                        <p:attrNameLst>
                                          <p:attrName>r</p:attrName>
                                        </p:attrNameLst>
                                      </p:cBhvr>
                                    </p:animRot>
                                  </p:childTnLst>
                                </p:cTn>
                              </p:par>
                              <p:par>
                                <p:cTn id="42" presetID="8" presetClass="emph" presetSubtype="0" fill="hold" grpId="0" nodeType="withEffect">
                                  <p:stCondLst>
                                    <p:cond delay="0"/>
                                  </p:stCondLst>
                                  <p:childTnLst>
                                    <p:animRot by="-21600000">
                                      <p:cBhvr>
                                        <p:cTn id="43" dur="5750" fill="hold"/>
                                        <p:tgtEl>
                                          <p:spTgt spid="78"/>
                                        </p:tgtEl>
                                        <p:attrNameLst>
                                          <p:attrName>r</p:attrName>
                                        </p:attrNameLst>
                                      </p:cBhvr>
                                    </p:animRot>
                                  </p:childTnLst>
                                </p:cTn>
                              </p:par>
                              <p:par>
                                <p:cTn id="44" presetID="22" presetClass="entr" presetSubtype="4" fill="hold" nodeType="withEffect">
                                  <p:stCondLst>
                                    <p:cond delay="1500"/>
                                  </p:stCondLst>
                                  <p:childTnLst>
                                    <p:set>
                                      <p:cBhvr>
                                        <p:cTn id="45" dur="1" fill="hold">
                                          <p:stCondLst>
                                            <p:cond delay="0"/>
                                          </p:stCondLst>
                                        </p:cTn>
                                        <p:tgtEl>
                                          <p:spTgt spid="84"/>
                                        </p:tgtEl>
                                        <p:attrNameLst>
                                          <p:attrName>style.visibility</p:attrName>
                                        </p:attrNameLst>
                                      </p:cBhvr>
                                      <p:to>
                                        <p:strVal val="visible"/>
                                      </p:to>
                                    </p:set>
                                    <p:animEffect transition="in" filter="wipe(down)">
                                      <p:cBhvr>
                                        <p:cTn id="46" dur="500"/>
                                        <p:tgtEl>
                                          <p:spTgt spid="84"/>
                                        </p:tgtEl>
                                      </p:cBhvr>
                                    </p:animEffect>
                                  </p:childTnLst>
                                </p:cTn>
                              </p:par>
                              <p:par>
                                <p:cTn id="47" presetID="10" presetClass="entr" presetSubtype="0" fill="hold" nodeType="withEffect">
                                  <p:stCondLst>
                                    <p:cond delay="3000"/>
                                  </p:stCondLst>
                                  <p:childTnLst>
                                    <p:set>
                                      <p:cBhvr>
                                        <p:cTn id="48" dur="1" fill="hold">
                                          <p:stCondLst>
                                            <p:cond delay="0"/>
                                          </p:stCondLst>
                                        </p:cTn>
                                        <p:tgtEl>
                                          <p:spTgt spid="90"/>
                                        </p:tgtEl>
                                        <p:attrNameLst>
                                          <p:attrName>style.visibility</p:attrName>
                                        </p:attrNameLst>
                                      </p:cBhvr>
                                      <p:to>
                                        <p:strVal val="visible"/>
                                      </p:to>
                                    </p:set>
                                    <p:animEffect transition="in" filter="fade">
                                      <p:cBhvr>
                                        <p:cTn id="49" dur="500"/>
                                        <p:tgtEl>
                                          <p:spTgt spid="90"/>
                                        </p:tgtEl>
                                      </p:cBhvr>
                                    </p:animEffect>
                                  </p:childTnLst>
                                </p:cTn>
                              </p:par>
                              <p:par>
                                <p:cTn id="50" presetID="10" presetClass="entr" presetSubtype="0" fill="hold" grpId="0" nodeType="withEffect">
                                  <p:stCondLst>
                                    <p:cond delay="3500"/>
                                  </p:stCondLst>
                                  <p:childTnLst>
                                    <p:set>
                                      <p:cBhvr>
                                        <p:cTn id="51" dur="1" fill="hold">
                                          <p:stCondLst>
                                            <p:cond delay="0"/>
                                          </p:stCondLst>
                                        </p:cTn>
                                        <p:tgtEl>
                                          <p:spTgt spid="96"/>
                                        </p:tgtEl>
                                        <p:attrNameLst>
                                          <p:attrName>style.visibility</p:attrName>
                                        </p:attrNameLst>
                                      </p:cBhvr>
                                      <p:to>
                                        <p:strVal val="visible"/>
                                      </p:to>
                                    </p:set>
                                    <p:animEffect transition="in" filter="fade">
                                      <p:cBhvr>
                                        <p:cTn id="52" dur="500"/>
                                        <p:tgtEl>
                                          <p:spTgt spid="96"/>
                                        </p:tgtEl>
                                      </p:cBhvr>
                                    </p:animEffect>
                                  </p:childTnLst>
                                </p:cTn>
                              </p:par>
                              <p:par>
                                <p:cTn id="53" presetID="22" presetClass="entr" presetSubtype="8" fill="hold" nodeType="withEffect">
                                  <p:stCondLst>
                                    <p:cond delay="4000"/>
                                  </p:stCondLst>
                                  <p:childTnLst>
                                    <p:set>
                                      <p:cBhvr>
                                        <p:cTn id="54" dur="1" fill="hold">
                                          <p:stCondLst>
                                            <p:cond delay="0"/>
                                          </p:stCondLst>
                                        </p:cTn>
                                        <p:tgtEl>
                                          <p:spTgt spid="97"/>
                                        </p:tgtEl>
                                        <p:attrNameLst>
                                          <p:attrName>style.visibility</p:attrName>
                                        </p:attrNameLst>
                                      </p:cBhvr>
                                      <p:to>
                                        <p:strVal val="visible"/>
                                      </p:to>
                                    </p:set>
                                    <p:animEffect transition="in" filter="wipe(left)">
                                      <p:cBhvr>
                                        <p:cTn id="55" dur="500"/>
                                        <p:tgtEl>
                                          <p:spTgt spid="97"/>
                                        </p:tgtEl>
                                      </p:cBhvr>
                                    </p:animEffect>
                                  </p:childTnLst>
                                </p:cTn>
                              </p:par>
                              <p:par>
                                <p:cTn id="56" presetID="10" presetClass="entr" presetSubtype="0" fill="hold" nodeType="withEffect">
                                  <p:stCondLst>
                                    <p:cond delay="4500"/>
                                  </p:stCondLst>
                                  <p:childTnLst>
                                    <p:set>
                                      <p:cBhvr>
                                        <p:cTn id="57" dur="1" fill="hold">
                                          <p:stCondLst>
                                            <p:cond delay="0"/>
                                          </p:stCondLst>
                                        </p:cTn>
                                        <p:tgtEl>
                                          <p:spTgt spid="93"/>
                                        </p:tgtEl>
                                        <p:attrNameLst>
                                          <p:attrName>style.visibility</p:attrName>
                                        </p:attrNameLst>
                                      </p:cBhvr>
                                      <p:to>
                                        <p:strVal val="visible"/>
                                      </p:to>
                                    </p:set>
                                    <p:animEffect transition="in" filter="fade">
                                      <p:cBhvr>
                                        <p:cTn id="58"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78" grpId="0" animBg="1"/>
      <p:bldP spid="78" grpId="1" animBg="1"/>
      <p:bldP spid="79" grpId="0" animBg="1"/>
      <p:bldP spid="79" grpId="1" animBg="1"/>
      <p:bldP spid="80" grpId="0" animBg="1"/>
      <p:bldP spid="80" grpId="1" animBg="1"/>
      <p:bldP spid="81" grpId="0" animBg="1"/>
      <p:bldP spid="82" grpId="0" animBg="1"/>
      <p:bldP spid="83" grpId="0" animBg="1"/>
      <p:bldP spid="9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SCORM_RATE_SLIDES" val="0"/>
  <p:tag name="ISPRING_SCORM_RATE_QUIZZES" val="0"/>
  <p:tag name="ISPRING_SCORM_PASSING_SCORE" val="0.0000000000"/>
  <p:tag name="GENSWF_OUTPUT_FILE_NAME" val="22-"/>
  <p:tag name="ISPRING_RESOURCE_PATHS_HASH_2" val="dd605faedef9b7b7285347d268bb89f5f81ab715"/>
</p:tagLst>
</file>

<file path=ppt/theme/theme1.xml><?xml version="1.0" encoding="utf-8"?>
<a:theme xmlns:a="http://schemas.openxmlformats.org/drawingml/2006/main" name="第一PPT，www.1ppt.com">
  <a:themeElements>
    <a:clrScheme name="自定义 5">
      <a:dk1>
        <a:sysClr val="windowText" lastClr="000000"/>
      </a:dk1>
      <a:lt1>
        <a:sysClr val="window" lastClr="FFFFFF"/>
      </a:lt1>
      <a:dk2>
        <a:srgbClr val="1F497D"/>
      </a:dk2>
      <a:lt2>
        <a:srgbClr val="FFC000"/>
      </a:lt2>
      <a:accent1>
        <a:srgbClr val="FF6600"/>
      </a:accent1>
      <a:accent2>
        <a:srgbClr val="FF0000"/>
      </a:accent2>
      <a:accent3>
        <a:srgbClr val="FFC000"/>
      </a:accent3>
      <a:accent4>
        <a:srgbClr val="FFC000"/>
      </a:accent4>
      <a:accent5>
        <a:srgbClr val="FF6600"/>
      </a:accent5>
      <a:accent6>
        <a:srgbClr val="F79646"/>
      </a:accent6>
      <a:hlink>
        <a:srgbClr val="0000FF"/>
      </a:hlink>
      <a:folHlink>
        <a:srgbClr val="800080"/>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7299</TotalTime>
  <Words>3590</Words>
  <Application>Microsoft Office PowerPoint</Application>
  <PresentationFormat>全屏显示(16:9)</PresentationFormat>
  <Paragraphs>385</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党建工作</dc:title>
  <dc:creator>第一PPT</dc:creator>
  <cp:keywords>www.1ppt.com</cp:keywords>
  <dc:description>www.1ppt.com</dc:description>
  <cp:lastModifiedBy>Windows User</cp:lastModifiedBy>
  <cp:revision>182</cp:revision>
  <dcterms:created xsi:type="dcterms:W3CDTF">2010-02-22T07:41:47Z</dcterms:created>
  <dcterms:modified xsi:type="dcterms:W3CDTF">2018-09-04T02:52:55Z</dcterms:modified>
</cp:coreProperties>
</file>