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288" r:id="rId3"/>
    <p:sldId id="3275" r:id="rId4"/>
    <p:sldId id="3289" r:id="rId5"/>
    <p:sldId id="3267" r:id="rId6"/>
    <p:sldId id="3270" r:id="rId7"/>
    <p:sldId id="3266" r:id="rId8"/>
    <p:sldId id="3257" r:id="rId9"/>
    <p:sldId id="3290" r:id="rId10"/>
    <p:sldId id="3265" r:id="rId11"/>
    <p:sldId id="3258" r:id="rId12"/>
    <p:sldId id="3280" r:id="rId13"/>
    <p:sldId id="3264" r:id="rId14"/>
    <p:sldId id="3291" r:id="rId15"/>
    <p:sldId id="3259" r:id="rId16"/>
    <p:sldId id="3282" r:id="rId17"/>
    <p:sldId id="3260" r:id="rId18"/>
    <p:sldId id="3261" r:id="rId19"/>
    <p:sldId id="3292" r:id="rId20"/>
    <p:sldId id="3281" r:id="rId21"/>
    <p:sldId id="3262" r:id="rId22"/>
    <p:sldId id="3263" r:id="rId23"/>
    <p:sldId id="3293" r:id="rId24"/>
    <p:sldId id="329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9194"/>
    <a:srgbClr val="900000"/>
    <a:srgbClr val="0FC7D3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66" d="100"/>
          <a:sy n="66" d="100"/>
        </p:scale>
        <p:origin x="-72" y="-129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77-409C-B909-64B9CC68AAE6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7E77-409C-B909-64B9CC68AAE6}"/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7E77-409C-B909-64B9CC68AAE6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D-7E77-409C-B909-64B9CC68AA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111723648"/>
        <c:axId val="111725184"/>
        <c:axId val="0"/>
      </c:bar3DChart>
      <c:catAx>
        <c:axId val="111723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1725184"/>
        <c:crosses val="autoZero"/>
        <c:auto val="1"/>
        <c:lblAlgn val="ctr"/>
        <c:lblOffset val="100"/>
        <c:noMultiLvlLbl val="0"/>
      </c:catAx>
      <c:valAx>
        <c:axId val="111725184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11723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1094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812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67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8719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972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52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546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2459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0465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1171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818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6073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58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7183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297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11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90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512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474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673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182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71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917207" y="698538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9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00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1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039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02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112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6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0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84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12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2547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880"/>
          <a:stretch/>
        </p:blipFill>
        <p:spPr>
          <a:xfrm>
            <a:off x="352" y="0"/>
            <a:ext cx="6573039" cy="7232650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508518" y="2680221"/>
            <a:ext cx="75374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 smtClean="0">
                <a:solidFill>
                  <a:srgbClr val="F2919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精美粉色护士护理</a:t>
            </a:r>
            <a:r>
              <a:rPr lang="en-US" altLang="zh-CN" sz="4800" dirty="0" smtClean="0">
                <a:solidFill>
                  <a:srgbClr val="F2919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800" dirty="0">
              <a:solidFill>
                <a:srgbClr val="F29194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01178" y="3393840"/>
            <a:ext cx="53521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601178" y="3908293"/>
            <a:ext cx="535211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4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7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  <p:bldP spid="10" grpId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65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4289" y="-28575"/>
            <a:ext cx="12873039" cy="72612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040035" y="-13448"/>
            <a:ext cx="95414" cy="7214347"/>
          </a:xfrm>
          <a:prstGeom prst="rect">
            <a:avLst/>
          </a:prstGeom>
          <a:solidFill>
            <a:schemeClr val="accent4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965576" y="-40342"/>
            <a:ext cx="79048" cy="7272991"/>
          </a:xfrm>
          <a:prstGeom prst="rect">
            <a:avLst/>
          </a:prstGeom>
          <a:solidFill>
            <a:schemeClr val="accent3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4289" y="4131655"/>
            <a:ext cx="12872687" cy="58765"/>
          </a:xfrm>
          <a:prstGeom prst="rect">
            <a:avLst/>
          </a:prstGeom>
          <a:solidFill>
            <a:schemeClr val="accent2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976588" y="2796536"/>
            <a:ext cx="3988988" cy="1335119"/>
          </a:xfrm>
          <a:prstGeom prst="rect">
            <a:avLst/>
          </a:prstGeom>
          <a:solidFill>
            <a:schemeClr val="accent1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32"/>
          <p:cNvSpPr txBox="1"/>
          <p:nvPr/>
        </p:nvSpPr>
        <p:spPr>
          <a:xfrm>
            <a:off x="4110581" y="3037110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pPr algn="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43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82958"/>
            <a:ext cx="4859673" cy="8712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931608"/>
            <a:ext cx="4393498" cy="247500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876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0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744" y="1142872"/>
            <a:ext cx="3481629" cy="47437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241036" y="1477583"/>
            <a:ext cx="3270588" cy="44089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7" y="1179356"/>
            <a:ext cx="4184193" cy="4707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46955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accent2"/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accent2"/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5162410" y="4029022"/>
            <a:ext cx="2540636" cy="1869271"/>
            <a:chOff x="0" y="0"/>
            <a:chExt cx="4817566" cy="3544850"/>
          </a:xfrm>
        </p:grpSpPr>
        <p:sp>
          <p:nvSpPr>
            <p:cNvPr id="54275" name="AutoShape 3"/>
            <p:cNvSpPr>
              <a:spLocks/>
            </p:cNvSpPr>
            <p:nvPr/>
          </p:nvSpPr>
          <p:spPr bwMode="auto">
            <a:xfrm>
              <a:off x="0" y="420683"/>
              <a:ext cx="4814391" cy="2619348"/>
            </a:xfrm>
            <a:custGeom>
              <a:avLst/>
              <a:gdLst>
                <a:gd name="T0" fmla="*/ 2407073 w 19679"/>
                <a:gd name="T1" fmla="*/ 1437520 h 19679"/>
                <a:gd name="T2" fmla="*/ 2407073 w 19679"/>
                <a:gd name="T3" fmla="*/ 1437520 h 19679"/>
                <a:gd name="T4" fmla="*/ 2407073 w 19679"/>
                <a:gd name="T5" fmla="*/ 1437520 h 19679"/>
                <a:gd name="T6" fmla="*/ 2407073 w 19679"/>
                <a:gd name="T7" fmla="*/ 143752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6" name="AutoShape 4"/>
            <p:cNvSpPr>
              <a:spLocks/>
            </p:cNvSpPr>
            <p:nvPr/>
          </p:nvSpPr>
          <p:spPr bwMode="auto">
            <a:xfrm>
              <a:off x="1115898" y="477832"/>
              <a:ext cx="2619105" cy="2617761"/>
            </a:xfrm>
            <a:custGeom>
              <a:avLst/>
              <a:gdLst>
                <a:gd name="T0" fmla="*/ 1309486 w 19679"/>
                <a:gd name="T1" fmla="*/ 1436649 h 19679"/>
                <a:gd name="T2" fmla="*/ 1309486 w 19679"/>
                <a:gd name="T3" fmla="*/ 1436649 h 19679"/>
                <a:gd name="T4" fmla="*/ 1309486 w 19679"/>
                <a:gd name="T5" fmla="*/ 1436649 h 19679"/>
                <a:gd name="T6" fmla="*/ 1309486 w 19679"/>
                <a:gd name="T7" fmla="*/ 143664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7" name="AutoShape 5"/>
            <p:cNvSpPr>
              <a:spLocks/>
            </p:cNvSpPr>
            <p:nvPr/>
          </p:nvSpPr>
          <p:spPr bwMode="auto">
            <a:xfrm>
              <a:off x="1766706" y="1090601"/>
              <a:ext cx="1307965" cy="1306499"/>
            </a:xfrm>
            <a:custGeom>
              <a:avLst/>
              <a:gdLst>
                <a:gd name="T0" fmla="*/ 653949 w 19679"/>
                <a:gd name="T1" fmla="*/ 717018 h 19679"/>
                <a:gd name="T2" fmla="*/ 653949 w 19679"/>
                <a:gd name="T3" fmla="*/ 717018 h 19679"/>
                <a:gd name="T4" fmla="*/ 653949 w 19679"/>
                <a:gd name="T5" fmla="*/ 717018 h 19679"/>
                <a:gd name="T6" fmla="*/ 653949 w 19679"/>
                <a:gd name="T7" fmla="*/ 71701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8" name="AutoShape 6"/>
            <p:cNvSpPr>
              <a:spLocks/>
            </p:cNvSpPr>
            <p:nvPr/>
          </p:nvSpPr>
          <p:spPr bwMode="auto">
            <a:xfrm>
              <a:off x="2119094" y="1427147"/>
              <a:ext cx="263498" cy="263522"/>
            </a:xfrm>
            <a:custGeom>
              <a:avLst/>
              <a:gdLst>
                <a:gd name="T0" fmla="*/ 131742 w 19679"/>
                <a:gd name="T1" fmla="*/ 144623 h 19679"/>
                <a:gd name="T2" fmla="*/ 131742 w 19679"/>
                <a:gd name="T3" fmla="*/ 144623 h 19679"/>
                <a:gd name="T4" fmla="*/ 131742 w 19679"/>
                <a:gd name="T5" fmla="*/ 144623 h 19679"/>
                <a:gd name="T6" fmla="*/ 131742 w 19679"/>
                <a:gd name="T7" fmla="*/ 14462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9" name="AutoShape 7"/>
            <p:cNvSpPr>
              <a:spLocks/>
            </p:cNvSpPr>
            <p:nvPr/>
          </p:nvSpPr>
          <p:spPr bwMode="auto">
            <a:xfrm>
              <a:off x="1576225" y="755642"/>
              <a:ext cx="566679" cy="566731"/>
            </a:xfrm>
            <a:custGeom>
              <a:avLst/>
              <a:gdLst>
                <a:gd name="T0" fmla="*/ 283325 w 19679"/>
                <a:gd name="T1" fmla="*/ 311027 h 19679"/>
                <a:gd name="T2" fmla="*/ 283325 w 19679"/>
                <a:gd name="T3" fmla="*/ 311027 h 19679"/>
                <a:gd name="T4" fmla="*/ 283325 w 19679"/>
                <a:gd name="T5" fmla="*/ 311027 h 19679"/>
                <a:gd name="T6" fmla="*/ 283325 w 19679"/>
                <a:gd name="T7" fmla="*/ 31102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80" name="AutoShape 8"/>
            <p:cNvSpPr>
              <a:spLocks/>
            </p:cNvSpPr>
            <p:nvPr/>
          </p:nvSpPr>
          <p:spPr bwMode="auto">
            <a:xfrm>
              <a:off x="3175" y="0"/>
              <a:ext cx="4814391" cy="3544850"/>
            </a:xfrm>
            <a:custGeom>
              <a:avLst/>
              <a:gdLst>
                <a:gd name="T0" fmla="*/ 2407196 w 21600"/>
                <a:gd name="T1" fmla="*/ 1772339 h 20595"/>
                <a:gd name="T2" fmla="*/ 2407196 w 21600"/>
                <a:gd name="T3" fmla="*/ 1772339 h 20595"/>
                <a:gd name="T4" fmla="*/ 2407196 w 21600"/>
                <a:gd name="T5" fmla="*/ 1772339 h 20595"/>
                <a:gd name="T6" fmla="*/ 2407196 w 21600"/>
                <a:gd name="T7" fmla="*/ 1772339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595">
                  <a:moveTo>
                    <a:pt x="10800" y="0"/>
                  </a:moveTo>
                  <a:cubicBezTo>
                    <a:pt x="8035" y="0"/>
                    <a:pt x="5271" y="1005"/>
                    <a:pt x="3162" y="3016"/>
                  </a:cubicBezTo>
                  <a:cubicBezTo>
                    <a:pt x="1053" y="5026"/>
                    <a:pt x="0" y="7662"/>
                    <a:pt x="0" y="10297"/>
                  </a:cubicBezTo>
                  <a:cubicBezTo>
                    <a:pt x="0" y="8930"/>
                    <a:pt x="1053" y="7563"/>
                    <a:pt x="3162" y="6520"/>
                  </a:cubicBezTo>
                  <a:cubicBezTo>
                    <a:pt x="7380" y="4434"/>
                    <a:pt x="14219" y="4434"/>
                    <a:pt x="18437" y="6520"/>
                  </a:cubicBezTo>
                  <a:cubicBezTo>
                    <a:pt x="20546" y="7563"/>
                    <a:pt x="21599" y="8930"/>
                    <a:pt x="21599" y="10297"/>
                  </a:cubicBezTo>
                  <a:cubicBezTo>
                    <a:pt x="21599" y="7662"/>
                    <a:pt x="20546" y="5026"/>
                    <a:pt x="18437" y="3016"/>
                  </a:cubicBezTo>
                  <a:cubicBezTo>
                    <a:pt x="16328" y="1005"/>
                    <a:pt x="13564" y="0"/>
                    <a:pt x="10800" y="0"/>
                  </a:cubicBezTo>
                  <a:close/>
                  <a:moveTo>
                    <a:pt x="21599" y="10297"/>
                  </a:moveTo>
                  <a:cubicBezTo>
                    <a:pt x="21599" y="11664"/>
                    <a:pt x="20546" y="13031"/>
                    <a:pt x="18437" y="14074"/>
                  </a:cubicBezTo>
                  <a:cubicBezTo>
                    <a:pt x="14219" y="16159"/>
                    <a:pt x="7380" y="16159"/>
                    <a:pt x="3162" y="14074"/>
                  </a:cubicBezTo>
                  <a:cubicBezTo>
                    <a:pt x="1053" y="13031"/>
                    <a:pt x="0" y="11664"/>
                    <a:pt x="0" y="10297"/>
                  </a:cubicBezTo>
                  <a:cubicBezTo>
                    <a:pt x="0" y="12932"/>
                    <a:pt x="1053" y="15567"/>
                    <a:pt x="3162" y="17578"/>
                  </a:cubicBezTo>
                  <a:cubicBezTo>
                    <a:pt x="7380" y="21600"/>
                    <a:pt x="14219" y="21599"/>
                    <a:pt x="18437" y="17578"/>
                  </a:cubicBezTo>
                  <a:cubicBezTo>
                    <a:pt x="20546" y="15567"/>
                    <a:pt x="21599" y="12932"/>
                    <a:pt x="21599" y="10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284" name="Line 12"/>
          <p:cNvSpPr>
            <a:spLocks noChangeShapeType="1"/>
          </p:cNvSpPr>
          <p:nvPr/>
        </p:nvSpPr>
        <p:spPr bwMode="auto">
          <a:xfrm flipH="1" flipV="1">
            <a:off x="5362480" y="3573633"/>
            <a:ext cx="442832" cy="44283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 flipV="1">
            <a:off x="7111207" y="3627208"/>
            <a:ext cx="406837" cy="407673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 flipV="1">
            <a:off x="6438169" y="3078062"/>
            <a:ext cx="0" cy="8680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 flipH="1">
            <a:off x="4469281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 flipH="1">
            <a:off x="4469281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 flipH="1">
            <a:off x="7842007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 flipH="1">
            <a:off x="7842007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1" name="AutoShape 19"/>
          <p:cNvSpPr>
            <a:spLocks/>
          </p:cNvSpPr>
          <p:nvPr/>
        </p:nvSpPr>
        <p:spPr bwMode="auto">
          <a:xfrm>
            <a:off x="4666002" y="2875481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2" name="AutoShape 20"/>
          <p:cNvSpPr>
            <a:spLocks/>
          </p:cNvSpPr>
          <p:nvPr/>
        </p:nvSpPr>
        <p:spPr bwMode="auto">
          <a:xfrm>
            <a:off x="4785291" y="305211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3" name="AutoShape 21"/>
          <p:cNvSpPr>
            <a:spLocks/>
          </p:cNvSpPr>
          <p:nvPr/>
        </p:nvSpPr>
        <p:spPr bwMode="auto">
          <a:xfrm>
            <a:off x="7497953" y="2942450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4" name="AutoShape 22"/>
          <p:cNvSpPr>
            <a:spLocks/>
          </p:cNvSpPr>
          <p:nvPr/>
        </p:nvSpPr>
        <p:spPr bwMode="auto">
          <a:xfrm>
            <a:off x="7617242" y="3104012"/>
            <a:ext cx="468783" cy="3540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5" name="AutoShape 23"/>
          <p:cNvSpPr>
            <a:spLocks/>
          </p:cNvSpPr>
          <p:nvPr/>
        </p:nvSpPr>
        <p:spPr bwMode="auto">
          <a:xfrm>
            <a:off x="8339251" y="32279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6" name="AutoShape 24"/>
          <p:cNvSpPr>
            <a:spLocks/>
          </p:cNvSpPr>
          <p:nvPr/>
        </p:nvSpPr>
        <p:spPr bwMode="auto">
          <a:xfrm>
            <a:off x="8339250" y="29282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7" name="AutoShape 25"/>
          <p:cNvSpPr>
            <a:spLocks/>
          </p:cNvSpPr>
          <p:nvPr/>
        </p:nvSpPr>
        <p:spPr bwMode="auto">
          <a:xfrm>
            <a:off x="2803317" y="31877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8" name="AutoShape 26"/>
          <p:cNvSpPr>
            <a:spLocks/>
          </p:cNvSpPr>
          <p:nvPr/>
        </p:nvSpPr>
        <p:spPr bwMode="auto">
          <a:xfrm>
            <a:off x="3080512" y="28880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9" name="AutoShape 27"/>
          <p:cNvSpPr>
            <a:spLocks/>
          </p:cNvSpPr>
          <p:nvPr/>
        </p:nvSpPr>
        <p:spPr bwMode="auto">
          <a:xfrm>
            <a:off x="6082396" y="2153890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0" name="AutoShape 28"/>
          <p:cNvSpPr>
            <a:spLocks/>
          </p:cNvSpPr>
          <p:nvPr/>
        </p:nvSpPr>
        <p:spPr bwMode="auto">
          <a:xfrm>
            <a:off x="6201266" y="2329684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1" name="AutoShape 29"/>
          <p:cNvSpPr>
            <a:spLocks/>
          </p:cNvSpPr>
          <p:nvPr/>
        </p:nvSpPr>
        <p:spPr bwMode="auto">
          <a:xfrm>
            <a:off x="3587284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2" name="AutoShape 30"/>
          <p:cNvSpPr>
            <a:spLocks/>
          </p:cNvSpPr>
          <p:nvPr/>
        </p:nvSpPr>
        <p:spPr bwMode="auto">
          <a:xfrm>
            <a:off x="3706154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3" name="AutoShape 31"/>
          <p:cNvSpPr>
            <a:spLocks/>
          </p:cNvSpPr>
          <p:nvPr/>
        </p:nvSpPr>
        <p:spPr bwMode="auto">
          <a:xfrm>
            <a:off x="3587284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4" name="AutoShape 32"/>
          <p:cNvSpPr>
            <a:spLocks/>
          </p:cNvSpPr>
          <p:nvPr/>
        </p:nvSpPr>
        <p:spPr bwMode="auto">
          <a:xfrm>
            <a:off x="3706154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9" name="AutoShape 37"/>
          <p:cNvSpPr>
            <a:spLocks/>
          </p:cNvSpPr>
          <p:nvPr/>
        </p:nvSpPr>
        <p:spPr bwMode="auto">
          <a:xfrm>
            <a:off x="8632241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0" name="AutoShape 38"/>
          <p:cNvSpPr>
            <a:spLocks/>
          </p:cNvSpPr>
          <p:nvPr/>
        </p:nvSpPr>
        <p:spPr bwMode="auto">
          <a:xfrm>
            <a:off x="8632241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1" name="AutoShape 39"/>
          <p:cNvSpPr>
            <a:spLocks/>
          </p:cNvSpPr>
          <p:nvPr/>
        </p:nvSpPr>
        <p:spPr bwMode="auto">
          <a:xfrm>
            <a:off x="8751111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12" name="AutoShape 40"/>
          <p:cNvSpPr>
            <a:spLocks/>
          </p:cNvSpPr>
          <p:nvPr/>
        </p:nvSpPr>
        <p:spPr bwMode="auto">
          <a:xfrm>
            <a:off x="8751111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5"/>
          <p:cNvSpPr>
            <a:spLocks/>
          </p:cNvSpPr>
          <p:nvPr/>
        </p:nvSpPr>
        <p:spPr bwMode="auto">
          <a:xfrm>
            <a:off x="1698417" y="44450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26"/>
          <p:cNvSpPr>
            <a:spLocks/>
          </p:cNvSpPr>
          <p:nvPr/>
        </p:nvSpPr>
        <p:spPr bwMode="auto">
          <a:xfrm>
            <a:off x="1975612" y="41453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25"/>
          <p:cNvSpPr>
            <a:spLocks/>
          </p:cNvSpPr>
          <p:nvPr/>
        </p:nvSpPr>
        <p:spPr bwMode="auto">
          <a:xfrm>
            <a:off x="1698417" y="553087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26"/>
          <p:cNvSpPr>
            <a:spLocks/>
          </p:cNvSpPr>
          <p:nvPr/>
        </p:nvSpPr>
        <p:spPr bwMode="auto">
          <a:xfrm>
            <a:off x="1975612" y="523118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23"/>
          <p:cNvSpPr>
            <a:spLocks/>
          </p:cNvSpPr>
          <p:nvPr/>
        </p:nvSpPr>
        <p:spPr bwMode="auto">
          <a:xfrm>
            <a:off x="9463201" y="44471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24"/>
          <p:cNvSpPr>
            <a:spLocks/>
          </p:cNvSpPr>
          <p:nvPr/>
        </p:nvSpPr>
        <p:spPr bwMode="auto">
          <a:xfrm>
            <a:off x="9463200" y="41474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23"/>
          <p:cNvSpPr>
            <a:spLocks/>
          </p:cNvSpPr>
          <p:nvPr/>
        </p:nvSpPr>
        <p:spPr bwMode="auto">
          <a:xfrm>
            <a:off x="9463201" y="549485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24"/>
          <p:cNvSpPr>
            <a:spLocks/>
          </p:cNvSpPr>
          <p:nvPr/>
        </p:nvSpPr>
        <p:spPr bwMode="auto">
          <a:xfrm>
            <a:off x="9463200" y="519516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71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6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200"/>
                            </p:stCondLst>
                            <p:childTnLst>
                              <p:par>
                                <p:cTn id="12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800"/>
                            </p:stCondLst>
                            <p:childTnLst>
                              <p:par>
                                <p:cTn id="12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4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600"/>
                            </p:stCondLst>
                            <p:childTnLst>
                              <p:par>
                                <p:cTn id="14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2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utoUpdateAnimBg="0"/>
      <p:bldP spid="54294" grpId="0" autoUpdateAnimBg="0"/>
      <p:bldP spid="54295" grpId="0" autoUpdateAnimBg="0"/>
      <p:bldP spid="54296" grpId="0" autoUpdateAnimBg="0"/>
      <p:bldP spid="54297" grpId="0" autoUpdateAnimBg="0"/>
      <p:bldP spid="54298" grpId="0" autoUpdateAnimBg="0"/>
      <p:bldP spid="54300" grpId="0" autoUpdateAnimBg="0"/>
      <p:bldP spid="54302" grpId="0" autoUpdateAnimBg="0"/>
      <p:bldP spid="54304" grpId="0" autoUpdateAnimBg="0"/>
      <p:bldP spid="54311" grpId="0" autoUpdateAnimBg="0"/>
      <p:bldP spid="54312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82958"/>
            <a:ext cx="4859673" cy="8712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931608"/>
            <a:ext cx="4393498" cy="247500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729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3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9689" y="895"/>
            <a:ext cx="3243774" cy="7230863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273159" y="1942655"/>
            <a:ext cx="2339102" cy="49731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圆角矩形 55"/>
          <p:cNvSpPr/>
          <p:nvPr/>
        </p:nvSpPr>
        <p:spPr bwMode="auto">
          <a:xfrm>
            <a:off x="6272185" y="1931011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273159" y="2926469"/>
            <a:ext cx="2339102" cy="49731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圆角矩形 74"/>
          <p:cNvSpPr/>
          <p:nvPr/>
        </p:nvSpPr>
        <p:spPr bwMode="auto">
          <a:xfrm>
            <a:off x="6272185" y="2914826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273159" y="3912102"/>
            <a:ext cx="2339102" cy="49731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圆角矩形 100"/>
          <p:cNvSpPr/>
          <p:nvPr/>
        </p:nvSpPr>
        <p:spPr bwMode="auto">
          <a:xfrm>
            <a:off x="6272185" y="3900460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8273159" y="4914794"/>
            <a:ext cx="2339102" cy="49731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圆角矩形 106"/>
          <p:cNvSpPr/>
          <p:nvPr/>
        </p:nvSpPr>
        <p:spPr bwMode="auto">
          <a:xfrm>
            <a:off x="6272185" y="4903150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625" y="2472375"/>
            <a:ext cx="2287905" cy="2287903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614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2" grpId="0"/>
          <p:bldP spid="56" grpId="0" animBg="1"/>
          <p:bldP spid="58" grpId="0"/>
          <p:bldP spid="75" grpId="0" animBg="1"/>
          <p:bldP spid="77" grpId="0"/>
          <p:bldP spid="101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2" grpId="0"/>
          <p:bldP spid="56" grpId="0" animBg="1"/>
          <p:bldP spid="58" grpId="0"/>
          <p:bldP spid="75" grpId="0" animBg="1"/>
          <p:bldP spid="77" grpId="0"/>
          <p:bldP spid="101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1872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8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33105" y="1897307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61197" y="1897308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8"/>
            <a:ext cx="2392206" cy="663802"/>
            <a:chOff x="844734" y="1897307"/>
            <a:chExt cx="2287091" cy="609865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40718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2015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924640" y="1897307"/>
              <a:ext cx="12058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6"/>
            <a:ext cx="2392206" cy="663800"/>
            <a:chOff x="844734" y="1897308"/>
            <a:chExt cx="2287091" cy="609867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880"/>
          <a:stretch/>
        </p:blipFill>
        <p:spPr>
          <a:xfrm>
            <a:off x="352" y="0"/>
            <a:ext cx="6573039" cy="7232650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508518" y="2680221"/>
            <a:ext cx="75374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 smtClean="0">
                <a:solidFill>
                  <a:srgbClr val="F2919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dirty="0">
              <a:solidFill>
                <a:srgbClr val="F29194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01178" y="3393840"/>
            <a:ext cx="53521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601178" y="3908293"/>
            <a:ext cx="535211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91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5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  <p:bldP spid="10" grpId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42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518769"/>
            <a:ext cx="4859673" cy="799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931608"/>
            <a:ext cx="4393498" cy="247500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24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098347" y="4902982"/>
            <a:ext cx="8662057" cy="598361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81762" y="1606775"/>
            <a:ext cx="646112" cy="3703571"/>
            <a:chOff x="2215356" y="1717898"/>
            <a:chExt cx="687388" cy="39401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93478" y="2331968"/>
            <a:ext cx="646111" cy="2978375"/>
            <a:chOff x="3185319" y="2489423"/>
            <a:chExt cx="687387" cy="3168650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929" y="2840800"/>
            <a:ext cx="646112" cy="2469545"/>
            <a:chOff x="4209256" y="3030760"/>
            <a:chExt cx="687388" cy="2627313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31811" y="3452591"/>
            <a:ext cx="646112" cy="1857754"/>
            <a:chOff x="5247481" y="3681635"/>
            <a:chExt cx="687388" cy="1976438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68894" y="2255868"/>
            <a:ext cx="646112" cy="3054476"/>
            <a:chOff x="6244431" y="2408460"/>
            <a:chExt cx="687388" cy="3249613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8673" y="2918393"/>
            <a:ext cx="644618" cy="2391952"/>
            <a:chOff x="7201694" y="3113310"/>
            <a:chExt cx="685800" cy="2544763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43061" y="2651294"/>
            <a:ext cx="646112" cy="2659050"/>
            <a:chOff x="8238331" y="2829148"/>
            <a:chExt cx="687388" cy="28289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405511" y="1912668"/>
            <a:ext cx="646111" cy="3397676"/>
            <a:chOff x="9262269" y="2043335"/>
            <a:chExt cx="687387" cy="36147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48"/>
          <p:cNvSpPr txBox="1"/>
          <p:nvPr/>
        </p:nvSpPr>
        <p:spPr>
          <a:xfrm>
            <a:off x="2673000" y="1209358"/>
            <a:ext cx="70884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9380239" y="154486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50"/>
          <p:cNvSpPr txBox="1"/>
          <p:nvPr/>
        </p:nvSpPr>
        <p:spPr>
          <a:xfrm>
            <a:off x="3689097" y="1950964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51"/>
          <p:cNvSpPr txBox="1"/>
          <p:nvPr/>
        </p:nvSpPr>
        <p:spPr>
          <a:xfrm>
            <a:off x="4626953" y="246384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5635564" y="306899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53"/>
          <p:cNvSpPr txBox="1"/>
          <p:nvPr/>
        </p:nvSpPr>
        <p:spPr>
          <a:xfrm>
            <a:off x="6550800" y="187542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55"/>
          <p:cNvSpPr txBox="1"/>
          <p:nvPr/>
        </p:nvSpPr>
        <p:spPr>
          <a:xfrm>
            <a:off x="7456757" y="2557643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56"/>
          <p:cNvSpPr txBox="1"/>
          <p:nvPr/>
        </p:nvSpPr>
        <p:spPr>
          <a:xfrm>
            <a:off x="8422965" y="2310550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91743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29292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512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98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1725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9709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8829" y="5614570"/>
            <a:ext cx="628570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617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>
            <a:off x="2098347" y="6256449"/>
            <a:ext cx="86620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5869296" y="6006182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2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82958"/>
            <a:ext cx="4859673" cy="8712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931608"/>
            <a:ext cx="4393498" cy="247500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060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6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AAF8EE4-5B70-4B2E-A1E5-B0BFA2828B8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15.pptx"/>
</p:tagLst>
</file>

<file path=ppt/theme/theme1.xml><?xml version="1.0" encoding="utf-8"?>
<a:theme xmlns:a="http://schemas.openxmlformats.org/drawingml/2006/main" name="第一PPT，www.1ppt.com">
  <a:themeElements>
    <a:clrScheme name="自定义 5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AAEB3"/>
      </a:accent1>
      <a:accent2>
        <a:srgbClr val="F98E93"/>
      </a:accent2>
      <a:accent3>
        <a:srgbClr val="FAAEB3"/>
      </a:accent3>
      <a:accent4>
        <a:srgbClr val="F98E93"/>
      </a:accent4>
      <a:accent5>
        <a:srgbClr val="FAAEB3"/>
      </a:accent5>
      <a:accent6>
        <a:srgbClr val="F98E93"/>
      </a:accent6>
      <a:hlink>
        <a:srgbClr val="FAAEB3"/>
      </a:hlink>
      <a:folHlink>
        <a:srgbClr val="F98E9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2834</Words>
  <Application>Microsoft Office PowerPoint</Application>
  <PresentationFormat>自定义</PresentationFormat>
  <Paragraphs>243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粉色护士护理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2018-09-04T00:41:33Z</dcterms:modified>
</cp:coreProperties>
</file>