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 id="2147483786" r:id="rId2"/>
  </p:sldMasterIdLst>
  <p:notesMasterIdLst>
    <p:notesMasterId r:id="rId35"/>
  </p:notesMasterIdLst>
  <p:sldIdLst>
    <p:sldId id="369" r:id="rId3"/>
    <p:sldId id="363" r:id="rId4"/>
    <p:sldId id="339" r:id="rId5"/>
    <p:sldId id="347" r:id="rId6"/>
    <p:sldId id="349" r:id="rId7"/>
    <p:sldId id="343" r:id="rId8"/>
    <p:sldId id="358" r:id="rId9"/>
    <p:sldId id="364" r:id="rId10"/>
    <p:sldId id="355" r:id="rId11"/>
    <p:sldId id="361" r:id="rId12"/>
    <p:sldId id="356" r:id="rId13"/>
    <p:sldId id="341" r:id="rId14"/>
    <p:sldId id="277" r:id="rId15"/>
    <p:sldId id="365" r:id="rId16"/>
    <p:sldId id="295" r:id="rId17"/>
    <p:sldId id="290" r:id="rId18"/>
    <p:sldId id="332" r:id="rId19"/>
    <p:sldId id="352" r:id="rId20"/>
    <p:sldId id="340" r:id="rId21"/>
    <p:sldId id="366" r:id="rId22"/>
    <p:sldId id="346" r:id="rId23"/>
    <p:sldId id="354" r:id="rId24"/>
    <p:sldId id="321" r:id="rId25"/>
    <p:sldId id="353" r:id="rId26"/>
    <p:sldId id="367" r:id="rId27"/>
    <p:sldId id="342" r:id="rId28"/>
    <p:sldId id="357" r:id="rId29"/>
    <p:sldId id="299" r:id="rId30"/>
    <p:sldId id="319" r:id="rId31"/>
    <p:sldId id="284" r:id="rId32"/>
    <p:sldId id="368" r:id="rId33"/>
    <p:sldId id="370" r:id="rId34"/>
  </p:sldIdLst>
  <p:sldSz cx="9144000" cy="5143500" type="screen16x9"/>
  <p:notesSz cx="6858000" cy="9144000"/>
  <p:custDataLst>
    <p:tags r:id="rId36"/>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 xmlns:p15="http://schemas.microsoft.com/office/powerpoint/2012/main">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C00000"/>
    <a:srgbClr val="500000"/>
    <a:srgbClr val="6C0000"/>
    <a:srgbClr val="760000"/>
    <a:srgbClr val="FA0000"/>
    <a:srgbClr val="FFCC00"/>
    <a:srgbClr val="FBFED2"/>
    <a:srgbClr val="0F319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7" autoAdjust="0"/>
    <p:restoredTop sz="94651" autoAdjust="0"/>
  </p:normalViewPr>
  <p:slideViewPr>
    <p:cSldViewPr>
      <p:cViewPr>
        <p:scale>
          <a:sx n="57" d="100"/>
          <a:sy n="57" d="100"/>
        </p:scale>
        <p:origin x="-702" y="-1764"/>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63" d="100"/>
          <a:sy n="63" d="100"/>
        </p:scale>
        <p:origin x="-214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0</a:t>
            </a:fld>
            <a:endParaRPr lang="zh-CN" altLang="en-US"/>
          </a:p>
        </p:txBody>
      </p:sp>
    </p:spTree>
    <p:extLst>
      <p:ext uri="{BB962C8B-B14F-4D97-AF65-F5344CB8AC3E}">
        <p14:creationId xmlns:p14="http://schemas.microsoft.com/office/powerpoint/2010/main" val="31474045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extLst>
      <p:ext uri="{BB962C8B-B14F-4D97-AF65-F5344CB8AC3E}">
        <p14:creationId xmlns:p14="http://schemas.microsoft.com/office/powerpoint/2010/main" val="3380924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extLst>
      <p:ext uri="{BB962C8B-B14F-4D97-AF65-F5344CB8AC3E}">
        <p14:creationId xmlns:p14="http://schemas.microsoft.com/office/powerpoint/2010/main" val="1578292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extLst>
      <p:ext uri="{BB962C8B-B14F-4D97-AF65-F5344CB8AC3E}">
        <p14:creationId xmlns:p14="http://schemas.microsoft.com/office/powerpoint/2010/main" val="4191421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a:p>
        </p:txBody>
      </p:sp>
    </p:spTree>
    <p:extLst>
      <p:ext uri="{BB962C8B-B14F-4D97-AF65-F5344CB8AC3E}">
        <p14:creationId xmlns:p14="http://schemas.microsoft.com/office/powerpoint/2010/main" val="26728007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13</a:t>
            </a:fld>
            <a:endParaRPr lang="zh-CN" altLang="en-US"/>
          </a:p>
        </p:txBody>
      </p:sp>
    </p:spTree>
    <p:extLst>
      <p:ext uri="{BB962C8B-B14F-4D97-AF65-F5344CB8AC3E}">
        <p14:creationId xmlns:p14="http://schemas.microsoft.com/office/powerpoint/2010/main" val="858187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extLst>
      <p:ext uri="{BB962C8B-B14F-4D97-AF65-F5344CB8AC3E}">
        <p14:creationId xmlns:p14="http://schemas.microsoft.com/office/powerpoint/2010/main" val="3190627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a:p>
        </p:txBody>
      </p:sp>
    </p:spTree>
    <p:extLst>
      <p:ext uri="{BB962C8B-B14F-4D97-AF65-F5344CB8AC3E}">
        <p14:creationId xmlns:p14="http://schemas.microsoft.com/office/powerpoint/2010/main" val="34036620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val="28071139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extLst>
      <p:ext uri="{BB962C8B-B14F-4D97-AF65-F5344CB8AC3E}">
        <p14:creationId xmlns:p14="http://schemas.microsoft.com/office/powerpoint/2010/main" val="1418478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extLst>
      <p:ext uri="{BB962C8B-B14F-4D97-AF65-F5344CB8AC3E}">
        <p14:creationId xmlns:p14="http://schemas.microsoft.com/office/powerpoint/2010/main" val="2289400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920845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19</a:t>
            </a:fld>
            <a:endParaRPr lang="zh-CN" altLang="en-US"/>
          </a:p>
        </p:txBody>
      </p:sp>
    </p:spTree>
    <p:extLst>
      <p:ext uri="{BB962C8B-B14F-4D97-AF65-F5344CB8AC3E}">
        <p14:creationId xmlns:p14="http://schemas.microsoft.com/office/powerpoint/2010/main" val="37792258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a:p>
        </p:txBody>
      </p:sp>
    </p:spTree>
    <p:extLst>
      <p:ext uri="{BB962C8B-B14F-4D97-AF65-F5344CB8AC3E}">
        <p14:creationId xmlns:p14="http://schemas.microsoft.com/office/powerpoint/2010/main" val="17281730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a:p>
        </p:txBody>
      </p:sp>
    </p:spTree>
    <p:extLst>
      <p:ext uri="{BB962C8B-B14F-4D97-AF65-F5344CB8AC3E}">
        <p14:creationId xmlns:p14="http://schemas.microsoft.com/office/powerpoint/2010/main" val="6949970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extLst>
      <p:ext uri="{BB962C8B-B14F-4D97-AF65-F5344CB8AC3E}">
        <p14:creationId xmlns:p14="http://schemas.microsoft.com/office/powerpoint/2010/main" val="1041857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extLst>
      <p:ext uri="{BB962C8B-B14F-4D97-AF65-F5344CB8AC3E}">
        <p14:creationId xmlns:p14="http://schemas.microsoft.com/office/powerpoint/2010/main" val="20884420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24</a:t>
            </a:fld>
            <a:endParaRPr lang="zh-CN" altLang="en-US"/>
          </a:p>
        </p:txBody>
      </p:sp>
    </p:spTree>
    <p:extLst>
      <p:ext uri="{BB962C8B-B14F-4D97-AF65-F5344CB8AC3E}">
        <p14:creationId xmlns:p14="http://schemas.microsoft.com/office/powerpoint/2010/main" val="34630680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extLst>
      <p:ext uri="{BB962C8B-B14F-4D97-AF65-F5344CB8AC3E}">
        <p14:creationId xmlns:p14="http://schemas.microsoft.com/office/powerpoint/2010/main" val="23061698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extLst>
      <p:ext uri="{BB962C8B-B14F-4D97-AF65-F5344CB8AC3E}">
        <p14:creationId xmlns:p14="http://schemas.microsoft.com/office/powerpoint/2010/main" val="3706281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27</a:t>
            </a:fld>
            <a:endParaRPr lang="en-US" altLang="zh-CN"/>
          </a:p>
        </p:txBody>
      </p:sp>
    </p:spTree>
    <p:extLst>
      <p:ext uri="{BB962C8B-B14F-4D97-AF65-F5344CB8AC3E}">
        <p14:creationId xmlns:p14="http://schemas.microsoft.com/office/powerpoint/2010/main" val="40920058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28</a:t>
            </a:fld>
            <a:endParaRPr lang="en-US" altLang="zh-CN"/>
          </a:p>
        </p:txBody>
      </p:sp>
    </p:spTree>
    <p:extLst>
      <p:ext uri="{BB962C8B-B14F-4D97-AF65-F5344CB8AC3E}">
        <p14:creationId xmlns:p14="http://schemas.microsoft.com/office/powerpoint/2010/main" val="39821527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a:p>
        </p:txBody>
      </p:sp>
    </p:spTree>
    <p:extLst>
      <p:ext uri="{BB962C8B-B14F-4D97-AF65-F5344CB8AC3E}">
        <p14:creationId xmlns:p14="http://schemas.microsoft.com/office/powerpoint/2010/main" val="39445253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29</a:t>
            </a:fld>
            <a:endParaRPr lang="en-US" altLang="zh-CN"/>
          </a:p>
        </p:txBody>
      </p:sp>
    </p:spTree>
    <p:extLst>
      <p:ext uri="{BB962C8B-B14F-4D97-AF65-F5344CB8AC3E}">
        <p14:creationId xmlns:p14="http://schemas.microsoft.com/office/powerpoint/2010/main" val="23300357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30</a:t>
            </a:fld>
            <a:endParaRPr lang="zh-CN" altLang="en-US"/>
          </a:p>
        </p:txBody>
      </p:sp>
    </p:spTree>
    <p:extLst>
      <p:ext uri="{BB962C8B-B14F-4D97-AF65-F5344CB8AC3E}">
        <p14:creationId xmlns:p14="http://schemas.microsoft.com/office/powerpoint/2010/main" val="3675179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a:p>
        </p:txBody>
      </p:sp>
    </p:spTree>
    <p:extLst>
      <p:ext uri="{BB962C8B-B14F-4D97-AF65-F5344CB8AC3E}">
        <p14:creationId xmlns:p14="http://schemas.microsoft.com/office/powerpoint/2010/main" val="4135504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val="1549372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3415932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extLst>
      <p:ext uri="{BB962C8B-B14F-4D97-AF65-F5344CB8AC3E}">
        <p14:creationId xmlns:p14="http://schemas.microsoft.com/office/powerpoint/2010/main" val="2364748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7</a:t>
            </a:fld>
            <a:endParaRPr lang="zh-CN" altLang="en-US"/>
          </a:p>
        </p:txBody>
      </p:sp>
    </p:spTree>
    <p:extLst>
      <p:ext uri="{BB962C8B-B14F-4D97-AF65-F5344CB8AC3E}">
        <p14:creationId xmlns:p14="http://schemas.microsoft.com/office/powerpoint/2010/main" val="2806651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extLst>
      <p:ext uri="{BB962C8B-B14F-4D97-AF65-F5344CB8AC3E}">
        <p14:creationId xmlns:p14="http://schemas.microsoft.com/office/powerpoint/2010/main" val="2072685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73882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6455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72018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9162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3106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2739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04191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46119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524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616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矩形 1"/>
          <p:cNvSpPr/>
          <p:nvPr userDrawn="1"/>
        </p:nvSpPr>
        <p:spPr bwMode="auto">
          <a:xfrm>
            <a:off x="29799" y="0"/>
            <a:ext cx="581761" cy="627534"/>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3" name="矩形 2"/>
          <p:cNvSpPr/>
          <p:nvPr userDrawn="1"/>
        </p:nvSpPr>
        <p:spPr bwMode="auto">
          <a:xfrm>
            <a:off x="683568" y="0"/>
            <a:ext cx="288032" cy="627534"/>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47146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8548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矩形 4"/>
          <p:cNvSpPr/>
          <p:nvPr userDrawn="1"/>
        </p:nvSpPr>
        <p:spPr>
          <a:xfrm>
            <a:off x="7550092" y="4897279"/>
            <a:ext cx="775136" cy="246221"/>
          </a:xfrm>
          <a:prstGeom prst="rect">
            <a:avLst/>
          </a:prstGeom>
        </p:spPr>
        <p:txBody>
          <a:bodyPr wrap="square">
            <a:spAutoFit/>
          </a:bodyPr>
          <a:lstStyle/>
          <a:p>
            <a:pPr fontAlgn="auto">
              <a:spcBef>
                <a:spcPts val="0"/>
              </a:spcBef>
              <a:spcAft>
                <a:spcPts val="0"/>
              </a:spcAft>
            </a:pPr>
            <a:r>
              <a:rPr lang="en-US" altLang="zh-CN" sz="100" b="0" dirty="0">
                <a:solidFill>
                  <a:schemeClr val="accent6">
                    <a:lumMod val="50000"/>
                  </a:schemeClr>
                </a:solidFill>
                <a:latin typeface="Calibri"/>
                <a:ea typeface="宋体"/>
              </a:rPr>
              <a:t>PPT</a:t>
            </a:r>
            <a:r>
              <a:rPr lang="zh-CN" altLang="en-US" sz="100" b="0" dirty="0">
                <a:solidFill>
                  <a:schemeClr val="accent6">
                    <a:lumMod val="50000"/>
                  </a:schemeClr>
                </a:solidFill>
                <a:latin typeface="Calibri"/>
                <a:ea typeface="宋体"/>
              </a:rPr>
              <a:t>模板下载：</a:t>
            </a:r>
            <a:r>
              <a:rPr lang="en-US" altLang="zh-CN" sz="100" b="0" dirty="0">
                <a:solidFill>
                  <a:schemeClr val="accent6">
                    <a:lumMod val="50000"/>
                  </a:schemeClr>
                </a:solidFill>
                <a:latin typeface="Calibri"/>
                <a:ea typeface="宋体"/>
              </a:rPr>
              <a:t>www.1ppt.com/moban/     </a:t>
            </a:r>
            <a:r>
              <a:rPr lang="zh-CN" altLang="en-US" sz="100" b="0" dirty="0">
                <a:solidFill>
                  <a:schemeClr val="accent6">
                    <a:lumMod val="50000"/>
                  </a:schemeClr>
                </a:solidFill>
                <a:latin typeface="Calibri"/>
                <a:ea typeface="宋体"/>
              </a:rPr>
              <a:t>行业</a:t>
            </a:r>
            <a:r>
              <a:rPr lang="en-US" altLang="zh-CN" sz="100" b="0" dirty="0">
                <a:solidFill>
                  <a:schemeClr val="accent6">
                    <a:lumMod val="50000"/>
                  </a:schemeClr>
                </a:solidFill>
                <a:latin typeface="Calibri"/>
                <a:ea typeface="宋体"/>
              </a:rPr>
              <a:t>PPT</a:t>
            </a:r>
            <a:r>
              <a:rPr lang="zh-CN" altLang="en-US" sz="100" b="0" dirty="0">
                <a:solidFill>
                  <a:schemeClr val="accent6">
                    <a:lumMod val="50000"/>
                  </a:schemeClr>
                </a:solidFill>
                <a:latin typeface="Calibri"/>
                <a:ea typeface="宋体"/>
              </a:rPr>
              <a:t>模板：</a:t>
            </a:r>
            <a:r>
              <a:rPr lang="en-US" altLang="zh-CN" sz="100" b="0" dirty="0">
                <a:solidFill>
                  <a:schemeClr val="accent6">
                    <a:lumMod val="50000"/>
                  </a:schemeClr>
                </a:solidFill>
                <a:latin typeface="Calibri"/>
                <a:ea typeface="宋体"/>
              </a:rPr>
              <a:t>www.1ppt.com/hangye/ </a:t>
            </a:r>
          </a:p>
          <a:p>
            <a:pPr fontAlgn="auto">
              <a:spcBef>
                <a:spcPts val="0"/>
              </a:spcBef>
              <a:spcAft>
                <a:spcPts val="0"/>
              </a:spcAft>
            </a:pPr>
            <a:r>
              <a:rPr lang="zh-CN" altLang="en-US" sz="100" b="0" dirty="0">
                <a:solidFill>
                  <a:schemeClr val="accent6">
                    <a:lumMod val="50000"/>
                  </a:schemeClr>
                </a:solidFill>
                <a:latin typeface="Calibri"/>
                <a:ea typeface="宋体"/>
              </a:rPr>
              <a:t>节日</a:t>
            </a:r>
            <a:r>
              <a:rPr lang="en-US" altLang="zh-CN" sz="100" b="0" dirty="0">
                <a:solidFill>
                  <a:schemeClr val="accent6">
                    <a:lumMod val="50000"/>
                  </a:schemeClr>
                </a:solidFill>
                <a:latin typeface="Calibri"/>
                <a:ea typeface="宋体"/>
              </a:rPr>
              <a:t>PPT</a:t>
            </a:r>
            <a:r>
              <a:rPr lang="zh-CN" altLang="en-US" sz="100" b="0" dirty="0">
                <a:solidFill>
                  <a:schemeClr val="accent6">
                    <a:lumMod val="50000"/>
                  </a:schemeClr>
                </a:solidFill>
                <a:latin typeface="Calibri"/>
                <a:ea typeface="宋体"/>
              </a:rPr>
              <a:t>模板：</a:t>
            </a:r>
            <a:r>
              <a:rPr lang="en-US" altLang="zh-CN" sz="100" b="0" dirty="0">
                <a:solidFill>
                  <a:schemeClr val="accent6">
                    <a:lumMod val="50000"/>
                  </a:schemeClr>
                </a:solidFill>
                <a:latin typeface="Calibri"/>
                <a:ea typeface="宋体"/>
              </a:rPr>
              <a:t>www.1ppt.com/jieri/           PPT</a:t>
            </a:r>
            <a:r>
              <a:rPr lang="zh-CN" altLang="en-US" sz="100" b="0" dirty="0">
                <a:solidFill>
                  <a:schemeClr val="accent6">
                    <a:lumMod val="50000"/>
                  </a:schemeClr>
                </a:solidFill>
                <a:latin typeface="Calibri"/>
                <a:ea typeface="宋体"/>
              </a:rPr>
              <a:t>素材下载：</a:t>
            </a:r>
            <a:r>
              <a:rPr lang="en-US" altLang="zh-CN" sz="100" b="0" dirty="0">
                <a:solidFill>
                  <a:schemeClr val="accent6">
                    <a:lumMod val="50000"/>
                  </a:schemeClr>
                </a:solidFill>
                <a:latin typeface="Calibri"/>
                <a:ea typeface="宋体"/>
              </a:rPr>
              <a:t>www.1ppt.com/sucai/</a:t>
            </a:r>
          </a:p>
          <a:p>
            <a:pPr fontAlgn="auto">
              <a:spcBef>
                <a:spcPts val="0"/>
              </a:spcBef>
              <a:spcAft>
                <a:spcPts val="0"/>
              </a:spcAft>
            </a:pPr>
            <a:r>
              <a:rPr lang="en-US" altLang="zh-CN" sz="100" b="0" dirty="0">
                <a:solidFill>
                  <a:schemeClr val="accent6">
                    <a:lumMod val="50000"/>
                  </a:schemeClr>
                </a:solidFill>
                <a:latin typeface="Calibri"/>
                <a:ea typeface="宋体"/>
              </a:rPr>
              <a:t>PPT</a:t>
            </a:r>
            <a:r>
              <a:rPr lang="zh-CN" altLang="en-US" sz="100" b="0" dirty="0">
                <a:solidFill>
                  <a:schemeClr val="accent6">
                    <a:lumMod val="50000"/>
                  </a:schemeClr>
                </a:solidFill>
                <a:latin typeface="Calibri"/>
                <a:ea typeface="宋体"/>
              </a:rPr>
              <a:t>背景图片：</a:t>
            </a:r>
            <a:r>
              <a:rPr lang="en-US" altLang="zh-CN" sz="100" b="0" dirty="0">
                <a:solidFill>
                  <a:schemeClr val="accent6">
                    <a:lumMod val="50000"/>
                  </a:schemeClr>
                </a:solidFill>
                <a:latin typeface="Calibri"/>
                <a:ea typeface="宋体"/>
              </a:rPr>
              <a:t>www.1ppt.com/beijing/      PPT</a:t>
            </a:r>
            <a:r>
              <a:rPr lang="zh-CN" altLang="en-US" sz="100" b="0" dirty="0">
                <a:solidFill>
                  <a:schemeClr val="accent6">
                    <a:lumMod val="50000"/>
                  </a:schemeClr>
                </a:solidFill>
                <a:latin typeface="Calibri"/>
                <a:ea typeface="宋体"/>
              </a:rPr>
              <a:t>图表下载：</a:t>
            </a:r>
            <a:r>
              <a:rPr lang="en-US" altLang="zh-CN" sz="100" b="0" dirty="0">
                <a:solidFill>
                  <a:schemeClr val="accent6">
                    <a:lumMod val="50000"/>
                  </a:schemeClr>
                </a:solidFill>
                <a:latin typeface="Calibri"/>
                <a:ea typeface="宋体"/>
              </a:rPr>
              <a:t>www.1ppt.com/tubiao/      </a:t>
            </a:r>
          </a:p>
          <a:p>
            <a:pPr fontAlgn="auto">
              <a:spcBef>
                <a:spcPts val="0"/>
              </a:spcBef>
              <a:spcAft>
                <a:spcPts val="0"/>
              </a:spcAft>
            </a:pPr>
            <a:r>
              <a:rPr lang="zh-CN" altLang="en-US" sz="100" b="0" dirty="0">
                <a:solidFill>
                  <a:schemeClr val="accent6">
                    <a:lumMod val="50000"/>
                  </a:schemeClr>
                </a:solidFill>
                <a:latin typeface="Calibri"/>
                <a:ea typeface="宋体"/>
              </a:rPr>
              <a:t>优秀</a:t>
            </a:r>
            <a:r>
              <a:rPr lang="en-US" altLang="zh-CN" sz="100" b="0" dirty="0">
                <a:solidFill>
                  <a:schemeClr val="accent6">
                    <a:lumMod val="50000"/>
                  </a:schemeClr>
                </a:solidFill>
                <a:latin typeface="Calibri"/>
                <a:ea typeface="宋体"/>
              </a:rPr>
              <a:t>PPT</a:t>
            </a:r>
            <a:r>
              <a:rPr lang="zh-CN" altLang="en-US" sz="100" b="0" dirty="0">
                <a:solidFill>
                  <a:schemeClr val="accent6">
                    <a:lumMod val="50000"/>
                  </a:schemeClr>
                </a:solidFill>
                <a:latin typeface="Calibri"/>
                <a:ea typeface="宋体"/>
              </a:rPr>
              <a:t>下载：</a:t>
            </a:r>
            <a:r>
              <a:rPr lang="en-US" altLang="zh-CN" sz="100" b="0" dirty="0">
                <a:solidFill>
                  <a:schemeClr val="accent6">
                    <a:lumMod val="50000"/>
                  </a:schemeClr>
                </a:solidFill>
                <a:latin typeface="Calibri"/>
                <a:ea typeface="宋体"/>
              </a:rPr>
              <a:t>www.1ppt.com/xiazai/        PPT</a:t>
            </a:r>
            <a:r>
              <a:rPr lang="zh-CN" altLang="en-US" sz="100" b="0" dirty="0">
                <a:solidFill>
                  <a:schemeClr val="accent6">
                    <a:lumMod val="50000"/>
                  </a:schemeClr>
                </a:solidFill>
                <a:latin typeface="Calibri"/>
                <a:ea typeface="宋体"/>
              </a:rPr>
              <a:t>教程： </a:t>
            </a:r>
            <a:r>
              <a:rPr lang="en-US" altLang="zh-CN" sz="100" b="0" dirty="0">
                <a:solidFill>
                  <a:schemeClr val="accent6">
                    <a:lumMod val="50000"/>
                  </a:schemeClr>
                </a:solidFill>
                <a:latin typeface="Calibri"/>
                <a:ea typeface="宋体"/>
              </a:rPr>
              <a:t>www.1ppt.com/powerpoint/      </a:t>
            </a:r>
          </a:p>
          <a:p>
            <a:pPr fontAlgn="auto">
              <a:spcBef>
                <a:spcPts val="0"/>
              </a:spcBef>
              <a:spcAft>
                <a:spcPts val="0"/>
              </a:spcAft>
            </a:pPr>
            <a:r>
              <a:rPr lang="en-US" altLang="zh-CN" sz="100" b="0" dirty="0">
                <a:solidFill>
                  <a:schemeClr val="accent6">
                    <a:lumMod val="50000"/>
                  </a:schemeClr>
                </a:solidFill>
                <a:latin typeface="Calibri"/>
                <a:ea typeface="宋体"/>
              </a:rPr>
              <a:t>Word</a:t>
            </a:r>
            <a:r>
              <a:rPr lang="zh-CN" altLang="en-US" sz="100" b="0" dirty="0">
                <a:solidFill>
                  <a:schemeClr val="accent6">
                    <a:lumMod val="50000"/>
                  </a:schemeClr>
                </a:solidFill>
                <a:latin typeface="Calibri"/>
                <a:ea typeface="宋体"/>
              </a:rPr>
              <a:t>教程： </a:t>
            </a:r>
            <a:r>
              <a:rPr lang="en-US" altLang="zh-CN" sz="100" b="0" dirty="0">
                <a:solidFill>
                  <a:schemeClr val="accent6">
                    <a:lumMod val="50000"/>
                  </a:schemeClr>
                </a:solidFill>
                <a:latin typeface="Calibri"/>
                <a:ea typeface="宋体"/>
              </a:rPr>
              <a:t>www.1ppt.com/word/              Excel</a:t>
            </a:r>
            <a:r>
              <a:rPr lang="zh-CN" altLang="en-US" sz="100" b="0" dirty="0">
                <a:solidFill>
                  <a:schemeClr val="accent6">
                    <a:lumMod val="50000"/>
                  </a:schemeClr>
                </a:solidFill>
                <a:latin typeface="Calibri"/>
                <a:ea typeface="宋体"/>
              </a:rPr>
              <a:t>教程：</a:t>
            </a:r>
            <a:r>
              <a:rPr lang="en-US" altLang="zh-CN" sz="100" b="0" dirty="0">
                <a:solidFill>
                  <a:schemeClr val="accent6">
                    <a:lumMod val="50000"/>
                  </a:schemeClr>
                </a:solidFill>
                <a:latin typeface="Calibri"/>
                <a:ea typeface="宋体"/>
              </a:rPr>
              <a:t>www.1ppt.com/excel/  </a:t>
            </a:r>
          </a:p>
          <a:p>
            <a:pPr fontAlgn="auto">
              <a:spcBef>
                <a:spcPts val="0"/>
              </a:spcBef>
              <a:spcAft>
                <a:spcPts val="0"/>
              </a:spcAft>
            </a:pPr>
            <a:r>
              <a:rPr lang="zh-CN" altLang="en-US" sz="100" b="0" dirty="0">
                <a:solidFill>
                  <a:schemeClr val="accent6">
                    <a:lumMod val="50000"/>
                  </a:schemeClr>
                </a:solidFill>
                <a:latin typeface="Calibri"/>
                <a:ea typeface="宋体"/>
              </a:rPr>
              <a:t>资料下载：</a:t>
            </a:r>
            <a:r>
              <a:rPr lang="en-US" altLang="zh-CN" sz="100" b="0" dirty="0">
                <a:solidFill>
                  <a:schemeClr val="accent6">
                    <a:lumMod val="50000"/>
                  </a:schemeClr>
                </a:solidFill>
                <a:latin typeface="Calibri"/>
                <a:ea typeface="宋体"/>
              </a:rPr>
              <a:t>www.1ppt.com/ziliao/                PPT</a:t>
            </a:r>
            <a:r>
              <a:rPr lang="zh-CN" altLang="en-US" sz="100" b="0" dirty="0">
                <a:solidFill>
                  <a:schemeClr val="accent6">
                    <a:lumMod val="50000"/>
                  </a:schemeClr>
                </a:solidFill>
                <a:latin typeface="Calibri"/>
                <a:ea typeface="宋体"/>
              </a:rPr>
              <a:t>课件下载：</a:t>
            </a:r>
            <a:r>
              <a:rPr lang="en-US" altLang="zh-CN" sz="100" b="0" dirty="0">
                <a:solidFill>
                  <a:schemeClr val="accent6">
                    <a:lumMod val="50000"/>
                  </a:schemeClr>
                </a:solidFill>
                <a:latin typeface="Calibri"/>
                <a:ea typeface="宋体"/>
              </a:rPr>
              <a:t>www.1ppt.com/kejian/ </a:t>
            </a:r>
          </a:p>
          <a:p>
            <a:pPr fontAlgn="auto">
              <a:spcBef>
                <a:spcPts val="0"/>
              </a:spcBef>
              <a:spcAft>
                <a:spcPts val="0"/>
              </a:spcAft>
            </a:pPr>
            <a:r>
              <a:rPr lang="zh-CN" altLang="en-US" sz="100" b="0" dirty="0">
                <a:solidFill>
                  <a:schemeClr val="accent6">
                    <a:lumMod val="50000"/>
                  </a:schemeClr>
                </a:solidFill>
                <a:latin typeface="Calibri"/>
                <a:ea typeface="宋体"/>
              </a:rPr>
              <a:t>范文下载：</a:t>
            </a:r>
            <a:r>
              <a:rPr lang="en-US" altLang="zh-CN" sz="100" b="0" dirty="0">
                <a:solidFill>
                  <a:schemeClr val="accent6">
                    <a:lumMod val="50000"/>
                  </a:schemeClr>
                </a:solidFill>
                <a:latin typeface="Calibri"/>
                <a:ea typeface="宋体"/>
              </a:rPr>
              <a:t>www.1ppt.com/fanwen/             </a:t>
            </a:r>
            <a:r>
              <a:rPr lang="zh-CN" altLang="en-US" sz="100" b="0" dirty="0">
                <a:solidFill>
                  <a:schemeClr val="accent6">
                    <a:lumMod val="50000"/>
                  </a:schemeClr>
                </a:solidFill>
                <a:latin typeface="Calibri"/>
                <a:ea typeface="宋体"/>
              </a:rPr>
              <a:t>试卷下载：</a:t>
            </a:r>
            <a:r>
              <a:rPr lang="en-US" altLang="zh-CN" sz="100" b="0" dirty="0">
                <a:solidFill>
                  <a:schemeClr val="accent6">
                    <a:lumMod val="50000"/>
                  </a:schemeClr>
                </a:solidFill>
                <a:latin typeface="Calibri"/>
                <a:ea typeface="宋体"/>
              </a:rPr>
              <a:t>www.1ppt.com/shiti/  </a:t>
            </a:r>
          </a:p>
          <a:p>
            <a:pPr fontAlgn="auto">
              <a:spcBef>
                <a:spcPts val="0"/>
              </a:spcBef>
              <a:spcAft>
                <a:spcPts val="0"/>
              </a:spcAft>
            </a:pPr>
            <a:r>
              <a:rPr lang="zh-CN" altLang="en-US" sz="100" b="0" dirty="0">
                <a:solidFill>
                  <a:schemeClr val="accent6">
                    <a:lumMod val="50000"/>
                  </a:schemeClr>
                </a:solidFill>
                <a:latin typeface="Calibri"/>
                <a:ea typeface="宋体"/>
              </a:rPr>
              <a:t>教案下载：</a:t>
            </a:r>
            <a:r>
              <a:rPr lang="en-US" altLang="zh-CN" sz="100" b="0" dirty="0">
                <a:solidFill>
                  <a:schemeClr val="accent6">
                    <a:lumMod val="50000"/>
                  </a:schemeClr>
                </a:solidFill>
                <a:latin typeface="Calibri"/>
                <a:ea typeface="宋体"/>
              </a:rPr>
              <a:t>www.1ppt.com/jiaoan/  </a:t>
            </a:r>
            <a:r>
              <a:rPr lang="en-US" altLang="zh-CN" sz="100" b="0" dirty="0" smtClean="0">
                <a:solidFill>
                  <a:schemeClr val="accent6">
                    <a:lumMod val="50000"/>
                  </a:schemeClr>
                </a:solidFill>
                <a:latin typeface="Calibri"/>
                <a:ea typeface="宋体"/>
              </a:rPr>
              <a:t>      </a:t>
            </a:r>
            <a:endParaRPr lang="en-US" altLang="zh-CN" sz="100" b="0" dirty="0">
              <a:solidFill>
                <a:schemeClr val="accent6">
                  <a:lumMod val="50000"/>
                </a:schemeClr>
              </a:solidFill>
              <a:latin typeface="Calibri"/>
              <a:ea typeface="宋体"/>
            </a:endParaRPr>
          </a:p>
          <a:p>
            <a:pPr fontAlgn="auto">
              <a:spcBef>
                <a:spcPts val="0"/>
              </a:spcBef>
              <a:spcAft>
                <a:spcPts val="0"/>
              </a:spcAft>
            </a:pPr>
            <a:r>
              <a:rPr lang="zh-CN" altLang="en-US" sz="100" b="0" dirty="0" smtClean="0">
                <a:solidFill>
                  <a:schemeClr val="accent6">
                    <a:lumMod val="50000"/>
                  </a:schemeClr>
                </a:solidFill>
                <a:latin typeface="Calibri"/>
                <a:ea typeface="宋体"/>
              </a:rPr>
              <a:t>字体下载：</a:t>
            </a:r>
            <a:r>
              <a:rPr lang="en-US" altLang="zh-CN" sz="100" b="0" dirty="0" smtClean="0">
                <a:solidFill>
                  <a:schemeClr val="accent6">
                    <a:lumMod val="50000"/>
                  </a:schemeClr>
                </a:solidFill>
                <a:latin typeface="Calibri"/>
                <a:ea typeface="宋体"/>
              </a:rPr>
              <a:t>www.1ppt.com/ziti/</a:t>
            </a:r>
            <a:endParaRPr lang="en-US" altLang="zh-CN" sz="100" b="0" dirty="0">
              <a:solidFill>
                <a:schemeClr val="accent6">
                  <a:lumMod val="50000"/>
                </a:schemeClr>
              </a:solidFill>
              <a:latin typeface="Calibri"/>
              <a:ea typeface="宋体"/>
            </a:endParaRPr>
          </a:p>
          <a:p>
            <a:pPr fontAlgn="auto">
              <a:spcBef>
                <a:spcPts val="0"/>
              </a:spcBef>
              <a:spcAft>
                <a:spcPts val="0"/>
              </a:spcAft>
            </a:pPr>
            <a:r>
              <a:rPr lang="en-US" altLang="zh-CN" sz="100" b="0" dirty="0">
                <a:solidFill>
                  <a:schemeClr val="accent6">
                    <a:lumMod val="50000"/>
                  </a:schemeClr>
                </a:solidFill>
                <a:latin typeface="Calibri"/>
                <a:ea typeface="宋体"/>
              </a:rPr>
              <a:t> </a:t>
            </a:r>
            <a:endParaRPr lang="zh-CN" altLang="en-US" sz="100" b="0" dirty="0">
              <a:solidFill>
                <a:schemeClr val="accent6">
                  <a:lumMod val="50000"/>
                </a:schemeClr>
              </a:solidFill>
              <a:latin typeface="Calibri"/>
              <a:ea typeface="宋体"/>
            </a:endParaRPr>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4" name="矩形 3"/>
          <p:cNvSpPr/>
          <p:nvPr userDrawn="1"/>
        </p:nvSpPr>
        <p:spPr>
          <a:xfrm>
            <a:off x="175320" y="152053"/>
            <a:ext cx="372660" cy="37265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userDrawn="1"/>
        </p:nvSpPr>
        <p:spPr>
          <a:xfrm>
            <a:off x="358928" y="351869"/>
            <a:ext cx="248440" cy="2484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46"/>
          <p:cNvCxnSpPr>
            <a:cxnSpLocks noChangeShapeType="1"/>
          </p:cNvCxnSpPr>
          <p:nvPr userDrawn="1"/>
        </p:nvCxnSpPr>
        <p:spPr bwMode="auto">
          <a:xfrm flipH="1">
            <a:off x="641354" y="654051"/>
            <a:ext cx="7963094" cy="0"/>
          </a:xfrm>
          <a:prstGeom prst="line">
            <a:avLst/>
          </a:prstGeom>
          <a:noFill/>
          <a:ln w="9525" cmpd="sng">
            <a:solidFill>
              <a:schemeClr val="accent6">
                <a:lumMod val="60000"/>
                <a:lumOff val="4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ox(out)">
                                      <p:cBhvr>
                                        <p:cTn id="10" dur="500"/>
                                        <p:tgtEl>
                                          <p:spTgt spid="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2018/9/4</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1618559071"/>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517" y="0"/>
            <a:ext cx="11196485" cy="6298023"/>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23" y="3075806"/>
            <a:ext cx="9143498" cy="1656143"/>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18" y="1239827"/>
            <a:ext cx="9143498" cy="2087534"/>
          </a:xfrm>
          <a:prstGeom prst="rect">
            <a:avLst/>
          </a:prstGeom>
        </p:spPr>
      </p:pic>
    </p:spTree>
    <p:extLst>
      <p:ext uri="{BB962C8B-B14F-4D97-AF65-F5344CB8AC3E}">
        <p14:creationId xmlns:p14="http://schemas.microsoft.com/office/powerpoint/2010/main" val="6566814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750" fill="hold"/>
                                        <p:tgtEl>
                                          <p:spTgt spid="2"/>
                                        </p:tgtEl>
                                        <p:attrNameLst>
                                          <p:attrName>ppt_w</p:attrName>
                                        </p:attrNameLst>
                                      </p:cBhvr>
                                      <p:tavLst>
                                        <p:tav tm="0">
                                          <p:val>
                                            <p:strVal val="4/3*#ppt_w"/>
                                          </p:val>
                                        </p:tav>
                                        <p:tav tm="100000">
                                          <p:val>
                                            <p:strVal val="#ppt_w"/>
                                          </p:val>
                                        </p:tav>
                                      </p:tavLst>
                                    </p:anim>
                                    <p:anim calcmode="lin" valueType="num">
                                      <p:cBhvr>
                                        <p:cTn id="8" dur="2750" fill="hold"/>
                                        <p:tgtEl>
                                          <p:spTgt spid="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outVertical)">
                                      <p:cBhvr>
                                        <p:cTn id="20" dur="1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49" presetClass="exit" presetSubtype="0" accel="100000" fill="hold" nodeType="clickEffect">
                                  <p:stCondLst>
                                    <p:cond delay="0"/>
                                  </p:stCondLst>
                                  <p:childTnLst>
                                    <p:anim calcmode="lin" valueType="num">
                                      <p:cBhvr>
                                        <p:cTn id="24" dur="2250"/>
                                        <p:tgtEl>
                                          <p:spTgt spid="6"/>
                                        </p:tgtEl>
                                        <p:attrNameLst>
                                          <p:attrName>ppt_w</p:attrName>
                                        </p:attrNameLst>
                                      </p:cBhvr>
                                      <p:tavLst>
                                        <p:tav tm="0">
                                          <p:val>
                                            <p:strVal val="ppt_w"/>
                                          </p:val>
                                        </p:tav>
                                        <p:tav tm="100000">
                                          <p:val>
                                            <p:fltVal val="0"/>
                                          </p:val>
                                        </p:tav>
                                      </p:tavLst>
                                    </p:anim>
                                    <p:anim calcmode="lin" valueType="num">
                                      <p:cBhvr>
                                        <p:cTn id="25" dur="2250"/>
                                        <p:tgtEl>
                                          <p:spTgt spid="6"/>
                                        </p:tgtEl>
                                        <p:attrNameLst>
                                          <p:attrName>ppt_h</p:attrName>
                                        </p:attrNameLst>
                                      </p:cBhvr>
                                      <p:tavLst>
                                        <p:tav tm="0">
                                          <p:val>
                                            <p:strVal val="ppt_h"/>
                                          </p:val>
                                        </p:tav>
                                        <p:tav tm="100000">
                                          <p:val>
                                            <p:fltVal val="0"/>
                                          </p:val>
                                        </p:tav>
                                      </p:tavLst>
                                    </p:anim>
                                    <p:anim calcmode="lin" valueType="num">
                                      <p:cBhvr>
                                        <p:cTn id="26" dur="2250"/>
                                        <p:tgtEl>
                                          <p:spTgt spid="6"/>
                                        </p:tgtEl>
                                        <p:attrNameLst>
                                          <p:attrName>style.rotation</p:attrName>
                                        </p:attrNameLst>
                                      </p:cBhvr>
                                      <p:tavLst>
                                        <p:tav tm="0">
                                          <p:val>
                                            <p:fltVal val="0"/>
                                          </p:val>
                                        </p:tav>
                                        <p:tav tm="100000">
                                          <p:val>
                                            <p:fltVal val="360"/>
                                          </p:val>
                                        </p:tav>
                                      </p:tavLst>
                                    </p:anim>
                                    <p:animEffect transition="out" filter="fade">
                                      <p:cBhvr>
                                        <p:cTn id="27" dur="2250"/>
                                        <p:tgtEl>
                                          <p:spTgt spid="6"/>
                                        </p:tgtEl>
                                      </p:cBhvr>
                                    </p:animEffect>
                                    <p:set>
                                      <p:cBhvr>
                                        <p:cTn id="28" dur="1" fill="hold">
                                          <p:stCondLst>
                                            <p:cond delay="2249"/>
                                          </p:stCondLst>
                                        </p:cTn>
                                        <p:tgtEl>
                                          <p:spTgt spid="6"/>
                                        </p:tgtEl>
                                        <p:attrNameLst>
                                          <p:attrName>style.visibility</p:attrName>
                                        </p:attrNameLst>
                                      </p:cBhvr>
                                      <p:to>
                                        <p:strVal val="hidden"/>
                                      </p:to>
                                    </p:set>
                                  </p:childTnLst>
                                </p:cTn>
                              </p:par>
                              <p:par>
                                <p:cTn id="29" presetID="49" presetClass="exit" presetSubtype="0" accel="100000" fill="hold" nodeType="withEffect">
                                  <p:stCondLst>
                                    <p:cond delay="0"/>
                                  </p:stCondLst>
                                  <p:childTnLst>
                                    <p:anim calcmode="lin" valueType="num">
                                      <p:cBhvr>
                                        <p:cTn id="30" dur="2250"/>
                                        <p:tgtEl>
                                          <p:spTgt spid="5"/>
                                        </p:tgtEl>
                                        <p:attrNameLst>
                                          <p:attrName>ppt_w</p:attrName>
                                        </p:attrNameLst>
                                      </p:cBhvr>
                                      <p:tavLst>
                                        <p:tav tm="0">
                                          <p:val>
                                            <p:strVal val="ppt_w"/>
                                          </p:val>
                                        </p:tav>
                                        <p:tav tm="100000">
                                          <p:val>
                                            <p:fltVal val="0"/>
                                          </p:val>
                                        </p:tav>
                                      </p:tavLst>
                                    </p:anim>
                                    <p:anim calcmode="lin" valueType="num">
                                      <p:cBhvr>
                                        <p:cTn id="31" dur="2250"/>
                                        <p:tgtEl>
                                          <p:spTgt spid="5"/>
                                        </p:tgtEl>
                                        <p:attrNameLst>
                                          <p:attrName>ppt_h</p:attrName>
                                        </p:attrNameLst>
                                      </p:cBhvr>
                                      <p:tavLst>
                                        <p:tav tm="0">
                                          <p:val>
                                            <p:strVal val="ppt_h"/>
                                          </p:val>
                                        </p:tav>
                                        <p:tav tm="100000">
                                          <p:val>
                                            <p:fltVal val="0"/>
                                          </p:val>
                                        </p:tav>
                                      </p:tavLst>
                                    </p:anim>
                                    <p:anim calcmode="lin" valueType="num">
                                      <p:cBhvr>
                                        <p:cTn id="32" dur="2250"/>
                                        <p:tgtEl>
                                          <p:spTgt spid="5"/>
                                        </p:tgtEl>
                                        <p:attrNameLst>
                                          <p:attrName>style.rotation</p:attrName>
                                        </p:attrNameLst>
                                      </p:cBhvr>
                                      <p:tavLst>
                                        <p:tav tm="0">
                                          <p:val>
                                            <p:fltVal val="0"/>
                                          </p:val>
                                        </p:tav>
                                        <p:tav tm="100000">
                                          <p:val>
                                            <p:fltVal val="360"/>
                                          </p:val>
                                        </p:tav>
                                      </p:tavLst>
                                    </p:anim>
                                    <p:animEffect transition="out" filter="fade">
                                      <p:cBhvr>
                                        <p:cTn id="33" dur="2250"/>
                                        <p:tgtEl>
                                          <p:spTgt spid="5"/>
                                        </p:tgtEl>
                                      </p:cBhvr>
                                    </p:animEffect>
                                    <p:set>
                                      <p:cBhvr>
                                        <p:cTn id="34" dur="1" fill="hold">
                                          <p:stCondLst>
                                            <p:cond delay="224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36" name="Freeform 14"/>
          <p:cNvSpPr>
            <a:spLocks/>
          </p:cNvSpPr>
          <p:nvPr/>
        </p:nvSpPr>
        <p:spPr bwMode="auto">
          <a:xfrm rot="13500000">
            <a:off x="2702962" y="1976913"/>
            <a:ext cx="920055"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37" name="Freeform 6"/>
          <p:cNvSpPr>
            <a:spLocks/>
          </p:cNvSpPr>
          <p:nvPr/>
        </p:nvSpPr>
        <p:spPr bwMode="auto">
          <a:xfrm>
            <a:off x="-27545" y="1801955"/>
            <a:ext cx="9280065" cy="246294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38" name="Freeform 13"/>
          <p:cNvSpPr>
            <a:spLocks/>
          </p:cNvSpPr>
          <p:nvPr/>
        </p:nvSpPr>
        <p:spPr bwMode="auto">
          <a:xfrm>
            <a:off x="5479537" y="2879139"/>
            <a:ext cx="134443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grpSp>
        <p:nvGrpSpPr>
          <p:cNvPr id="39" name="Group 19"/>
          <p:cNvGrpSpPr/>
          <p:nvPr/>
        </p:nvGrpSpPr>
        <p:grpSpPr>
          <a:xfrm>
            <a:off x="620524" y="2704718"/>
            <a:ext cx="1503204" cy="967021"/>
            <a:chOff x="620524" y="2667382"/>
            <a:chExt cx="1503204" cy="967021"/>
          </a:xfrm>
        </p:grpSpPr>
        <p:sp>
          <p:nvSpPr>
            <p:cNvPr id="40" name="Rectangle 26"/>
            <p:cNvSpPr>
              <a:spLocks/>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900" dirty="0" smtClean="0">
                  <a:solidFill>
                    <a:schemeClr val="bg1"/>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9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41"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bg1"/>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bg1"/>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42" name="Freeform 13"/>
          <p:cNvSpPr>
            <a:spLocks/>
          </p:cNvSpPr>
          <p:nvPr/>
        </p:nvSpPr>
        <p:spPr bwMode="auto">
          <a:xfrm rot="5910658">
            <a:off x="6060917" y="1802017"/>
            <a:ext cx="1030906"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grpSp>
        <p:nvGrpSpPr>
          <p:cNvPr id="43" name="Group 129"/>
          <p:cNvGrpSpPr/>
          <p:nvPr/>
        </p:nvGrpSpPr>
        <p:grpSpPr>
          <a:xfrm>
            <a:off x="2199267" y="1928801"/>
            <a:ext cx="1362945" cy="829608"/>
            <a:chOff x="696724" y="2587801"/>
            <a:chExt cx="1362945" cy="829608"/>
          </a:xfrm>
        </p:grpSpPr>
        <p:sp>
          <p:nvSpPr>
            <p:cNvPr id="44" name="Rectangle 26"/>
            <p:cNvSpPr>
              <a:spLocks/>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chemeClr val="bg1"/>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78" name="Rectangle 27"/>
            <p:cNvSpPr>
              <a:spLocks/>
            </p:cNvSpPr>
            <p:nvPr/>
          </p:nvSpPr>
          <p:spPr bwMode="auto">
            <a:xfrm>
              <a:off x="696724" y="2587801"/>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smtClean="0">
                  <a:solidFill>
                    <a:schemeClr val="bg1"/>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bg1"/>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79" name="Group 132"/>
          <p:cNvGrpSpPr/>
          <p:nvPr/>
        </p:nvGrpSpPr>
        <p:grpSpPr>
          <a:xfrm>
            <a:off x="4912480" y="1223467"/>
            <a:ext cx="1362945" cy="808658"/>
            <a:chOff x="696724" y="2640481"/>
            <a:chExt cx="1362945" cy="808658"/>
          </a:xfrm>
        </p:grpSpPr>
        <p:sp>
          <p:nvSpPr>
            <p:cNvPr id="80" name="Rectangle 26"/>
            <p:cNvSpPr>
              <a:spLocks/>
            </p:cNvSpPr>
            <p:nvPr/>
          </p:nvSpPr>
          <p:spPr bwMode="auto">
            <a:xfrm>
              <a:off x="696724" y="285030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chemeClr val="bg1"/>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1" name="Rectangle 27"/>
            <p:cNvSpPr>
              <a:spLocks/>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smtClean="0">
                  <a:solidFill>
                    <a:schemeClr val="bg1"/>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bg1"/>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2" name="Group 135"/>
          <p:cNvGrpSpPr/>
          <p:nvPr/>
        </p:nvGrpSpPr>
        <p:grpSpPr>
          <a:xfrm>
            <a:off x="4644008" y="3959771"/>
            <a:ext cx="1512168" cy="844227"/>
            <a:chOff x="539448" y="2596586"/>
            <a:chExt cx="1512168" cy="844227"/>
          </a:xfrm>
        </p:grpSpPr>
        <p:sp>
          <p:nvSpPr>
            <p:cNvPr id="83"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chemeClr val="bg1"/>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4" name="Rectangle 27"/>
            <p:cNvSpPr>
              <a:spLocks/>
            </p:cNvSpPr>
            <p:nvPr/>
          </p:nvSpPr>
          <p:spPr bwMode="auto">
            <a:xfrm>
              <a:off x="539448" y="2596586"/>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smtClean="0">
                  <a:solidFill>
                    <a:schemeClr val="bg1"/>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bg1"/>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5" name="Group 138"/>
          <p:cNvGrpSpPr/>
          <p:nvPr/>
        </p:nvGrpSpPr>
        <p:grpSpPr>
          <a:xfrm>
            <a:off x="6588224" y="3574224"/>
            <a:ext cx="1499240" cy="817595"/>
            <a:chOff x="552376" y="2623218"/>
            <a:chExt cx="1499240" cy="817595"/>
          </a:xfrm>
        </p:grpSpPr>
        <p:sp>
          <p:nvSpPr>
            <p:cNvPr id="86"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chemeClr val="bg1"/>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7" name="Rectangle 27"/>
            <p:cNvSpPr>
              <a:spLocks/>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bg1"/>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bg1"/>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8" name="Group 141"/>
          <p:cNvGrpSpPr/>
          <p:nvPr/>
        </p:nvGrpSpPr>
        <p:grpSpPr>
          <a:xfrm>
            <a:off x="7380312" y="2159571"/>
            <a:ext cx="1499240" cy="807725"/>
            <a:chOff x="552376" y="2633088"/>
            <a:chExt cx="1499240" cy="807725"/>
          </a:xfrm>
        </p:grpSpPr>
        <p:sp>
          <p:nvSpPr>
            <p:cNvPr id="89"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chemeClr val="bg1"/>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90" name="Rectangle 27"/>
            <p:cNvSpPr>
              <a:spLocks/>
            </p:cNvSpPr>
            <p:nvPr/>
          </p:nvSpPr>
          <p:spPr bwMode="auto">
            <a:xfrm>
              <a:off x="557583" y="263308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bg1"/>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bg1"/>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91" name="Group 15"/>
          <p:cNvGrpSpPr/>
          <p:nvPr/>
        </p:nvGrpSpPr>
        <p:grpSpPr>
          <a:xfrm>
            <a:off x="6590322" y="2976786"/>
            <a:ext cx="467298" cy="467298"/>
            <a:chOff x="6590322" y="2740893"/>
            <a:chExt cx="467298" cy="467298"/>
          </a:xfrm>
        </p:grpSpPr>
        <p:sp>
          <p:nvSpPr>
            <p:cNvPr id="92"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93"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grpSp>
      <p:grpSp>
        <p:nvGrpSpPr>
          <p:cNvPr id="94" name="Group 1"/>
          <p:cNvGrpSpPr/>
          <p:nvPr/>
        </p:nvGrpSpPr>
        <p:grpSpPr>
          <a:xfrm>
            <a:off x="1066082" y="2054561"/>
            <a:ext cx="465007" cy="467298"/>
            <a:chOff x="1066082" y="1818668"/>
            <a:chExt cx="465007" cy="467298"/>
          </a:xfrm>
        </p:grpSpPr>
        <p:sp>
          <p:nvSpPr>
            <p:cNvPr id="95"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96"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grpSp>
      <p:grpSp>
        <p:nvGrpSpPr>
          <p:cNvPr id="97" name="Group 2"/>
          <p:cNvGrpSpPr/>
          <p:nvPr/>
        </p:nvGrpSpPr>
        <p:grpSpPr>
          <a:xfrm>
            <a:off x="3635896" y="2061023"/>
            <a:ext cx="465007" cy="465007"/>
            <a:chOff x="3635896" y="1825130"/>
            <a:chExt cx="465007" cy="465007"/>
          </a:xfrm>
        </p:grpSpPr>
        <p:sp>
          <p:nvSpPr>
            <p:cNvPr id="98"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99"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grpSp>
      <p:grpSp>
        <p:nvGrpSpPr>
          <p:cNvPr id="100" name="Group 17"/>
          <p:cNvGrpSpPr/>
          <p:nvPr/>
        </p:nvGrpSpPr>
        <p:grpSpPr>
          <a:xfrm>
            <a:off x="6365383" y="1223467"/>
            <a:ext cx="467298" cy="465007"/>
            <a:chOff x="6365383" y="987574"/>
            <a:chExt cx="467298" cy="465007"/>
          </a:xfrm>
        </p:grpSpPr>
        <p:sp>
          <p:nvSpPr>
            <p:cNvPr id="101"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102"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grpSp>
      <p:grpSp>
        <p:nvGrpSpPr>
          <p:cNvPr id="103" name="Group 3"/>
          <p:cNvGrpSpPr/>
          <p:nvPr/>
        </p:nvGrpSpPr>
        <p:grpSpPr>
          <a:xfrm>
            <a:off x="4770914" y="3326814"/>
            <a:ext cx="465007" cy="469589"/>
            <a:chOff x="4770914" y="3090921"/>
            <a:chExt cx="465007" cy="469589"/>
          </a:xfrm>
        </p:grpSpPr>
        <p:sp>
          <p:nvSpPr>
            <p:cNvPr id="104"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105"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grpSp>
      <p:grpSp>
        <p:nvGrpSpPr>
          <p:cNvPr id="106" name="Group 18"/>
          <p:cNvGrpSpPr/>
          <p:nvPr/>
        </p:nvGrpSpPr>
        <p:grpSpPr>
          <a:xfrm>
            <a:off x="7596336" y="1574425"/>
            <a:ext cx="467298" cy="467298"/>
            <a:chOff x="7850778" y="1338532"/>
            <a:chExt cx="467298" cy="467298"/>
          </a:xfrm>
        </p:grpSpPr>
        <p:sp>
          <p:nvSpPr>
            <p:cNvPr id="107"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108"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46483939"/>
      </p:ext>
    </p:extLst>
  </p:cSld>
  <p:clrMapOvr>
    <a:masterClrMapping/>
  </p:clrMapOvr>
  <mc:AlternateContent xmlns:mc="http://schemas.openxmlformats.org/markup-compatibility/2006" xmlns:p14="http://schemas.microsoft.com/office/powerpoint/2010/main">
    <mc:Choice Requires="p14">
      <p:transition p14:dur="10" advTm="11000">
        <p:checker/>
      </p:transition>
    </mc:Choice>
    <mc:Fallback xmlns="">
      <p:transition advTm="11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4"/>
                                        </p:tgtEl>
                                        <p:attrNameLst>
                                          <p:attrName>style.visibility</p:attrName>
                                        </p:attrNameLst>
                                      </p:cBhvr>
                                      <p:to>
                                        <p:strVal val="visible"/>
                                      </p:to>
                                    </p:set>
                                    <p:anim calcmode="lin" valueType="num">
                                      <p:cBhvr>
                                        <p:cTn id="17" dur="500" fill="hold"/>
                                        <p:tgtEl>
                                          <p:spTgt spid="94"/>
                                        </p:tgtEl>
                                        <p:attrNameLst>
                                          <p:attrName>ppt_w</p:attrName>
                                        </p:attrNameLst>
                                      </p:cBhvr>
                                      <p:tavLst>
                                        <p:tav tm="0">
                                          <p:val>
                                            <p:fltVal val="0"/>
                                          </p:val>
                                        </p:tav>
                                        <p:tav tm="100000">
                                          <p:val>
                                            <p:strVal val="#ppt_w"/>
                                          </p:val>
                                        </p:tav>
                                      </p:tavLst>
                                    </p:anim>
                                    <p:anim calcmode="lin" valueType="num">
                                      <p:cBhvr>
                                        <p:cTn id="18" dur="500" fill="hold"/>
                                        <p:tgtEl>
                                          <p:spTgt spid="94"/>
                                        </p:tgtEl>
                                        <p:attrNameLst>
                                          <p:attrName>ppt_h</p:attrName>
                                        </p:attrNameLst>
                                      </p:cBhvr>
                                      <p:tavLst>
                                        <p:tav tm="0">
                                          <p:val>
                                            <p:fltVal val="0"/>
                                          </p:val>
                                        </p:tav>
                                        <p:tav tm="100000">
                                          <p:val>
                                            <p:strVal val="#ppt_h"/>
                                          </p:val>
                                        </p:tav>
                                      </p:tavLst>
                                    </p:anim>
                                    <p:animEffect transition="in" filter="fade">
                                      <p:cBhvr>
                                        <p:cTn id="19" dur="500"/>
                                        <p:tgtEl>
                                          <p:spTgt spid="94"/>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up)">
                                      <p:cBhvr>
                                        <p:cTn id="23" dur="500"/>
                                        <p:tgtEl>
                                          <p:spTgt spid="3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500"/>
                                        <p:tgtEl>
                                          <p:spTgt spid="36"/>
                                        </p:tgtEl>
                                      </p:cBhvr>
                                    </p:animEffect>
                                  </p:childTnLst>
                                </p:cTn>
                              </p:par>
                              <p:par>
                                <p:cTn id="29" presetID="53" presetClass="entr" presetSubtype="16" fill="hold" nodeType="with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500"/>
                            </p:stCondLst>
                            <p:childTnLst>
                              <p:par>
                                <p:cTn id="35" presetID="22" presetClass="entr" presetSubtype="1"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up)">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103"/>
                                        </p:tgtEl>
                                        <p:attrNameLst>
                                          <p:attrName>style.visibility</p:attrName>
                                        </p:attrNameLst>
                                      </p:cBhvr>
                                      <p:to>
                                        <p:strVal val="visible"/>
                                      </p:to>
                                    </p:set>
                                    <p:anim calcmode="lin" valueType="num">
                                      <p:cBhvr>
                                        <p:cTn id="42" dur="500" fill="hold"/>
                                        <p:tgtEl>
                                          <p:spTgt spid="103"/>
                                        </p:tgtEl>
                                        <p:attrNameLst>
                                          <p:attrName>ppt_w</p:attrName>
                                        </p:attrNameLst>
                                      </p:cBhvr>
                                      <p:tavLst>
                                        <p:tav tm="0">
                                          <p:val>
                                            <p:fltVal val="0"/>
                                          </p:val>
                                        </p:tav>
                                        <p:tav tm="100000">
                                          <p:val>
                                            <p:strVal val="#ppt_w"/>
                                          </p:val>
                                        </p:tav>
                                      </p:tavLst>
                                    </p:anim>
                                    <p:anim calcmode="lin" valueType="num">
                                      <p:cBhvr>
                                        <p:cTn id="43" dur="500" fill="hold"/>
                                        <p:tgtEl>
                                          <p:spTgt spid="103"/>
                                        </p:tgtEl>
                                        <p:attrNameLst>
                                          <p:attrName>ppt_h</p:attrName>
                                        </p:attrNameLst>
                                      </p:cBhvr>
                                      <p:tavLst>
                                        <p:tav tm="0">
                                          <p:val>
                                            <p:fltVal val="0"/>
                                          </p:val>
                                        </p:tav>
                                        <p:tav tm="100000">
                                          <p:val>
                                            <p:strVal val="#ppt_h"/>
                                          </p:val>
                                        </p:tav>
                                      </p:tavLst>
                                    </p:anim>
                                    <p:animEffect transition="in" filter="fade">
                                      <p:cBhvr>
                                        <p:cTn id="44" dur="500"/>
                                        <p:tgtEl>
                                          <p:spTgt spid="103"/>
                                        </p:tgtEl>
                                      </p:cBhvr>
                                    </p:animEffect>
                                  </p:childTnLst>
                                </p:cTn>
                              </p:par>
                            </p:childTnLst>
                          </p:cTn>
                        </p:par>
                        <p:par>
                          <p:cTn id="45" fill="hold">
                            <p:stCondLst>
                              <p:cond delay="500"/>
                            </p:stCondLst>
                            <p:childTnLst>
                              <p:par>
                                <p:cTn id="46" presetID="22" presetClass="entr" presetSubtype="1"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up)">
                                      <p:cBhvr>
                                        <p:cTn id="48" dur="500"/>
                                        <p:tgtEl>
                                          <p:spTgt spid="8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par>
                                <p:cTn id="54" presetID="53" presetClass="entr" presetSubtype="16" fill="hold" nodeType="withEffect">
                                  <p:stCondLst>
                                    <p:cond delay="0"/>
                                  </p:stCondLst>
                                  <p:childTnLst>
                                    <p:set>
                                      <p:cBhvr>
                                        <p:cTn id="55" dur="1" fill="hold">
                                          <p:stCondLst>
                                            <p:cond delay="0"/>
                                          </p:stCondLst>
                                        </p:cTn>
                                        <p:tgtEl>
                                          <p:spTgt spid="91"/>
                                        </p:tgtEl>
                                        <p:attrNameLst>
                                          <p:attrName>style.visibility</p:attrName>
                                        </p:attrNameLst>
                                      </p:cBhvr>
                                      <p:to>
                                        <p:strVal val="visible"/>
                                      </p:to>
                                    </p:set>
                                    <p:anim calcmode="lin" valueType="num">
                                      <p:cBhvr>
                                        <p:cTn id="56" dur="500" fill="hold"/>
                                        <p:tgtEl>
                                          <p:spTgt spid="91"/>
                                        </p:tgtEl>
                                        <p:attrNameLst>
                                          <p:attrName>ppt_w</p:attrName>
                                        </p:attrNameLst>
                                      </p:cBhvr>
                                      <p:tavLst>
                                        <p:tav tm="0">
                                          <p:val>
                                            <p:fltVal val="0"/>
                                          </p:val>
                                        </p:tav>
                                        <p:tav tm="100000">
                                          <p:val>
                                            <p:strVal val="#ppt_w"/>
                                          </p:val>
                                        </p:tav>
                                      </p:tavLst>
                                    </p:anim>
                                    <p:anim calcmode="lin" valueType="num">
                                      <p:cBhvr>
                                        <p:cTn id="57" dur="500" fill="hold"/>
                                        <p:tgtEl>
                                          <p:spTgt spid="91"/>
                                        </p:tgtEl>
                                        <p:attrNameLst>
                                          <p:attrName>ppt_h</p:attrName>
                                        </p:attrNameLst>
                                      </p:cBhvr>
                                      <p:tavLst>
                                        <p:tav tm="0">
                                          <p:val>
                                            <p:fltVal val="0"/>
                                          </p:val>
                                        </p:tav>
                                        <p:tav tm="100000">
                                          <p:val>
                                            <p:strVal val="#ppt_h"/>
                                          </p:val>
                                        </p:tav>
                                      </p:tavLst>
                                    </p:anim>
                                    <p:animEffect transition="in" filter="fade">
                                      <p:cBhvr>
                                        <p:cTn id="58" dur="500"/>
                                        <p:tgtEl>
                                          <p:spTgt spid="91"/>
                                        </p:tgtEl>
                                      </p:cBhvr>
                                    </p:animEffect>
                                  </p:childTnLst>
                                </p:cTn>
                              </p:par>
                            </p:childTnLst>
                          </p:cTn>
                        </p:par>
                        <p:par>
                          <p:cTn id="59" fill="hold">
                            <p:stCondLst>
                              <p:cond delay="500"/>
                            </p:stCondLst>
                            <p:childTnLst>
                              <p:par>
                                <p:cTn id="60" presetID="22" presetClass="entr" presetSubtype="1" fill="hold" nodeType="afterEffect">
                                  <p:stCondLst>
                                    <p:cond delay="0"/>
                                  </p:stCondLst>
                                  <p:childTnLst>
                                    <p:set>
                                      <p:cBhvr>
                                        <p:cTn id="61" dur="1" fill="hold">
                                          <p:stCondLst>
                                            <p:cond delay="0"/>
                                          </p:stCondLst>
                                        </p:cTn>
                                        <p:tgtEl>
                                          <p:spTgt spid="85"/>
                                        </p:tgtEl>
                                        <p:attrNameLst>
                                          <p:attrName>style.visibility</p:attrName>
                                        </p:attrNameLst>
                                      </p:cBhvr>
                                      <p:to>
                                        <p:strVal val="visible"/>
                                      </p:to>
                                    </p:set>
                                    <p:animEffect transition="in" filter="wipe(up)">
                                      <p:cBhvr>
                                        <p:cTn id="62" dur="500"/>
                                        <p:tgtEl>
                                          <p:spTgt spid="8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wipe(down)">
                                      <p:cBhvr>
                                        <p:cTn id="67" dur="500"/>
                                        <p:tgtEl>
                                          <p:spTgt spid="42"/>
                                        </p:tgtEl>
                                      </p:cBhvr>
                                    </p:animEffect>
                                  </p:childTnLst>
                                </p:cTn>
                              </p:par>
                              <p:par>
                                <p:cTn id="68" presetID="53" presetClass="entr" presetSubtype="16" fill="hold" nodeType="withEffect">
                                  <p:stCondLst>
                                    <p:cond delay="0"/>
                                  </p:stCondLst>
                                  <p:childTnLst>
                                    <p:set>
                                      <p:cBhvr>
                                        <p:cTn id="69" dur="1" fill="hold">
                                          <p:stCondLst>
                                            <p:cond delay="0"/>
                                          </p:stCondLst>
                                        </p:cTn>
                                        <p:tgtEl>
                                          <p:spTgt spid="100"/>
                                        </p:tgtEl>
                                        <p:attrNameLst>
                                          <p:attrName>style.visibility</p:attrName>
                                        </p:attrNameLst>
                                      </p:cBhvr>
                                      <p:to>
                                        <p:strVal val="visible"/>
                                      </p:to>
                                    </p:set>
                                    <p:anim calcmode="lin" valueType="num">
                                      <p:cBhvr>
                                        <p:cTn id="70" dur="500" fill="hold"/>
                                        <p:tgtEl>
                                          <p:spTgt spid="100"/>
                                        </p:tgtEl>
                                        <p:attrNameLst>
                                          <p:attrName>ppt_w</p:attrName>
                                        </p:attrNameLst>
                                      </p:cBhvr>
                                      <p:tavLst>
                                        <p:tav tm="0">
                                          <p:val>
                                            <p:fltVal val="0"/>
                                          </p:val>
                                        </p:tav>
                                        <p:tav tm="100000">
                                          <p:val>
                                            <p:strVal val="#ppt_w"/>
                                          </p:val>
                                        </p:tav>
                                      </p:tavLst>
                                    </p:anim>
                                    <p:anim calcmode="lin" valueType="num">
                                      <p:cBhvr>
                                        <p:cTn id="71" dur="500" fill="hold"/>
                                        <p:tgtEl>
                                          <p:spTgt spid="100"/>
                                        </p:tgtEl>
                                        <p:attrNameLst>
                                          <p:attrName>ppt_h</p:attrName>
                                        </p:attrNameLst>
                                      </p:cBhvr>
                                      <p:tavLst>
                                        <p:tav tm="0">
                                          <p:val>
                                            <p:fltVal val="0"/>
                                          </p:val>
                                        </p:tav>
                                        <p:tav tm="100000">
                                          <p:val>
                                            <p:strVal val="#ppt_h"/>
                                          </p:val>
                                        </p:tav>
                                      </p:tavLst>
                                    </p:anim>
                                    <p:animEffect transition="in" filter="fade">
                                      <p:cBhvr>
                                        <p:cTn id="72" dur="500"/>
                                        <p:tgtEl>
                                          <p:spTgt spid="100"/>
                                        </p:tgtEl>
                                      </p:cBhvr>
                                    </p:animEffect>
                                  </p:childTnLst>
                                </p:cTn>
                              </p:par>
                            </p:childTnLst>
                          </p:cTn>
                        </p:par>
                        <p:par>
                          <p:cTn id="73" fill="hold">
                            <p:stCondLst>
                              <p:cond delay="500"/>
                            </p:stCondLst>
                            <p:childTnLst>
                              <p:par>
                                <p:cTn id="74" presetID="22" presetClass="entr" presetSubtype="1" fill="hold" nodeType="afterEffect">
                                  <p:stCondLst>
                                    <p:cond delay="0"/>
                                  </p:stCondLst>
                                  <p:childTnLst>
                                    <p:set>
                                      <p:cBhvr>
                                        <p:cTn id="75" dur="1" fill="hold">
                                          <p:stCondLst>
                                            <p:cond delay="0"/>
                                          </p:stCondLst>
                                        </p:cTn>
                                        <p:tgtEl>
                                          <p:spTgt spid="79"/>
                                        </p:tgtEl>
                                        <p:attrNameLst>
                                          <p:attrName>style.visibility</p:attrName>
                                        </p:attrNameLst>
                                      </p:cBhvr>
                                      <p:to>
                                        <p:strVal val="visible"/>
                                      </p:to>
                                    </p:set>
                                    <p:animEffect transition="in" filter="wipe(up)">
                                      <p:cBhvr>
                                        <p:cTn id="76" dur="500"/>
                                        <p:tgtEl>
                                          <p:spTgt spid="79"/>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nodeType="clickEffect">
                                  <p:stCondLst>
                                    <p:cond delay="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fltVal val="0"/>
                                          </p:val>
                                        </p:tav>
                                        <p:tav tm="100000">
                                          <p:val>
                                            <p:strVal val="#ppt_w"/>
                                          </p:val>
                                        </p:tav>
                                      </p:tavLst>
                                    </p:anim>
                                    <p:anim calcmode="lin" valueType="num">
                                      <p:cBhvr>
                                        <p:cTn id="82" dur="500" fill="hold"/>
                                        <p:tgtEl>
                                          <p:spTgt spid="106"/>
                                        </p:tgtEl>
                                        <p:attrNameLst>
                                          <p:attrName>ppt_h</p:attrName>
                                        </p:attrNameLst>
                                      </p:cBhvr>
                                      <p:tavLst>
                                        <p:tav tm="0">
                                          <p:val>
                                            <p:fltVal val="0"/>
                                          </p:val>
                                        </p:tav>
                                        <p:tav tm="100000">
                                          <p:val>
                                            <p:strVal val="#ppt_h"/>
                                          </p:val>
                                        </p:tav>
                                      </p:tavLst>
                                    </p:anim>
                                    <p:animEffect transition="in" filter="fade">
                                      <p:cBhvr>
                                        <p:cTn id="83" dur="500"/>
                                        <p:tgtEl>
                                          <p:spTgt spid="106"/>
                                        </p:tgtEl>
                                      </p:cBhvr>
                                    </p:animEffect>
                                  </p:childTnLst>
                                </p:cTn>
                              </p:par>
                            </p:childTnLst>
                          </p:cTn>
                        </p:par>
                        <p:par>
                          <p:cTn id="84" fill="hold">
                            <p:stCondLst>
                              <p:cond delay="500"/>
                            </p:stCondLst>
                            <p:childTnLst>
                              <p:par>
                                <p:cTn id="85" presetID="22" presetClass="entr" presetSubtype="1" fill="hold" nodeType="afterEffect">
                                  <p:stCondLst>
                                    <p:cond delay="0"/>
                                  </p:stCondLst>
                                  <p:childTnLst>
                                    <p:set>
                                      <p:cBhvr>
                                        <p:cTn id="86" dur="1" fill="hold">
                                          <p:stCondLst>
                                            <p:cond delay="0"/>
                                          </p:stCondLst>
                                        </p:cTn>
                                        <p:tgtEl>
                                          <p:spTgt spid="88"/>
                                        </p:tgtEl>
                                        <p:attrNameLst>
                                          <p:attrName>style.visibility</p:attrName>
                                        </p:attrNameLst>
                                      </p:cBhvr>
                                      <p:to>
                                        <p:strVal val="visible"/>
                                      </p:to>
                                    </p:set>
                                    <p:animEffect transition="in" filter="wipe(up)">
                                      <p:cBhvr>
                                        <p:cTn id="8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animBg="1"/>
      <p:bldP spid="37" grpId="0" animBg="1"/>
      <p:bldP spid="38" grpId="0" animBg="1"/>
      <p:bldP spid="4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23" name="圆柱形 22"/>
          <p:cNvSpPr/>
          <p:nvPr/>
        </p:nvSpPr>
        <p:spPr bwMode="auto">
          <a:xfrm>
            <a:off x="1196562" y="2787774"/>
            <a:ext cx="648072" cy="1116124"/>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24" name="TextBox 4"/>
          <p:cNvSpPr txBox="1"/>
          <p:nvPr/>
        </p:nvSpPr>
        <p:spPr>
          <a:xfrm>
            <a:off x="1243599"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 name="圆柱形 24"/>
          <p:cNvSpPr/>
          <p:nvPr/>
        </p:nvSpPr>
        <p:spPr bwMode="auto">
          <a:xfrm>
            <a:off x="2267744" y="2211710"/>
            <a:ext cx="648072" cy="1692188"/>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26" name="TextBox 6"/>
          <p:cNvSpPr txBox="1"/>
          <p:nvPr/>
        </p:nvSpPr>
        <p:spPr>
          <a:xfrm>
            <a:off x="2314781"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7" name="圆柱形 26"/>
          <p:cNvSpPr/>
          <p:nvPr/>
        </p:nvSpPr>
        <p:spPr bwMode="auto">
          <a:xfrm>
            <a:off x="3347864" y="1707654"/>
            <a:ext cx="648072" cy="2196244"/>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28" name="TextBox 8"/>
          <p:cNvSpPr txBox="1"/>
          <p:nvPr/>
        </p:nvSpPr>
        <p:spPr>
          <a:xfrm>
            <a:off x="3394901"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9" name="圆柱形 28"/>
          <p:cNvSpPr/>
          <p:nvPr/>
        </p:nvSpPr>
        <p:spPr bwMode="auto">
          <a:xfrm>
            <a:off x="4427984" y="1203598"/>
            <a:ext cx="648072" cy="2700300"/>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30" name="TextBox 10"/>
          <p:cNvSpPr txBox="1"/>
          <p:nvPr/>
        </p:nvSpPr>
        <p:spPr>
          <a:xfrm>
            <a:off x="4475021"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bwMode="auto">
          <a:xfrm>
            <a:off x="6063562" y="1300497"/>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cxnSp>
        <p:nvCxnSpPr>
          <p:cNvPr id="32" name="直接连接符 31"/>
          <p:cNvCxnSpPr/>
          <p:nvPr/>
        </p:nvCxnSpPr>
        <p:spPr bwMode="auto">
          <a:xfrm>
            <a:off x="6005748" y="1537430"/>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13"/>
          <p:cNvSpPr txBox="1"/>
          <p:nvPr/>
        </p:nvSpPr>
        <p:spPr>
          <a:xfrm>
            <a:off x="6231004" y="1266975"/>
            <a:ext cx="1107996" cy="276999"/>
          </a:xfrm>
          <a:prstGeom prst="rect">
            <a:avLst/>
          </a:prstGeom>
          <a:noFill/>
          <a:ln>
            <a:noFill/>
          </a:ln>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4" name="TextBox 14"/>
          <p:cNvSpPr txBox="1"/>
          <p:nvPr/>
        </p:nvSpPr>
        <p:spPr>
          <a:xfrm>
            <a:off x="5977542" y="1582841"/>
            <a:ext cx="2592288" cy="613694"/>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r>
              <a:rPr lang="zh-CN" altLang="en-US" sz="1200" dirty="0">
                <a:solidFill>
                  <a:schemeClr val="bg1"/>
                </a:solidFill>
                <a:latin typeface="微软雅黑" panose="020B0503020204020204" pitchFamily="34" charset="-122"/>
                <a:ea typeface="微软雅黑" panose="020B0503020204020204" pitchFamily="34" charset="-122"/>
              </a:rPr>
              <a:t>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文字添加</a:t>
            </a:r>
            <a:r>
              <a:rPr lang="zh-CN" altLang="en-US" sz="1200" dirty="0">
                <a:solidFill>
                  <a:schemeClr val="bg1"/>
                </a:solidFill>
                <a:latin typeface="微软雅黑" panose="020B0503020204020204" pitchFamily="34" charset="-122"/>
                <a:ea typeface="微软雅黑" panose="020B0503020204020204" pitchFamily="34" charset="-122"/>
              </a:rPr>
              <a:t>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r>
              <a:rPr lang="zh-CN" altLang="en-US" sz="1200" dirty="0">
                <a:solidFill>
                  <a:schemeClr val="bg1"/>
                </a:solidFill>
                <a:latin typeface="微软雅黑" panose="020B0503020204020204" pitchFamily="34" charset="-122"/>
                <a:ea typeface="微软雅黑" panose="020B0503020204020204" pitchFamily="34" charset="-122"/>
              </a:rPr>
              <a:t>添加你的文字添加你的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5" name="矩形 54"/>
          <p:cNvSpPr/>
          <p:nvPr/>
        </p:nvSpPr>
        <p:spPr bwMode="auto">
          <a:xfrm>
            <a:off x="6076699" y="2363171"/>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cxnSp>
        <p:nvCxnSpPr>
          <p:cNvPr id="56" name="直接连接符 55"/>
          <p:cNvCxnSpPr/>
          <p:nvPr/>
        </p:nvCxnSpPr>
        <p:spPr bwMode="auto">
          <a:xfrm>
            <a:off x="6018885" y="2600104"/>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7" name="TextBox 17"/>
          <p:cNvSpPr txBox="1"/>
          <p:nvPr/>
        </p:nvSpPr>
        <p:spPr>
          <a:xfrm>
            <a:off x="6244141" y="2329649"/>
            <a:ext cx="1107996" cy="276999"/>
          </a:xfrm>
          <a:prstGeom prst="rect">
            <a:avLst/>
          </a:prstGeom>
          <a:noFill/>
          <a:ln>
            <a:noFill/>
          </a:ln>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8" name="TextBox 18"/>
          <p:cNvSpPr txBox="1"/>
          <p:nvPr/>
        </p:nvSpPr>
        <p:spPr>
          <a:xfrm>
            <a:off x="5990678" y="2645515"/>
            <a:ext cx="2579152" cy="613694"/>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r>
              <a:rPr lang="zh-CN" altLang="en-US" sz="1200" dirty="0">
                <a:solidFill>
                  <a:schemeClr val="bg1"/>
                </a:solidFill>
                <a:latin typeface="微软雅黑" panose="020B0503020204020204" pitchFamily="34" charset="-122"/>
                <a:ea typeface="微软雅黑" panose="020B0503020204020204" pitchFamily="34" charset="-122"/>
              </a:rPr>
              <a:t>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文字添加</a:t>
            </a:r>
            <a:r>
              <a:rPr lang="zh-CN" altLang="en-US" sz="1200" dirty="0">
                <a:solidFill>
                  <a:schemeClr val="bg1"/>
                </a:solidFill>
                <a:latin typeface="微软雅黑" panose="020B0503020204020204" pitchFamily="34" charset="-122"/>
                <a:ea typeface="微软雅黑" panose="020B0503020204020204" pitchFamily="34" charset="-122"/>
              </a:rPr>
              <a:t>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r>
              <a:rPr lang="zh-CN" altLang="en-US" sz="1200" dirty="0">
                <a:solidFill>
                  <a:schemeClr val="bg1"/>
                </a:solidFill>
                <a:latin typeface="微软雅黑" panose="020B0503020204020204" pitchFamily="34" charset="-122"/>
                <a:ea typeface="微软雅黑" panose="020B0503020204020204" pitchFamily="34" charset="-122"/>
              </a:rPr>
              <a:t>添加你的文字添加你的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bwMode="auto">
          <a:xfrm>
            <a:off x="6107755" y="3440695"/>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cxnSp>
        <p:nvCxnSpPr>
          <p:cNvPr id="60" name="直接连接符 59"/>
          <p:cNvCxnSpPr/>
          <p:nvPr/>
        </p:nvCxnSpPr>
        <p:spPr bwMode="auto">
          <a:xfrm>
            <a:off x="6049941" y="3677628"/>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1" name="TextBox 21"/>
          <p:cNvSpPr txBox="1"/>
          <p:nvPr/>
        </p:nvSpPr>
        <p:spPr>
          <a:xfrm>
            <a:off x="6275197" y="3407173"/>
            <a:ext cx="1107996" cy="276999"/>
          </a:xfrm>
          <a:prstGeom prst="rect">
            <a:avLst/>
          </a:prstGeom>
          <a:noFill/>
          <a:ln>
            <a:noFill/>
          </a:ln>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2" name="TextBox 22"/>
          <p:cNvSpPr txBox="1"/>
          <p:nvPr/>
        </p:nvSpPr>
        <p:spPr>
          <a:xfrm>
            <a:off x="6021734" y="3723039"/>
            <a:ext cx="2548096" cy="613694"/>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r>
              <a:rPr lang="zh-CN" altLang="en-US" sz="1200" dirty="0">
                <a:solidFill>
                  <a:schemeClr val="bg1"/>
                </a:solidFill>
                <a:latin typeface="微软雅黑" panose="020B0503020204020204" pitchFamily="34" charset="-122"/>
                <a:ea typeface="微软雅黑" panose="020B0503020204020204" pitchFamily="34" charset="-122"/>
              </a:rPr>
              <a:t>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文字添加</a:t>
            </a:r>
            <a:r>
              <a:rPr lang="zh-CN" altLang="en-US" sz="1200" dirty="0">
                <a:solidFill>
                  <a:schemeClr val="bg1"/>
                </a:solidFill>
                <a:latin typeface="微软雅黑" panose="020B0503020204020204" pitchFamily="34" charset="-122"/>
                <a:ea typeface="微软雅黑" panose="020B0503020204020204" pitchFamily="34" charset="-122"/>
              </a:rPr>
              <a:t>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r>
              <a:rPr lang="zh-CN" altLang="en-US" sz="1200" dirty="0">
                <a:solidFill>
                  <a:schemeClr val="bg1"/>
                </a:solidFill>
                <a:latin typeface="微软雅黑" panose="020B0503020204020204" pitchFamily="34" charset="-122"/>
                <a:ea typeface="微软雅黑" panose="020B0503020204020204" pitchFamily="34" charset="-122"/>
              </a:rPr>
              <a:t>添加你的文字添加你的</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3" name="圆角矩形 62"/>
          <p:cNvSpPr/>
          <p:nvPr/>
        </p:nvSpPr>
        <p:spPr bwMode="auto">
          <a:xfrm>
            <a:off x="504935" y="3793306"/>
            <a:ext cx="5112568" cy="576064"/>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64" name="矩形 63"/>
          <p:cNvSpPr/>
          <p:nvPr/>
        </p:nvSpPr>
        <p:spPr>
          <a:xfrm>
            <a:off x="1197356"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2013</a:t>
            </a:r>
            <a:endParaRPr lang="en-US" altLang="zh-CN" sz="1200" b="0" dirty="0">
              <a:solidFill>
                <a:schemeClr val="bg1"/>
              </a:solidFill>
              <a:latin typeface="微软雅黑" pitchFamily="34" charset="-122"/>
              <a:ea typeface="微软雅黑" pitchFamily="34" charset="-122"/>
            </a:endParaRPr>
          </a:p>
        </p:txBody>
      </p:sp>
      <p:sp>
        <p:nvSpPr>
          <p:cNvPr id="65" name="矩形 64"/>
          <p:cNvSpPr/>
          <p:nvPr/>
        </p:nvSpPr>
        <p:spPr>
          <a:xfrm>
            <a:off x="2268538"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2014</a:t>
            </a:r>
            <a:endParaRPr lang="en-US" altLang="zh-CN" sz="1200" b="0" dirty="0">
              <a:solidFill>
                <a:schemeClr val="bg1"/>
              </a:solidFill>
              <a:latin typeface="微软雅黑" pitchFamily="34" charset="-122"/>
              <a:ea typeface="微软雅黑" pitchFamily="34" charset="-122"/>
            </a:endParaRPr>
          </a:p>
        </p:txBody>
      </p:sp>
      <p:sp>
        <p:nvSpPr>
          <p:cNvPr id="66" name="矩形 65"/>
          <p:cNvSpPr/>
          <p:nvPr/>
        </p:nvSpPr>
        <p:spPr>
          <a:xfrm>
            <a:off x="3348658"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2015</a:t>
            </a:r>
            <a:endParaRPr lang="en-US" altLang="zh-CN" sz="1200" b="0" dirty="0">
              <a:solidFill>
                <a:schemeClr val="bg1"/>
              </a:solidFill>
              <a:latin typeface="微软雅黑" pitchFamily="34" charset="-122"/>
              <a:ea typeface="微软雅黑" pitchFamily="34" charset="-122"/>
            </a:endParaRPr>
          </a:p>
        </p:txBody>
      </p:sp>
      <p:sp>
        <p:nvSpPr>
          <p:cNvPr id="67" name="矩形 66"/>
          <p:cNvSpPr/>
          <p:nvPr/>
        </p:nvSpPr>
        <p:spPr>
          <a:xfrm>
            <a:off x="4428778"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2016</a:t>
            </a:r>
            <a:endParaRPr lang="en-US" altLang="zh-CN" sz="1200" b="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06831459"/>
      </p:ext>
    </p:extLst>
  </p:cSld>
  <p:clrMapOvr>
    <a:masterClrMapping/>
  </p:clrMapOvr>
  <mc:AlternateContent xmlns:mc="http://schemas.openxmlformats.org/markup-compatibility/2006" xmlns:p14="http://schemas.microsoft.com/office/powerpoint/2010/main">
    <mc:Choice Requires="p14">
      <p:transition p14:dur="10" advTm="8000">
        <p:dissolve/>
      </p:transition>
    </mc:Choice>
    <mc:Fallback xmlns="">
      <p:transition advTm="800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heel(4)">
                                      <p:cBhvr>
                                        <p:cTn id="7" dur="1000"/>
                                        <p:tgtEl>
                                          <p:spTgt spid="71"/>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fade">
                                      <p:cBhvr>
                                        <p:cTn id="11" dur="1000"/>
                                        <p:tgtEl>
                                          <p:spTgt spid="63"/>
                                        </p:tgtEl>
                                      </p:cBhvr>
                                    </p:animEffect>
                                    <p:anim calcmode="lin" valueType="num">
                                      <p:cBhvr>
                                        <p:cTn id="12" dur="1000" fill="hold"/>
                                        <p:tgtEl>
                                          <p:spTgt spid="63"/>
                                        </p:tgtEl>
                                        <p:attrNameLst>
                                          <p:attrName>ppt_x</p:attrName>
                                        </p:attrNameLst>
                                      </p:cBhvr>
                                      <p:tavLst>
                                        <p:tav tm="0">
                                          <p:val>
                                            <p:strVal val="#ppt_x"/>
                                          </p:val>
                                        </p:tav>
                                        <p:tav tm="100000">
                                          <p:val>
                                            <p:strVal val="#ppt_x"/>
                                          </p:val>
                                        </p:tav>
                                      </p:tavLst>
                                    </p:anim>
                                    <p:anim calcmode="lin" valueType="num">
                                      <p:cBhvr>
                                        <p:cTn id="13" dur="1000" fill="hold"/>
                                        <p:tgtEl>
                                          <p:spTgt spid="63"/>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64"/>
                                        </p:tgtEl>
                                        <p:attrNameLst>
                                          <p:attrName>style.visibility</p:attrName>
                                        </p:attrNameLst>
                                      </p:cBhvr>
                                      <p:to>
                                        <p:strVal val="visible"/>
                                      </p:to>
                                    </p:set>
                                    <p:anim calcmode="lin" valueType="num">
                                      <p:cBhvr additive="base">
                                        <p:cTn id="16" dur="500" fill="hold"/>
                                        <p:tgtEl>
                                          <p:spTgt spid="64"/>
                                        </p:tgtEl>
                                        <p:attrNameLst>
                                          <p:attrName>ppt_x</p:attrName>
                                        </p:attrNameLst>
                                      </p:cBhvr>
                                      <p:tavLst>
                                        <p:tav tm="0">
                                          <p:val>
                                            <p:strVal val="0-#ppt_w/2"/>
                                          </p:val>
                                        </p:tav>
                                        <p:tav tm="100000">
                                          <p:val>
                                            <p:strVal val="#ppt_x"/>
                                          </p:val>
                                        </p:tav>
                                      </p:tavLst>
                                    </p:anim>
                                    <p:anim calcmode="lin" valueType="num">
                                      <p:cBhvr additive="base">
                                        <p:cTn id="17" dur="500" fill="hold"/>
                                        <p:tgtEl>
                                          <p:spTgt spid="6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500"/>
                                        <p:tgtEl>
                                          <p:spTgt spid="23"/>
                                        </p:tgtEl>
                                      </p:cBhvr>
                                    </p:animEffect>
                                  </p:childTnLst>
                                </p:cTn>
                              </p:par>
                              <p:par>
                                <p:cTn id="22" presetID="2" presetClass="entr" presetSubtype="2"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1+#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additive="base">
                                        <p:cTn id="28" dur="500" fill="hold"/>
                                        <p:tgtEl>
                                          <p:spTgt spid="65"/>
                                        </p:tgtEl>
                                        <p:attrNameLst>
                                          <p:attrName>ppt_x</p:attrName>
                                        </p:attrNameLst>
                                      </p:cBhvr>
                                      <p:tavLst>
                                        <p:tav tm="0">
                                          <p:val>
                                            <p:strVal val="0-#ppt_w/2"/>
                                          </p:val>
                                        </p:tav>
                                        <p:tav tm="100000">
                                          <p:val>
                                            <p:strVal val="#ppt_x"/>
                                          </p:val>
                                        </p:tav>
                                      </p:tavLst>
                                    </p:anim>
                                    <p:anim calcmode="lin" valueType="num">
                                      <p:cBhvr additive="base">
                                        <p:cTn id="29" dur="500" fill="hold"/>
                                        <p:tgtEl>
                                          <p:spTgt spid="6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down)">
                                      <p:cBhvr>
                                        <p:cTn id="33" dur="500"/>
                                        <p:tgtEl>
                                          <p:spTgt spid="2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1+#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additive="base">
                                        <p:cTn id="40" dur="500" fill="hold"/>
                                        <p:tgtEl>
                                          <p:spTgt spid="66"/>
                                        </p:tgtEl>
                                        <p:attrNameLst>
                                          <p:attrName>ppt_x</p:attrName>
                                        </p:attrNameLst>
                                      </p:cBhvr>
                                      <p:tavLst>
                                        <p:tav tm="0">
                                          <p:val>
                                            <p:strVal val="0-#ppt_w/2"/>
                                          </p:val>
                                        </p:tav>
                                        <p:tav tm="100000">
                                          <p:val>
                                            <p:strVal val="#ppt_x"/>
                                          </p:val>
                                        </p:tav>
                                      </p:tavLst>
                                    </p:anim>
                                    <p:anim calcmode="lin" valueType="num">
                                      <p:cBhvr additive="base">
                                        <p:cTn id="41" dur="500" fill="hold"/>
                                        <p:tgtEl>
                                          <p:spTgt spid="66"/>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2" presetClass="entr" presetSubtype="4"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down)">
                                      <p:cBhvr>
                                        <p:cTn id="45" dur="500"/>
                                        <p:tgtEl>
                                          <p:spTgt spid="27"/>
                                        </p:tgtEl>
                                      </p:cBhvr>
                                    </p:animEffect>
                                  </p:childTnLst>
                                </p:cTn>
                              </p:par>
                              <p:par>
                                <p:cTn id="46" presetID="2" presetClass="entr" presetSubtype="2"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1+#ppt_w/2"/>
                                          </p:val>
                                        </p:tav>
                                        <p:tav tm="100000">
                                          <p:val>
                                            <p:strVal val="#ppt_x"/>
                                          </p:val>
                                        </p:tav>
                                      </p:tavLst>
                                    </p:anim>
                                    <p:anim calcmode="lin" valueType="num">
                                      <p:cBhvr additive="base">
                                        <p:cTn id="49" dur="500" fill="hold"/>
                                        <p:tgtEl>
                                          <p:spTgt spid="28"/>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67"/>
                                        </p:tgtEl>
                                        <p:attrNameLst>
                                          <p:attrName>style.visibility</p:attrName>
                                        </p:attrNameLst>
                                      </p:cBhvr>
                                      <p:to>
                                        <p:strVal val="visible"/>
                                      </p:to>
                                    </p:set>
                                    <p:anim calcmode="lin" valueType="num">
                                      <p:cBhvr additive="base">
                                        <p:cTn id="52" dur="500" fill="hold"/>
                                        <p:tgtEl>
                                          <p:spTgt spid="67"/>
                                        </p:tgtEl>
                                        <p:attrNameLst>
                                          <p:attrName>ppt_x</p:attrName>
                                        </p:attrNameLst>
                                      </p:cBhvr>
                                      <p:tavLst>
                                        <p:tav tm="0">
                                          <p:val>
                                            <p:strVal val="0-#ppt_w/2"/>
                                          </p:val>
                                        </p:tav>
                                        <p:tav tm="100000">
                                          <p:val>
                                            <p:strVal val="#ppt_x"/>
                                          </p:val>
                                        </p:tav>
                                      </p:tavLst>
                                    </p:anim>
                                    <p:anim calcmode="lin" valueType="num">
                                      <p:cBhvr additive="base">
                                        <p:cTn id="53" dur="500" fill="hold"/>
                                        <p:tgtEl>
                                          <p:spTgt spid="67"/>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2" presetClass="entr" presetSubtype="4"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down)">
                                      <p:cBhvr>
                                        <p:cTn id="57" dur="500"/>
                                        <p:tgtEl>
                                          <p:spTgt spid="29"/>
                                        </p:tgtEl>
                                      </p:cBhvr>
                                    </p:animEffect>
                                  </p:childTnLst>
                                </p:cTn>
                              </p:par>
                              <p:par>
                                <p:cTn id="58" presetID="2" presetClass="entr" presetSubtype="2"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1+#ppt_w/2"/>
                                          </p:val>
                                        </p:tav>
                                        <p:tav tm="100000">
                                          <p:val>
                                            <p:strVal val="#ppt_x"/>
                                          </p:val>
                                        </p:tav>
                                      </p:tavLst>
                                    </p:anim>
                                    <p:anim calcmode="lin" valueType="num">
                                      <p:cBhvr additive="base">
                                        <p:cTn id="61" dur="500" fill="hold"/>
                                        <p:tgtEl>
                                          <p:spTgt spid="30"/>
                                        </p:tgtEl>
                                        <p:attrNameLst>
                                          <p:attrName>ppt_y</p:attrName>
                                        </p:attrNameLst>
                                      </p:cBhvr>
                                      <p:tavLst>
                                        <p:tav tm="0">
                                          <p:val>
                                            <p:strVal val="#ppt_y"/>
                                          </p:val>
                                        </p:tav>
                                        <p:tav tm="100000">
                                          <p:val>
                                            <p:strVal val="#ppt_y"/>
                                          </p:val>
                                        </p:tav>
                                      </p:tavLst>
                                    </p:anim>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p:cTn id="65" dur="500" fill="hold"/>
                                        <p:tgtEl>
                                          <p:spTgt spid="31"/>
                                        </p:tgtEl>
                                        <p:attrNameLst>
                                          <p:attrName>ppt_w</p:attrName>
                                        </p:attrNameLst>
                                      </p:cBhvr>
                                      <p:tavLst>
                                        <p:tav tm="0">
                                          <p:val>
                                            <p:fltVal val="0"/>
                                          </p:val>
                                        </p:tav>
                                        <p:tav tm="100000">
                                          <p:val>
                                            <p:strVal val="#ppt_w"/>
                                          </p:val>
                                        </p:tav>
                                      </p:tavLst>
                                    </p:anim>
                                    <p:anim calcmode="lin" valueType="num">
                                      <p:cBhvr>
                                        <p:cTn id="66" dur="500" fill="hold"/>
                                        <p:tgtEl>
                                          <p:spTgt spid="31"/>
                                        </p:tgtEl>
                                        <p:attrNameLst>
                                          <p:attrName>ppt_h</p:attrName>
                                        </p:attrNameLst>
                                      </p:cBhvr>
                                      <p:tavLst>
                                        <p:tav tm="0">
                                          <p:val>
                                            <p:fltVal val="0"/>
                                          </p:val>
                                        </p:tav>
                                        <p:tav tm="100000">
                                          <p:val>
                                            <p:strVal val="#ppt_h"/>
                                          </p:val>
                                        </p:tav>
                                      </p:tavLst>
                                    </p:anim>
                                    <p:animEffect transition="in" filter="fade">
                                      <p:cBhvr>
                                        <p:cTn id="67" dur="500"/>
                                        <p:tgtEl>
                                          <p:spTgt spid="31"/>
                                        </p:tgtEl>
                                      </p:cBhvr>
                                    </p:animEffect>
                                  </p:childTnLst>
                                </p:cTn>
                              </p:par>
                              <p:par>
                                <p:cTn id="68" presetID="2" presetClass="entr" presetSubtype="6" fill="hold" nodeType="with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1+#ppt_w/2"/>
                                          </p:val>
                                        </p:tav>
                                        <p:tav tm="100000">
                                          <p:val>
                                            <p:strVal val="#ppt_x"/>
                                          </p:val>
                                        </p:tav>
                                      </p:tavLst>
                                    </p:anim>
                                    <p:anim calcmode="lin" valueType="num">
                                      <p:cBhvr additive="base">
                                        <p:cTn id="71" dur="500" fill="hold"/>
                                        <p:tgtEl>
                                          <p:spTgt spid="32"/>
                                        </p:tgtEl>
                                        <p:attrNameLst>
                                          <p:attrName>ppt_y</p:attrName>
                                        </p:attrNameLst>
                                      </p:cBhvr>
                                      <p:tavLst>
                                        <p:tav tm="0">
                                          <p:val>
                                            <p:strVal val="1+#ppt_h/2"/>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 calcmode="lin" valueType="num">
                                      <p:cBhvr additive="base">
                                        <p:cTn id="74" dur="500" fill="hold"/>
                                        <p:tgtEl>
                                          <p:spTgt spid="33"/>
                                        </p:tgtEl>
                                        <p:attrNameLst>
                                          <p:attrName>ppt_x</p:attrName>
                                        </p:attrNameLst>
                                      </p:cBhvr>
                                      <p:tavLst>
                                        <p:tav tm="0">
                                          <p:val>
                                            <p:strVal val="1+#ppt_w/2"/>
                                          </p:val>
                                        </p:tav>
                                        <p:tav tm="100000">
                                          <p:val>
                                            <p:strVal val="#ppt_x"/>
                                          </p:val>
                                        </p:tav>
                                      </p:tavLst>
                                    </p:anim>
                                    <p:anim calcmode="lin" valueType="num">
                                      <p:cBhvr additive="base">
                                        <p:cTn id="75" dur="500" fill="hold"/>
                                        <p:tgtEl>
                                          <p:spTgt spid="33"/>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cBhvr additive="base">
                                        <p:cTn id="78" dur="500" fill="hold"/>
                                        <p:tgtEl>
                                          <p:spTgt spid="54"/>
                                        </p:tgtEl>
                                        <p:attrNameLst>
                                          <p:attrName>ppt_x</p:attrName>
                                        </p:attrNameLst>
                                      </p:cBhvr>
                                      <p:tavLst>
                                        <p:tav tm="0">
                                          <p:val>
                                            <p:strVal val="1+#ppt_w/2"/>
                                          </p:val>
                                        </p:tav>
                                        <p:tav tm="100000">
                                          <p:val>
                                            <p:strVal val="#ppt_x"/>
                                          </p:val>
                                        </p:tav>
                                      </p:tavLst>
                                    </p:anim>
                                    <p:anim calcmode="lin" valueType="num">
                                      <p:cBhvr additive="base">
                                        <p:cTn id="79" dur="500" fill="hold"/>
                                        <p:tgtEl>
                                          <p:spTgt spid="54"/>
                                        </p:tgtEl>
                                        <p:attrNameLst>
                                          <p:attrName>ppt_y</p:attrName>
                                        </p:attrNameLst>
                                      </p:cBhvr>
                                      <p:tavLst>
                                        <p:tav tm="0">
                                          <p:val>
                                            <p:strVal val="#ppt_y"/>
                                          </p:val>
                                        </p:tav>
                                        <p:tav tm="100000">
                                          <p:val>
                                            <p:strVal val="#ppt_y"/>
                                          </p:val>
                                        </p:tav>
                                      </p:tavLst>
                                    </p:anim>
                                  </p:childTnLst>
                                </p:cTn>
                              </p:par>
                            </p:childTnLst>
                          </p:cTn>
                        </p:par>
                        <p:par>
                          <p:cTn id="80" fill="hold">
                            <p:stCondLst>
                              <p:cond delay="4500"/>
                            </p:stCondLst>
                            <p:childTnLst>
                              <p:par>
                                <p:cTn id="81" presetID="53" presetClass="entr" presetSubtype="16" fill="hold" grpId="0" nodeType="afterEffect">
                                  <p:stCondLst>
                                    <p:cond delay="0"/>
                                  </p:stCondLst>
                                  <p:childTnLst>
                                    <p:set>
                                      <p:cBhvr>
                                        <p:cTn id="82" dur="1" fill="hold">
                                          <p:stCondLst>
                                            <p:cond delay="0"/>
                                          </p:stCondLst>
                                        </p:cTn>
                                        <p:tgtEl>
                                          <p:spTgt spid="55"/>
                                        </p:tgtEl>
                                        <p:attrNameLst>
                                          <p:attrName>style.visibility</p:attrName>
                                        </p:attrNameLst>
                                      </p:cBhvr>
                                      <p:to>
                                        <p:strVal val="visible"/>
                                      </p:to>
                                    </p:set>
                                    <p:anim calcmode="lin" valueType="num">
                                      <p:cBhvr>
                                        <p:cTn id="83" dur="500" fill="hold"/>
                                        <p:tgtEl>
                                          <p:spTgt spid="55"/>
                                        </p:tgtEl>
                                        <p:attrNameLst>
                                          <p:attrName>ppt_w</p:attrName>
                                        </p:attrNameLst>
                                      </p:cBhvr>
                                      <p:tavLst>
                                        <p:tav tm="0">
                                          <p:val>
                                            <p:fltVal val="0"/>
                                          </p:val>
                                        </p:tav>
                                        <p:tav tm="100000">
                                          <p:val>
                                            <p:strVal val="#ppt_w"/>
                                          </p:val>
                                        </p:tav>
                                      </p:tavLst>
                                    </p:anim>
                                    <p:anim calcmode="lin" valueType="num">
                                      <p:cBhvr>
                                        <p:cTn id="84" dur="500" fill="hold"/>
                                        <p:tgtEl>
                                          <p:spTgt spid="55"/>
                                        </p:tgtEl>
                                        <p:attrNameLst>
                                          <p:attrName>ppt_h</p:attrName>
                                        </p:attrNameLst>
                                      </p:cBhvr>
                                      <p:tavLst>
                                        <p:tav tm="0">
                                          <p:val>
                                            <p:fltVal val="0"/>
                                          </p:val>
                                        </p:tav>
                                        <p:tav tm="100000">
                                          <p:val>
                                            <p:strVal val="#ppt_h"/>
                                          </p:val>
                                        </p:tav>
                                      </p:tavLst>
                                    </p:anim>
                                    <p:animEffect transition="in" filter="fade">
                                      <p:cBhvr>
                                        <p:cTn id="85" dur="500"/>
                                        <p:tgtEl>
                                          <p:spTgt spid="55"/>
                                        </p:tgtEl>
                                      </p:cBhvr>
                                    </p:animEffect>
                                  </p:childTnLst>
                                </p:cTn>
                              </p:par>
                              <p:par>
                                <p:cTn id="86" presetID="2" presetClass="entr" presetSubtype="6" fill="hold" nodeType="withEffect">
                                  <p:stCondLst>
                                    <p:cond delay="0"/>
                                  </p:stCondLst>
                                  <p:childTnLst>
                                    <p:set>
                                      <p:cBhvr>
                                        <p:cTn id="87" dur="1" fill="hold">
                                          <p:stCondLst>
                                            <p:cond delay="0"/>
                                          </p:stCondLst>
                                        </p:cTn>
                                        <p:tgtEl>
                                          <p:spTgt spid="56"/>
                                        </p:tgtEl>
                                        <p:attrNameLst>
                                          <p:attrName>style.visibility</p:attrName>
                                        </p:attrNameLst>
                                      </p:cBhvr>
                                      <p:to>
                                        <p:strVal val="visible"/>
                                      </p:to>
                                    </p:set>
                                    <p:anim calcmode="lin" valueType="num">
                                      <p:cBhvr additive="base">
                                        <p:cTn id="88" dur="500" fill="hold"/>
                                        <p:tgtEl>
                                          <p:spTgt spid="56"/>
                                        </p:tgtEl>
                                        <p:attrNameLst>
                                          <p:attrName>ppt_x</p:attrName>
                                        </p:attrNameLst>
                                      </p:cBhvr>
                                      <p:tavLst>
                                        <p:tav tm="0">
                                          <p:val>
                                            <p:strVal val="1+#ppt_w/2"/>
                                          </p:val>
                                        </p:tav>
                                        <p:tav tm="100000">
                                          <p:val>
                                            <p:strVal val="#ppt_x"/>
                                          </p:val>
                                        </p:tav>
                                      </p:tavLst>
                                    </p:anim>
                                    <p:anim calcmode="lin" valueType="num">
                                      <p:cBhvr additive="base">
                                        <p:cTn id="89" dur="500" fill="hold"/>
                                        <p:tgtEl>
                                          <p:spTgt spid="56"/>
                                        </p:tgtEl>
                                        <p:attrNameLst>
                                          <p:attrName>ppt_y</p:attrName>
                                        </p:attrNameLst>
                                      </p:cBhvr>
                                      <p:tavLst>
                                        <p:tav tm="0">
                                          <p:val>
                                            <p:strVal val="1+#ppt_h/2"/>
                                          </p:val>
                                        </p:tav>
                                        <p:tav tm="100000">
                                          <p:val>
                                            <p:strVal val="#ppt_y"/>
                                          </p:val>
                                        </p:tav>
                                      </p:tavLst>
                                    </p:anim>
                                  </p:childTnLst>
                                </p:cTn>
                              </p:par>
                              <p:par>
                                <p:cTn id="90" presetID="2" presetClass="entr" presetSubtype="2"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additive="base">
                                        <p:cTn id="92" dur="500" fill="hold"/>
                                        <p:tgtEl>
                                          <p:spTgt spid="57"/>
                                        </p:tgtEl>
                                        <p:attrNameLst>
                                          <p:attrName>ppt_x</p:attrName>
                                        </p:attrNameLst>
                                      </p:cBhvr>
                                      <p:tavLst>
                                        <p:tav tm="0">
                                          <p:val>
                                            <p:strVal val="1+#ppt_w/2"/>
                                          </p:val>
                                        </p:tav>
                                        <p:tav tm="100000">
                                          <p:val>
                                            <p:strVal val="#ppt_x"/>
                                          </p:val>
                                        </p:tav>
                                      </p:tavLst>
                                    </p:anim>
                                    <p:anim calcmode="lin" valueType="num">
                                      <p:cBhvr additive="base">
                                        <p:cTn id="93" dur="500" fill="hold"/>
                                        <p:tgtEl>
                                          <p:spTgt spid="57"/>
                                        </p:tgtEl>
                                        <p:attrNameLst>
                                          <p:attrName>ppt_y</p:attrName>
                                        </p:attrNameLst>
                                      </p:cBhvr>
                                      <p:tavLst>
                                        <p:tav tm="0">
                                          <p:val>
                                            <p:strVal val="#ppt_y"/>
                                          </p:val>
                                        </p:tav>
                                        <p:tav tm="100000">
                                          <p:val>
                                            <p:strVal val="#ppt_y"/>
                                          </p:val>
                                        </p:tav>
                                      </p:tavLst>
                                    </p:anim>
                                  </p:childTnLst>
                                </p:cTn>
                              </p:par>
                              <p:par>
                                <p:cTn id="94" presetID="2" presetClass="entr" presetSubtype="2" fill="hold" grpId="0" nodeType="withEffect">
                                  <p:stCondLst>
                                    <p:cond delay="0"/>
                                  </p:stCondLst>
                                  <p:childTnLst>
                                    <p:set>
                                      <p:cBhvr>
                                        <p:cTn id="95" dur="1" fill="hold">
                                          <p:stCondLst>
                                            <p:cond delay="0"/>
                                          </p:stCondLst>
                                        </p:cTn>
                                        <p:tgtEl>
                                          <p:spTgt spid="58"/>
                                        </p:tgtEl>
                                        <p:attrNameLst>
                                          <p:attrName>style.visibility</p:attrName>
                                        </p:attrNameLst>
                                      </p:cBhvr>
                                      <p:to>
                                        <p:strVal val="visible"/>
                                      </p:to>
                                    </p:set>
                                    <p:anim calcmode="lin" valueType="num">
                                      <p:cBhvr additive="base">
                                        <p:cTn id="96" dur="500" fill="hold"/>
                                        <p:tgtEl>
                                          <p:spTgt spid="58"/>
                                        </p:tgtEl>
                                        <p:attrNameLst>
                                          <p:attrName>ppt_x</p:attrName>
                                        </p:attrNameLst>
                                      </p:cBhvr>
                                      <p:tavLst>
                                        <p:tav tm="0">
                                          <p:val>
                                            <p:strVal val="1+#ppt_w/2"/>
                                          </p:val>
                                        </p:tav>
                                        <p:tav tm="100000">
                                          <p:val>
                                            <p:strVal val="#ppt_x"/>
                                          </p:val>
                                        </p:tav>
                                      </p:tavLst>
                                    </p:anim>
                                    <p:anim calcmode="lin" valueType="num">
                                      <p:cBhvr additive="base">
                                        <p:cTn id="97" dur="500" fill="hold"/>
                                        <p:tgtEl>
                                          <p:spTgt spid="58"/>
                                        </p:tgtEl>
                                        <p:attrNameLst>
                                          <p:attrName>ppt_y</p:attrName>
                                        </p:attrNameLst>
                                      </p:cBhvr>
                                      <p:tavLst>
                                        <p:tav tm="0">
                                          <p:val>
                                            <p:strVal val="#ppt_y"/>
                                          </p:val>
                                        </p:tav>
                                        <p:tav tm="100000">
                                          <p:val>
                                            <p:strVal val="#ppt_y"/>
                                          </p:val>
                                        </p:tav>
                                      </p:tavLst>
                                    </p:anim>
                                  </p:childTnLst>
                                </p:cTn>
                              </p:par>
                            </p:childTnLst>
                          </p:cTn>
                        </p:par>
                        <p:par>
                          <p:cTn id="98" fill="hold">
                            <p:stCondLst>
                              <p:cond delay="5000"/>
                            </p:stCondLst>
                            <p:childTnLst>
                              <p:par>
                                <p:cTn id="99" presetID="53" presetClass="entr" presetSubtype="16" fill="hold" grpId="0" nodeType="afterEffect">
                                  <p:stCondLst>
                                    <p:cond delay="0"/>
                                  </p:stCondLst>
                                  <p:childTnLst>
                                    <p:set>
                                      <p:cBhvr>
                                        <p:cTn id="100" dur="1" fill="hold">
                                          <p:stCondLst>
                                            <p:cond delay="0"/>
                                          </p:stCondLst>
                                        </p:cTn>
                                        <p:tgtEl>
                                          <p:spTgt spid="59"/>
                                        </p:tgtEl>
                                        <p:attrNameLst>
                                          <p:attrName>style.visibility</p:attrName>
                                        </p:attrNameLst>
                                      </p:cBhvr>
                                      <p:to>
                                        <p:strVal val="visible"/>
                                      </p:to>
                                    </p:set>
                                    <p:anim calcmode="lin" valueType="num">
                                      <p:cBhvr>
                                        <p:cTn id="101" dur="500" fill="hold"/>
                                        <p:tgtEl>
                                          <p:spTgt spid="59"/>
                                        </p:tgtEl>
                                        <p:attrNameLst>
                                          <p:attrName>ppt_w</p:attrName>
                                        </p:attrNameLst>
                                      </p:cBhvr>
                                      <p:tavLst>
                                        <p:tav tm="0">
                                          <p:val>
                                            <p:fltVal val="0"/>
                                          </p:val>
                                        </p:tav>
                                        <p:tav tm="100000">
                                          <p:val>
                                            <p:strVal val="#ppt_w"/>
                                          </p:val>
                                        </p:tav>
                                      </p:tavLst>
                                    </p:anim>
                                    <p:anim calcmode="lin" valueType="num">
                                      <p:cBhvr>
                                        <p:cTn id="102" dur="500" fill="hold"/>
                                        <p:tgtEl>
                                          <p:spTgt spid="59"/>
                                        </p:tgtEl>
                                        <p:attrNameLst>
                                          <p:attrName>ppt_h</p:attrName>
                                        </p:attrNameLst>
                                      </p:cBhvr>
                                      <p:tavLst>
                                        <p:tav tm="0">
                                          <p:val>
                                            <p:fltVal val="0"/>
                                          </p:val>
                                        </p:tav>
                                        <p:tav tm="100000">
                                          <p:val>
                                            <p:strVal val="#ppt_h"/>
                                          </p:val>
                                        </p:tav>
                                      </p:tavLst>
                                    </p:anim>
                                    <p:animEffect transition="in" filter="fade">
                                      <p:cBhvr>
                                        <p:cTn id="103" dur="500"/>
                                        <p:tgtEl>
                                          <p:spTgt spid="59"/>
                                        </p:tgtEl>
                                      </p:cBhvr>
                                    </p:animEffect>
                                  </p:childTnLst>
                                </p:cTn>
                              </p:par>
                              <p:par>
                                <p:cTn id="104" presetID="2" presetClass="entr" presetSubtype="6" fill="hold" nodeType="withEffect">
                                  <p:stCondLst>
                                    <p:cond delay="0"/>
                                  </p:stCondLst>
                                  <p:childTnLst>
                                    <p:set>
                                      <p:cBhvr>
                                        <p:cTn id="105" dur="1" fill="hold">
                                          <p:stCondLst>
                                            <p:cond delay="0"/>
                                          </p:stCondLst>
                                        </p:cTn>
                                        <p:tgtEl>
                                          <p:spTgt spid="60"/>
                                        </p:tgtEl>
                                        <p:attrNameLst>
                                          <p:attrName>style.visibility</p:attrName>
                                        </p:attrNameLst>
                                      </p:cBhvr>
                                      <p:to>
                                        <p:strVal val="visible"/>
                                      </p:to>
                                    </p:set>
                                    <p:anim calcmode="lin" valueType="num">
                                      <p:cBhvr additive="base">
                                        <p:cTn id="106" dur="500" fill="hold"/>
                                        <p:tgtEl>
                                          <p:spTgt spid="60"/>
                                        </p:tgtEl>
                                        <p:attrNameLst>
                                          <p:attrName>ppt_x</p:attrName>
                                        </p:attrNameLst>
                                      </p:cBhvr>
                                      <p:tavLst>
                                        <p:tav tm="0">
                                          <p:val>
                                            <p:strVal val="1+#ppt_w/2"/>
                                          </p:val>
                                        </p:tav>
                                        <p:tav tm="100000">
                                          <p:val>
                                            <p:strVal val="#ppt_x"/>
                                          </p:val>
                                        </p:tav>
                                      </p:tavLst>
                                    </p:anim>
                                    <p:anim calcmode="lin" valueType="num">
                                      <p:cBhvr additive="base">
                                        <p:cTn id="107" dur="500" fill="hold"/>
                                        <p:tgtEl>
                                          <p:spTgt spid="60"/>
                                        </p:tgtEl>
                                        <p:attrNameLst>
                                          <p:attrName>ppt_y</p:attrName>
                                        </p:attrNameLst>
                                      </p:cBhvr>
                                      <p:tavLst>
                                        <p:tav tm="0">
                                          <p:val>
                                            <p:strVal val="1+#ppt_h/2"/>
                                          </p:val>
                                        </p:tav>
                                        <p:tav tm="100000">
                                          <p:val>
                                            <p:strVal val="#ppt_y"/>
                                          </p:val>
                                        </p:tav>
                                      </p:tavLst>
                                    </p:anim>
                                  </p:childTnLst>
                                </p:cTn>
                              </p:par>
                              <p:par>
                                <p:cTn id="108" presetID="2" presetClass="entr" presetSubtype="2" fill="hold" grpId="0" nodeType="withEffect">
                                  <p:stCondLst>
                                    <p:cond delay="0"/>
                                  </p:stCondLst>
                                  <p:childTnLst>
                                    <p:set>
                                      <p:cBhvr>
                                        <p:cTn id="109" dur="1" fill="hold">
                                          <p:stCondLst>
                                            <p:cond delay="0"/>
                                          </p:stCondLst>
                                        </p:cTn>
                                        <p:tgtEl>
                                          <p:spTgt spid="61"/>
                                        </p:tgtEl>
                                        <p:attrNameLst>
                                          <p:attrName>style.visibility</p:attrName>
                                        </p:attrNameLst>
                                      </p:cBhvr>
                                      <p:to>
                                        <p:strVal val="visible"/>
                                      </p:to>
                                    </p:set>
                                    <p:anim calcmode="lin" valueType="num">
                                      <p:cBhvr additive="base">
                                        <p:cTn id="110" dur="500" fill="hold"/>
                                        <p:tgtEl>
                                          <p:spTgt spid="61"/>
                                        </p:tgtEl>
                                        <p:attrNameLst>
                                          <p:attrName>ppt_x</p:attrName>
                                        </p:attrNameLst>
                                      </p:cBhvr>
                                      <p:tavLst>
                                        <p:tav tm="0">
                                          <p:val>
                                            <p:strVal val="1+#ppt_w/2"/>
                                          </p:val>
                                        </p:tav>
                                        <p:tav tm="100000">
                                          <p:val>
                                            <p:strVal val="#ppt_x"/>
                                          </p:val>
                                        </p:tav>
                                      </p:tavLst>
                                    </p:anim>
                                    <p:anim calcmode="lin" valueType="num">
                                      <p:cBhvr additive="base">
                                        <p:cTn id="111" dur="500" fill="hold"/>
                                        <p:tgtEl>
                                          <p:spTgt spid="61"/>
                                        </p:tgtEl>
                                        <p:attrNameLst>
                                          <p:attrName>ppt_y</p:attrName>
                                        </p:attrNameLst>
                                      </p:cBhvr>
                                      <p:tavLst>
                                        <p:tav tm="0">
                                          <p:val>
                                            <p:strVal val="#ppt_y"/>
                                          </p:val>
                                        </p:tav>
                                        <p:tav tm="100000">
                                          <p:val>
                                            <p:strVal val="#ppt_y"/>
                                          </p:val>
                                        </p:tav>
                                      </p:tavLst>
                                    </p:anim>
                                  </p:childTnLst>
                                </p:cTn>
                              </p:par>
                              <p:par>
                                <p:cTn id="112" presetID="2" presetClass="entr" presetSubtype="2" fill="hold" grpId="0" nodeType="withEffect">
                                  <p:stCondLst>
                                    <p:cond delay="0"/>
                                  </p:stCondLst>
                                  <p:childTnLst>
                                    <p:set>
                                      <p:cBhvr>
                                        <p:cTn id="113" dur="1" fill="hold">
                                          <p:stCondLst>
                                            <p:cond delay="0"/>
                                          </p:stCondLst>
                                        </p:cTn>
                                        <p:tgtEl>
                                          <p:spTgt spid="62"/>
                                        </p:tgtEl>
                                        <p:attrNameLst>
                                          <p:attrName>style.visibility</p:attrName>
                                        </p:attrNameLst>
                                      </p:cBhvr>
                                      <p:to>
                                        <p:strVal val="visible"/>
                                      </p:to>
                                    </p:set>
                                    <p:anim calcmode="lin" valueType="num">
                                      <p:cBhvr additive="base">
                                        <p:cTn id="114" dur="500" fill="hold"/>
                                        <p:tgtEl>
                                          <p:spTgt spid="62"/>
                                        </p:tgtEl>
                                        <p:attrNameLst>
                                          <p:attrName>ppt_x</p:attrName>
                                        </p:attrNameLst>
                                      </p:cBhvr>
                                      <p:tavLst>
                                        <p:tav tm="0">
                                          <p:val>
                                            <p:strVal val="1+#ppt_w/2"/>
                                          </p:val>
                                        </p:tav>
                                        <p:tav tm="100000">
                                          <p:val>
                                            <p:strVal val="#ppt_x"/>
                                          </p:val>
                                        </p:tav>
                                      </p:tavLst>
                                    </p:anim>
                                    <p:anim calcmode="lin" valueType="num">
                                      <p:cBhvr additive="base">
                                        <p:cTn id="115"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23" grpId="0" animBg="1"/>
      <p:bldP spid="24" grpId="0"/>
      <p:bldP spid="25" grpId="0" animBg="1"/>
      <p:bldP spid="26" grpId="0"/>
      <p:bldP spid="27" grpId="0" animBg="1"/>
      <p:bldP spid="28" grpId="0"/>
      <p:bldP spid="29" grpId="0" animBg="1"/>
      <p:bldP spid="30" grpId="0"/>
      <p:bldP spid="31" grpId="0" animBg="1"/>
      <p:bldP spid="33" grpId="0"/>
      <p:bldP spid="54" grpId="0"/>
      <p:bldP spid="55" grpId="0" animBg="1"/>
      <p:bldP spid="57" grpId="0"/>
      <p:bldP spid="58" grpId="0"/>
      <p:bldP spid="59" grpId="0" animBg="1"/>
      <p:bldP spid="61" grpId="0"/>
      <p:bldP spid="62" grpId="0"/>
      <p:bldP spid="63" grpId="0" animBg="1"/>
      <p:bldP spid="64" grpId="0"/>
      <p:bldP spid="65" grpId="0"/>
      <p:bldP spid="66" grpId="0"/>
      <p:bldP spid="6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cxnSp>
        <p:nvCxnSpPr>
          <p:cNvPr id="19" name="直接连接符 18"/>
          <p:cNvCxnSpPr/>
          <p:nvPr/>
        </p:nvCxnSpPr>
        <p:spPr>
          <a:xfrm>
            <a:off x="2699792" y="3075806"/>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499992" y="3075806"/>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300192" y="3075806"/>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880128" y="3111810"/>
            <a:ext cx="1819664" cy="1222885"/>
            <a:chOff x="880128" y="3075806"/>
            <a:chExt cx="1819664" cy="1222885"/>
          </a:xfrm>
        </p:grpSpPr>
        <p:sp>
          <p:nvSpPr>
            <p:cNvPr id="23"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25" name="组合 24"/>
          <p:cNvGrpSpPr/>
          <p:nvPr/>
        </p:nvGrpSpPr>
        <p:grpSpPr>
          <a:xfrm>
            <a:off x="2699792" y="3111810"/>
            <a:ext cx="1819664" cy="1222885"/>
            <a:chOff x="2699792" y="3075806"/>
            <a:chExt cx="1819664" cy="1222885"/>
          </a:xfrm>
        </p:grpSpPr>
        <p:sp>
          <p:nvSpPr>
            <p:cNvPr id="26" name="文本框 25"/>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28" name="组合 27"/>
          <p:cNvGrpSpPr/>
          <p:nvPr/>
        </p:nvGrpSpPr>
        <p:grpSpPr>
          <a:xfrm>
            <a:off x="4499992" y="3111810"/>
            <a:ext cx="1819664" cy="1222885"/>
            <a:chOff x="4499992" y="3075806"/>
            <a:chExt cx="1819664" cy="1222885"/>
          </a:xfrm>
        </p:grpSpPr>
        <p:sp>
          <p:nvSpPr>
            <p:cNvPr id="45"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46" name="矩形 45"/>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47" name="组合 46"/>
          <p:cNvGrpSpPr/>
          <p:nvPr/>
        </p:nvGrpSpPr>
        <p:grpSpPr>
          <a:xfrm>
            <a:off x="6372200" y="3111810"/>
            <a:ext cx="1819664" cy="1222885"/>
            <a:chOff x="6372200" y="3075806"/>
            <a:chExt cx="1819664" cy="1222885"/>
          </a:xfrm>
        </p:grpSpPr>
        <p:sp>
          <p:nvSpPr>
            <p:cNvPr id="48"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50" name="组合 49"/>
          <p:cNvGrpSpPr/>
          <p:nvPr/>
        </p:nvGrpSpPr>
        <p:grpSpPr>
          <a:xfrm>
            <a:off x="4572000" y="1419623"/>
            <a:ext cx="1584176" cy="1440160"/>
            <a:chOff x="4572000" y="1347615"/>
            <a:chExt cx="1584176" cy="1440160"/>
          </a:xfrm>
        </p:grpSpPr>
        <p:sp>
          <p:nvSpPr>
            <p:cNvPr id="51" name="流程图: 手动操作 50"/>
            <p:cNvSpPr/>
            <p:nvPr/>
          </p:nvSpPr>
          <p:spPr>
            <a:xfrm rot="16200000">
              <a:off x="4644008" y="1275607"/>
              <a:ext cx="1440160" cy="1584176"/>
            </a:xfrm>
            <a:prstGeom prst="flowChartManualOperati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2"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6300192" y="1419623"/>
            <a:ext cx="1584176" cy="1440160"/>
            <a:chOff x="6300192" y="1347615"/>
            <a:chExt cx="1584176" cy="1440160"/>
          </a:xfrm>
        </p:grpSpPr>
        <p:sp>
          <p:nvSpPr>
            <p:cNvPr id="55" name="流程图: 手动操作 54"/>
            <p:cNvSpPr/>
            <p:nvPr/>
          </p:nvSpPr>
          <p:spPr>
            <a:xfrm rot="16200000">
              <a:off x="6372200" y="1275607"/>
              <a:ext cx="1440160" cy="1584176"/>
            </a:xfrm>
            <a:prstGeom prst="flowChartManualOperat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6"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2843808" y="1419623"/>
            <a:ext cx="1584176" cy="1440160"/>
            <a:chOff x="2843808" y="1347615"/>
            <a:chExt cx="1584176" cy="1440160"/>
          </a:xfrm>
        </p:grpSpPr>
        <p:sp>
          <p:nvSpPr>
            <p:cNvPr id="58" name="流程图: 手动操作 57"/>
            <p:cNvSpPr/>
            <p:nvPr/>
          </p:nvSpPr>
          <p:spPr>
            <a:xfrm rot="16200000">
              <a:off x="2915816" y="1275607"/>
              <a:ext cx="1440160" cy="1584176"/>
            </a:xfrm>
            <a:prstGeom prst="flowChartManualOperat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1115616" y="1419622"/>
            <a:ext cx="1584176" cy="1440160"/>
            <a:chOff x="1115616" y="1347614"/>
            <a:chExt cx="1584176" cy="1440160"/>
          </a:xfrm>
        </p:grpSpPr>
        <p:sp>
          <p:nvSpPr>
            <p:cNvPr id="61" name="流程图: 手动操作 60"/>
            <p:cNvSpPr/>
            <p:nvPr/>
          </p:nvSpPr>
          <p:spPr>
            <a:xfrm rot="16200000">
              <a:off x="1187624" y="1275606"/>
              <a:ext cx="1440160" cy="1584176"/>
            </a:xfrm>
            <a:prstGeom prst="flowChartManualOperation">
              <a:avLst/>
            </a:prstGeom>
            <a:solidFill>
              <a:srgbClr val="9D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2"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211095"/>
      </p:ext>
    </p:extLst>
  </p:cSld>
  <p:clrMapOvr>
    <a:masterClrMapping/>
  </p:clrMapOvr>
  <mc:AlternateContent xmlns:mc="http://schemas.openxmlformats.org/markup-compatibility/2006" xmlns:p14="http://schemas.microsoft.com/office/powerpoint/2010/main">
    <mc:Choice Requires="p14">
      <p:transition p14:dur="10" advTm="10000">
        <p14:prism/>
      </p:transition>
    </mc:Choice>
    <mc:Fallback xmlns="">
      <p:transition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4)">
                                      <p:cBhvr>
                                        <p:cTn id="7" dur="1000"/>
                                        <p:tgtEl>
                                          <p:spTgt spid="53"/>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1+#ppt_w/2"/>
                                          </p:val>
                                        </p:tav>
                                        <p:tav tm="100000">
                                          <p:val>
                                            <p:strVal val="#ppt_x"/>
                                          </p:val>
                                        </p:tav>
                                      </p:tavLst>
                                    </p:anim>
                                    <p:anim calcmode="lin" valueType="num">
                                      <p:cBhvr additive="base">
                                        <p:cTn id="12" dur="500" fill="hold"/>
                                        <p:tgtEl>
                                          <p:spTgt spid="6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fill="hold"/>
                                        <p:tgtEl>
                                          <p:spTgt spid="57"/>
                                        </p:tgtEl>
                                        <p:attrNameLst>
                                          <p:attrName>ppt_x</p:attrName>
                                        </p:attrNameLst>
                                      </p:cBhvr>
                                      <p:tavLst>
                                        <p:tav tm="0">
                                          <p:val>
                                            <p:strVal val="1+#ppt_w/2"/>
                                          </p:val>
                                        </p:tav>
                                        <p:tav tm="100000">
                                          <p:val>
                                            <p:strVal val="#ppt_x"/>
                                          </p:val>
                                        </p:tav>
                                      </p:tavLst>
                                    </p:anim>
                                    <p:anim calcmode="lin" valueType="num">
                                      <p:cBhvr additive="base">
                                        <p:cTn id="17" dur="500" fill="hold"/>
                                        <p:tgtEl>
                                          <p:spTgt spid="5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additive="base">
                                        <p:cTn id="26" dur="500" fill="hold"/>
                                        <p:tgtEl>
                                          <p:spTgt spid="54"/>
                                        </p:tgtEl>
                                        <p:attrNameLst>
                                          <p:attrName>ppt_x</p:attrName>
                                        </p:attrNameLst>
                                      </p:cBhvr>
                                      <p:tavLst>
                                        <p:tav tm="0">
                                          <p:val>
                                            <p:strVal val="1+#ppt_w/2"/>
                                          </p:val>
                                        </p:tav>
                                        <p:tav tm="100000">
                                          <p:val>
                                            <p:strVal val="#ppt_x"/>
                                          </p:val>
                                        </p:tav>
                                      </p:tavLst>
                                    </p:anim>
                                    <p:anim calcmode="lin" valueType="num">
                                      <p:cBhvr additive="base">
                                        <p:cTn id="27" dur="500" fill="hold"/>
                                        <p:tgtEl>
                                          <p:spTgt spid="54"/>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500"/>
                                        <p:tgtEl>
                                          <p:spTgt spid="20"/>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up)">
                                      <p:cBhvr>
                                        <p:cTn id="51" dur="500"/>
                                        <p:tgtEl>
                                          <p:spTgt spid="2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up)">
                                      <p:cBhvr>
                                        <p:cTn id="5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grpSp>
        <p:nvGrpSpPr>
          <p:cNvPr id="17" name="组合 16"/>
          <p:cNvGrpSpPr/>
          <p:nvPr/>
        </p:nvGrpSpPr>
        <p:grpSpPr>
          <a:xfrm>
            <a:off x="845586" y="1271753"/>
            <a:ext cx="1404156" cy="1404156"/>
            <a:chOff x="467544" y="1578560"/>
            <a:chExt cx="1872208" cy="1872208"/>
          </a:xfrm>
        </p:grpSpPr>
        <p:sp>
          <p:nvSpPr>
            <p:cNvPr id="18" name="弦形 17"/>
            <p:cNvSpPr/>
            <p:nvPr/>
          </p:nvSpPr>
          <p:spPr>
            <a:xfrm rot="19715174">
              <a:off x="537184" y="1644658"/>
              <a:ext cx="1732929" cy="1732929"/>
            </a:xfrm>
            <a:prstGeom prst="chord">
              <a:avLst>
                <a:gd name="adj1" fmla="val 2700000"/>
                <a:gd name="adj2" fmla="val 1176119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solidFill>
                  <a:schemeClr val="bg1"/>
                </a:solidFill>
                <a:latin typeface="+mn-ea"/>
              </a:endParaRPr>
            </a:p>
          </p:txBody>
        </p:sp>
        <p:grpSp>
          <p:nvGrpSpPr>
            <p:cNvPr id="19" name="组合 18"/>
            <p:cNvGrpSpPr/>
            <p:nvPr/>
          </p:nvGrpSpPr>
          <p:grpSpPr>
            <a:xfrm>
              <a:off x="467544" y="1578560"/>
              <a:ext cx="1872208" cy="1872208"/>
              <a:chOff x="467544" y="1578560"/>
              <a:chExt cx="1872208" cy="1872208"/>
            </a:xfrm>
          </p:grpSpPr>
          <p:sp>
            <p:nvSpPr>
              <p:cNvPr id="20" name="椭圆 19"/>
              <p:cNvSpPr/>
              <p:nvPr/>
            </p:nvSpPr>
            <p:spPr>
              <a:xfrm>
                <a:off x="467544"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solidFill>
                    <a:schemeClr val="bg1"/>
                  </a:solidFill>
                  <a:latin typeface="+mn-ea"/>
                </a:endParaRPr>
              </a:p>
            </p:txBody>
          </p:sp>
          <p:sp>
            <p:nvSpPr>
              <p:cNvPr id="21" name="TextBox 20"/>
              <p:cNvSpPr txBox="1"/>
              <p:nvPr/>
            </p:nvSpPr>
            <p:spPr>
              <a:xfrm>
                <a:off x="909709" y="2194119"/>
                <a:ext cx="987877" cy="553997"/>
              </a:xfrm>
              <a:prstGeom prst="rect">
                <a:avLst/>
              </a:prstGeom>
              <a:noFill/>
              <a:ln>
                <a:noFill/>
              </a:ln>
            </p:spPr>
            <p:txBody>
              <a:bodyPr wrap="none" rtlCol="0">
                <a:spAutoFit/>
              </a:bodyPr>
              <a:lstStyle/>
              <a:p>
                <a:pPr algn="ctr"/>
                <a:r>
                  <a:rPr lang="en-US" altLang="zh-CN" sz="2100" b="0" dirty="0">
                    <a:solidFill>
                      <a:schemeClr val="bg1"/>
                    </a:solidFill>
                    <a:latin typeface="+mn-ea"/>
                    <a:ea typeface="+mn-ea"/>
                  </a:rPr>
                  <a:t>20%</a:t>
                </a:r>
                <a:endParaRPr lang="zh-CN" altLang="en-US" sz="2100" b="0" dirty="0">
                  <a:solidFill>
                    <a:schemeClr val="bg1"/>
                  </a:solidFill>
                  <a:latin typeface="+mn-ea"/>
                  <a:ea typeface="+mn-ea"/>
                </a:endParaRPr>
              </a:p>
            </p:txBody>
          </p:sp>
        </p:grpSp>
      </p:grpSp>
      <p:grpSp>
        <p:nvGrpSpPr>
          <p:cNvPr id="22" name="组合 21"/>
          <p:cNvGrpSpPr/>
          <p:nvPr/>
        </p:nvGrpSpPr>
        <p:grpSpPr>
          <a:xfrm>
            <a:off x="2873398" y="1271753"/>
            <a:ext cx="1404156" cy="1404156"/>
            <a:chOff x="2603781" y="1578560"/>
            <a:chExt cx="1872208" cy="1872208"/>
          </a:xfrm>
        </p:grpSpPr>
        <p:sp>
          <p:nvSpPr>
            <p:cNvPr id="23" name="弦形 22"/>
            <p:cNvSpPr/>
            <p:nvPr/>
          </p:nvSpPr>
          <p:spPr>
            <a:xfrm rot="18780312">
              <a:off x="2678221" y="1651667"/>
              <a:ext cx="1732929" cy="1732929"/>
            </a:xfrm>
            <a:prstGeom prst="chord">
              <a:avLst>
                <a:gd name="adj1" fmla="val 2700000"/>
                <a:gd name="adj2" fmla="val 1364353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solidFill>
                  <a:schemeClr val="bg1"/>
                </a:solidFill>
                <a:latin typeface="+mn-ea"/>
              </a:endParaRPr>
            </a:p>
          </p:txBody>
        </p:sp>
        <p:grpSp>
          <p:nvGrpSpPr>
            <p:cNvPr id="24" name="组合 23"/>
            <p:cNvGrpSpPr/>
            <p:nvPr/>
          </p:nvGrpSpPr>
          <p:grpSpPr>
            <a:xfrm>
              <a:off x="2603781" y="1578560"/>
              <a:ext cx="1872208" cy="1872208"/>
              <a:chOff x="2603781" y="1578560"/>
              <a:chExt cx="1872208" cy="1872208"/>
            </a:xfrm>
          </p:grpSpPr>
          <p:sp>
            <p:nvSpPr>
              <p:cNvPr id="25" name="椭圆 24"/>
              <p:cNvSpPr/>
              <p:nvPr/>
            </p:nvSpPr>
            <p:spPr>
              <a:xfrm>
                <a:off x="2603781"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solidFill>
                    <a:schemeClr val="bg1"/>
                  </a:solidFill>
                  <a:latin typeface="+mn-ea"/>
                </a:endParaRPr>
              </a:p>
            </p:txBody>
          </p:sp>
          <p:sp>
            <p:nvSpPr>
              <p:cNvPr id="26" name="TextBox 25"/>
              <p:cNvSpPr txBox="1"/>
              <p:nvPr/>
            </p:nvSpPr>
            <p:spPr>
              <a:xfrm>
                <a:off x="3050746" y="2194119"/>
                <a:ext cx="987877" cy="553997"/>
              </a:xfrm>
              <a:prstGeom prst="rect">
                <a:avLst/>
              </a:prstGeom>
              <a:noFill/>
            </p:spPr>
            <p:txBody>
              <a:bodyPr wrap="none" rtlCol="0">
                <a:spAutoFit/>
              </a:bodyPr>
              <a:lstStyle/>
              <a:p>
                <a:pPr algn="ctr"/>
                <a:r>
                  <a:rPr lang="en-US" altLang="zh-CN" sz="2100" b="0" dirty="0">
                    <a:solidFill>
                      <a:schemeClr val="bg1"/>
                    </a:solidFill>
                    <a:latin typeface="+mn-ea"/>
                    <a:ea typeface="+mn-ea"/>
                  </a:rPr>
                  <a:t>40%</a:t>
                </a:r>
                <a:endParaRPr lang="zh-CN" altLang="en-US" sz="2100" b="0" dirty="0">
                  <a:solidFill>
                    <a:schemeClr val="bg1"/>
                  </a:solidFill>
                  <a:latin typeface="+mn-ea"/>
                  <a:ea typeface="+mn-ea"/>
                </a:endParaRPr>
              </a:p>
            </p:txBody>
          </p:sp>
        </p:grpSp>
      </p:grpSp>
      <p:grpSp>
        <p:nvGrpSpPr>
          <p:cNvPr id="27" name="组合 26"/>
          <p:cNvGrpSpPr/>
          <p:nvPr/>
        </p:nvGrpSpPr>
        <p:grpSpPr>
          <a:xfrm>
            <a:off x="5011700" y="1271753"/>
            <a:ext cx="1404156" cy="1404156"/>
            <a:chOff x="4740018" y="1578560"/>
            <a:chExt cx="1872208" cy="1872208"/>
          </a:xfrm>
        </p:grpSpPr>
        <p:sp>
          <p:nvSpPr>
            <p:cNvPr id="28" name="椭圆 27"/>
            <p:cNvSpPr/>
            <p:nvPr/>
          </p:nvSpPr>
          <p:spPr>
            <a:xfrm>
              <a:off x="4740018"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solidFill>
                  <a:schemeClr val="bg1"/>
                </a:solidFill>
                <a:latin typeface="+mn-ea"/>
              </a:endParaRPr>
            </a:p>
          </p:txBody>
        </p:sp>
        <p:sp>
          <p:nvSpPr>
            <p:cNvPr id="29" name="弦形 28"/>
            <p:cNvSpPr/>
            <p:nvPr/>
          </p:nvSpPr>
          <p:spPr>
            <a:xfrm rot="18000000">
              <a:off x="4824171" y="1651666"/>
              <a:ext cx="1732929" cy="1732929"/>
            </a:xfrm>
            <a:prstGeom prst="chord">
              <a:avLst>
                <a:gd name="adj1" fmla="val 2700000"/>
                <a:gd name="adj2" fmla="val 152720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solidFill>
                  <a:schemeClr val="bg1"/>
                </a:solidFill>
                <a:latin typeface="+mn-ea"/>
              </a:endParaRPr>
            </a:p>
          </p:txBody>
        </p:sp>
        <p:sp>
          <p:nvSpPr>
            <p:cNvPr id="30" name="TextBox 29"/>
            <p:cNvSpPr txBox="1"/>
            <p:nvPr/>
          </p:nvSpPr>
          <p:spPr>
            <a:xfrm>
              <a:off x="5201070" y="2194119"/>
              <a:ext cx="987877" cy="553997"/>
            </a:xfrm>
            <a:prstGeom prst="rect">
              <a:avLst/>
            </a:prstGeom>
            <a:noFill/>
          </p:spPr>
          <p:txBody>
            <a:bodyPr wrap="none" rtlCol="0">
              <a:spAutoFit/>
            </a:bodyPr>
            <a:lstStyle/>
            <a:p>
              <a:pPr algn="ctr"/>
              <a:r>
                <a:rPr lang="en-US" altLang="zh-CN" sz="2100" b="0" dirty="0">
                  <a:solidFill>
                    <a:schemeClr val="bg1"/>
                  </a:solidFill>
                  <a:latin typeface="+mn-ea"/>
                  <a:ea typeface="+mn-ea"/>
                </a:rPr>
                <a:t>50%</a:t>
              </a:r>
              <a:endParaRPr lang="zh-CN" altLang="en-US" sz="2100" b="0" dirty="0">
                <a:solidFill>
                  <a:schemeClr val="bg1"/>
                </a:solidFill>
                <a:latin typeface="+mn-ea"/>
                <a:ea typeface="+mn-ea"/>
              </a:endParaRPr>
            </a:p>
          </p:txBody>
        </p:sp>
      </p:grpSp>
      <p:grpSp>
        <p:nvGrpSpPr>
          <p:cNvPr id="31" name="组合 30"/>
          <p:cNvGrpSpPr/>
          <p:nvPr/>
        </p:nvGrpSpPr>
        <p:grpSpPr>
          <a:xfrm>
            <a:off x="6984268" y="1271753"/>
            <a:ext cx="1404156" cy="1404156"/>
            <a:chOff x="6876256" y="1578560"/>
            <a:chExt cx="1872208" cy="1872208"/>
          </a:xfrm>
        </p:grpSpPr>
        <p:sp>
          <p:nvSpPr>
            <p:cNvPr id="32" name="椭圆 31"/>
            <p:cNvSpPr/>
            <p:nvPr/>
          </p:nvSpPr>
          <p:spPr>
            <a:xfrm>
              <a:off x="6876256"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solidFill>
                  <a:schemeClr val="bg1"/>
                </a:solidFill>
                <a:latin typeface="+mn-ea"/>
              </a:endParaRPr>
            </a:p>
          </p:txBody>
        </p:sp>
        <p:sp>
          <p:nvSpPr>
            <p:cNvPr id="33" name="弦形 32"/>
            <p:cNvSpPr/>
            <p:nvPr/>
          </p:nvSpPr>
          <p:spPr>
            <a:xfrm rot="16358992">
              <a:off x="6960409" y="1648200"/>
              <a:ext cx="1732929" cy="1732929"/>
            </a:xfrm>
            <a:prstGeom prst="chord">
              <a:avLst>
                <a:gd name="adj1" fmla="val 2700000"/>
                <a:gd name="adj2" fmla="val 1853352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solidFill>
                  <a:schemeClr val="bg1"/>
                </a:solidFill>
                <a:latin typeface="+mn-ea"/>
              </a:endParaRPr>
            </a:p>
          </p:txBody>
        </p:sp>
        <p:sp>
          <p:nvSpPr>
            <p:cNvPr id="34" name="TextBox 33"/>
            <p:cNvSpPr txBox="1"/>
            <p:nvPr/>
          </p:nvSpPr>
          <p:spPr>
            <a:xfrm>
              <a:off x="7340488" y="2194119"/>
              <a:ext cx="987877" cy="553997"/>
            </a:xfrm>
            <a:prstGeom prst="rect">
              <a:avLst/>
            </a:prstGeom>
            <a:noFill/>
          </p:spPr>
          <p:txBody>
            <a:bodyPr wrap="none" rtlCol="0">
              <a:spAutoFit/>
            </a:bodyPr>
            <a:lstStyle/>
            <a:p>
              <a:pPr algn="ctr"/>
              <a:r>
                <a:rPr lang="en-US" altLang="zh-CN" sz="2100" b="0" dirty="0">
                  <a:solidFill>
                    <a:schemeClr val="bg1"/>
                  </a:solidFill>
                  <a:latin typeface="+mn-ea"/>
                  <a:ea typeface="+mn-ea"/>
                </a:rPr>
                <a:t>90%</a:t>
              </a:r>
              <a:endParaRPr lang="zh-CN" altLang="en-US" sz="2100" b="0" dirty="0">
                <a:solidFill>
                  <a:schemeClr val="bg1"/>
                </a:solidFill>
                <a:latin typeface="+mn-ea"/>
                <a:ea typeface="+mn-ea"/>
              </a:endParaRPr>
            </a:p>
          </p:txBody>
        </p:sp>
      </p:grpSp>
      <p:cxnSp>
        <p:nvCxnSpPr>
          <p:cNvPr id="35" name="直接连接符 34"/>
          <p:cNvCxnSpPr/>
          <p:nvPr/>
        </p:nvCxnSpPr>
        <p:spPr>
          <a:xfrm>
            <a:off x="647564" y="2856007"/>
            <a:ext cx="7884876" cy="0"/>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36" name="组合 35"/>
          <p:cNvGrpSpPr/>
          <p:nvPr/>
        </p:nvGrpSpPr>
        <p:grpSpPr>
          <a:xfrm>
            <a:off x="683568" y="3055916"/>
            <a:ext cx="1689711" cy="1316034"/>
            <a:chOff x="251520" y="3957444"/>
            <a:chExt cx="2252948" cy="1754713"/>
          </a:xfrm>
        </p:grpSpPr>
        <p:sp>
          <p:nvSpPr>
            <p:cNvPr id="37" name="TextBox 36"/>
            <p:cNvSpPr txBox="1"/>
            <p:nvPr/>
          </p:nvSpPr>
          <p:spPr>
            <a:xfrm>
              <a:off x="323528" y="3957444"/>
              <a:ext cx="2108932" cy="410370"/>
            </a:xfrm>
            <a:prstGeom prst="rect">
              <a:avLst/>
            </a:prstGeom>
            <a:noFill/>
          </p:spPr>
          <p:txBody>
            <a:bodyPr wrap="square" rtlCol="0">
              <a:spAutoFit/>
            </a:bodyPr>
            <a:lstStyle/>
            <a:p>
              <a:pPr algn="ctr"/>
              <a:r>
                <a:rPr lang="zh-CN" altLang="en-US" sz="1400" b="0" dirty="0">
                  <a:solidFill>
                    <a:schemeClr val="bg1"/>
                  </a:solidFill>
                  <a:latin typeface="+mn-ea"/>
                  <a:ea typeface="+mn-ea"/>
                </a:rPr>
                <a:t>单击添加文本</a:t>
              </a:r>
            </a:p>
          </p:txBody>
        </p:sp>
        <p:sp>
          <p:nvSpPr>
            <p:cNvPr id="38" name="矩形 37"/>
            <p:cNvSpPr/>
            <p:nvPr/>
          </p:nvSpPr>
          <p:spPr>
            <a:xfrm>
              <a:off x="251520" y="4440014"/>
              <a:ext cx="2252948" cy="1272143"/>
            </a:xfrm>
            <a:prstGeom prst="rect">
              <a:avLst/>
            </a:prstGeom>
          </p:spPr>
          <p:txBody>
            <a:bodyPr wrap="square">
              <a:spAutoFit/>
            </a:bodyPr>
            <a:lstStyle/>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p>
          </p:txBody>
        </p:sp>
      </p:grpSp>
      <p:grpSp>
        <p:nvGrpSpPr>
          <p:cNvPr id="54" name="组合 53"/>
          <p:cNvGrpSpPr/>
          <p:nvPr/>
        </p:nvGrpSpPr>
        <p:grpSpPr>
          <a:xfrm>
            <a:off x="2699792" y="3055916"/>
            <a:ext cx="1689711" cy="1316034"/>
            <a:chOff x="2372306" y="3957444"/>
            <a:chExt cx="2252948" cy="1754713"/>
          </a:xfrm>
        </p:grpSpPr>
        <p:sp>
          <p:nvSpPr>
            <p:cNvPr id="55" name="TextBox 54"/>
            <p:cNvSpPr txBox="1"/>
            <p:nvPr/>
          </p:nvSpPr>
          <p:spPr>
            <a:xfrm>
              <a:off x="2411761" y="3957444"/>
              <a:ext cx="2160240" cy="410370"/>
            </a:xfrm>
            <a:prstGeom prst="rect">
              <a:avLst/>
            </a:prstGeom>
            <a:noFill/>
          </p:spPr>
          <p:txBody>
            <a:bodyPr wrap="square" rtlCol="0">
              <a:spAutoFit/>
            </a:bodyPr>
            <a:lstStyle/>
            <a:p>
              <a:pPr algn="ctr"/>
              <a:r>
                <a:rPr lang="zh-CN" altLang="en-US" sz="1400" b="0" dirty="0">
                  <a:solidFill>
                    <a:schemeClr val="bg1"/>
                  </a:solidFill>
                  <a:latin typeface="+mn-ea"/>
                  <a:ea typeface="+mn-ea"/>
                </a:rPr>
                <a:t>单击添加文本</a:t>
              </a:r>
            </a:p>
          </p:txBody>
        </p:sp>
        <p:sp>
          <p:nvSpPr>
            <p:cNvPr id="56" name="矩形 55"/>
            <p:cNvSpPr/>
            <p:nvPr/>
          </p:nvSpPr>
          <p:spPr>
            <a:xfrm>
              <a:off x="2372306" y="4440014"/>
              <a:ext cx="2252948" cy="1272143"/>
            </a:xfrm>
            <a:prstGeom prst="rect">
              <a:avLst/>
            </a:prstGeom>
          </p:spPr>
          <p:txBody>
            <a:bodyPr wrap="square">
              <a:spAutoFit/>
            </a:bodyPr>
            <a:lstStyle/>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p>
          </p:txBody>
        </p:sp>
      </p:grpSp>
      <p:grpSp>
        <p:nvGrpSpPr>
          <p:cNvPr id="57" name="组合 56"/>
          <p:cNvGrpSpPr/>
          <p:nvPr/>
        </p:nvGrpSpPr>
        <p:grpSpPr>
          <a:xfrm>
            <a:off x="4898513" y="3055916"/>
            <a:ext cx="1689711" cy="1316034"/>
            <a:chOff x="4493092" y="3957444"/>
            <a:chExt cx="2252948" cy="1754713"/>
          </a:xfrm>
        </p:grpSpPr>
        <p:sp>
          <p:nvSpPr>
            <p:cNvPr id="58" name="TextBox 57"/>
            <p:cNvSpPr txBox="1"/>
            <p:nvPr/>
          </p:nvSpPr>
          <p:spPr>
            <a:xfrm>
              <a:off x="4557204" y="3957444"/>
              <a:ext cx="2175036" cy="410370"/>
            </a:xfrm>
            <a:prstGeom prst="rect">
              <a:avLst/>
            </a:prstGeom>
            <a:noFill/>
          </p:spPr>
          <p:txBody>
            <a:bodyPr wrap="square" rtlCol="0">
              <a:spAutoFit/>
            </a:bodyPr>
            <a:lstStyle/>
            <a:p>
              <a:pPr algn="ctr"/>
              <a:r>
                <a:rPr lang="zh-CN" altLang="en-US" sz="1400" b="0" dirty="0">
                  <a:solidFill>
                    <a:schemeClr val="bg1"/>
                  </a:solidFill>
                  <a:latin typeface="+mn-ea"/>
                  <a:ea typeface="+mn-ea"/>
                </a:rPr>
                <a:t>单击添加文本</a:t>
              </a:r>
            </a:p>
          </p:txBody>
        </p:sp>
        <p:sp>
          <p:nvSpPr>
            <p:cNvPr id="59" name="矩形 58"/>
            <p:cNvSpPr/>
            <p:nvPr/>
          </p:nvSpPr>
          <p:spPr>
            <a:xfrm>
              <a:off x="4493092" y="4440014"/>
              <a:ext cx="2252948" cy="1272143"/>
            </a:xfrm>
            <a:prstGeom prst="rect">
              <a:avLst/>
            </a:prstGeom>
          </p:spPr>
          <p:txBody>
            <a:bodyPr wrap="square">
              <a:spAutoFit/>
            </a:bodyPr>
            <a:lstStyle/>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p>
          </p:txBody>
        </p:sp>
      </p:grpSp>
      <p:grpSp>
        <p:nvGrpSpPr>
          <p:cNvPr id="60" name="组合 59"/>
          <p:cNvGrpSpPr/>
          <p:nvPr/>
        </p:nvGrpSpPr>
        <p:grpSpPr>
          <a:xfrm>
            <a:off x="6914737" y="3055916"/>
            <a:ext cx="1689711" cy="1316034"/>
            <a:chOff x="6783548" y="3957444"/>
            <a:chExt cx="2252948" cy="1754713"/>
          </a:xfrm>
        </p:grpSpPr>
        <p:sp>
          <p:nvSpPr>
            <p:cNvPr id="61" name="TextBox 60"/>
            <p:cNvSpPr txBox="1"/>
            <p:nvPr/>
          </p:nvSpPr>
          <p:spPr>
            <a:xfrm>
              <a:off x="6921276" y="3957444"/>
              <a:ext cx="1971204" cy="410370"/>
            </a:xfrm>
            <a:prstGeom prst="rect">
              <a:avLst/>
            </a:prstGeom>
            <a:noFill/>
          </p:spPr>
          <p:txBody>
            <a:bodyPr wrap="square" rtlCol="0">
              <a:spAutoFit/>
            </a:bodyPr>
            <a:lstStyle/>
            <a:p>
              <a:pPr algn="ctr"/>
              <a:r>
                <a:rPr lang="zh-CN" altLang="en-US" sz="1400" b="0" dirty="0">
                  <a:solidFill>
                    <a:schemeClr val="bg1"/>
                  </a:solidFill>
                  <a:latin typeface="+mn-ea"/>
                  <a:ea typeface="+mn-ea"/>
                </a:rPr>
                <a:t>单击添加文本</a:t>
              </a:r>
            </a:p>
          </p:txBody>
        </p:sp>
        <p:sp>
          <p:nvSpPr>
            <p:cNvPr id="62" name="矩形 61"/>
            <p:cNvSpPr/>
            <p:nvPr/>
          </p:nvSpPr>
          <p:spPr>
            <a:xfrm>
              <a:off x="6783548" y="4440014"/>
              <a:ext cx="2252948" cy="1272143"/>
            </a:xfrm>
            <a:prstGeom prst="rect">
              <a:avLst/>
            </a:prstGeom>
          </p:spPr>
          <p:txBody>
            <a:bodyPr wrap="square">
              <a:spAutoFit/>
            </a:bodyPr>
            <a:lstStyle/>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endParaRPr lang="en-US" altLang="zh-CN" sz="1400" b="0" dirty="0">
                <a:solidFill>
                  <a:schemeClr val="bg1"/>
                </a:solidFill>
                <a:latin typeface="+mn-ea"/>
                <a:ea typeface="+mn-ea"/>
              </a:endParaRPr>
            </a:p>
            <a:p>
              <a:pPr lvl="0" algn="ctr"/>
              <a:r>
                <a:rPr lang="zh-CN" altLang="en-US" sz="1400" b="0" dirty="0">
                  <a:solidFill>
                    <a:schemeClr val="bg1"/>
                  </a:solidFill>
                  <a:latin typeface="+mn-ea"/>
                  <a:ea typeface="+mn-ea"/>
                </a:rPr>
                <a:t>单击此处添加文本</a:t>
              </a:r>
            </a:p>
          </p:txBody>
        </p:sp>
      </p:grpSp>
    </p:spTree>
  </p:cSld>
  <p:clrMapOvr>
    <a:masterClrMapping/>
  </p:clrMapOvr>
  <mc:AlternateContent xmlns:mc="http://schemas.openxmlformats.org/markup-compatibility/2006" xmlns:p14="http://schemas.microsoft.com/office/powerpoint/2010/main">
    <mc:Choice Requires="p14">
      <p:transition p14:dur="10" advTm="8000">
        <p14:window dir="vert"/>
      </p:transition>
    </mc:Choice>
    <mc:Fallback xmlns="">
      <p:transition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500"/>
                                </p:stCondLst>
                                <p:childTnLst>
                                  <p:par>
                                    <p:cTn id="13" presetID="2" presetClass="entr" presetSubtype="1" fill="hold" nodeType="afterEffect" p14:presetBounceEnd="48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48000">
                                          <p:cBhvr additive="base">
                                            <p:cTn id="15" dur="500" fill="hold"/>
                                            <p:tgtEl>
                                              <p:spTgt spid="17"/>
                                            </p:tgtEl>
                                            <p:attrNameLst>
                                              <p:attrName>ppt_x</p:attrName>
                                            </p:attrNameLst>
                                          </p:cBhvr>
                                          <p:tavLst>
                                            <p:tav tm="0">
                                              <p:val>
                                                <p:strVal val="#ppt_x"/>
                                              </p:val>
                                            </p:tav>
                                            <p:tav tm="100000">
                                              <p:val>
                                                <p:strVal val="#ppt_x"/>
                                              </p:val>
                                            </p:tav>
                                          </p:tavLst>
                                        </p:anim>
                                        <p:anim calcmode="lin" valueType="num" p14:bounceEnd="48000">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childTnLst>
                              </p:cTn>
                            </p:par>
                            <p:par>
                              <p:cTn id="20" fill="hold">
                                <p:stCondLst>
                                  <p:cond delay="2000"/>
                                </p:stCondLst>
                                <p:childTnLst>
                                  <p:par>
                                    <p:cTn id="21" presetID="2" presetClass="entr" presetSubtype="1" fill="hold" nodeType="afterEffect" p14:presetBounceEnd="48000">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14:bounceEnd="48000">
                                          <p:cBhvr additive="base">
                                            <p:cTn id="23" dur="500" fill="hold"/>
                                            <p:tgtEl>
                                              <p:spTgt spid="22"/>
                                            </p:tgtEl>
                                            <p:attrNameLst>
                                              <p:attrName>ppt_x</p:attrName>
                                            </p:attrNameLst>
                                          </p:cBhvr>
                                          <p:tavLst>
                                            <p:tav tm="0">
                                              <p:val>
                                                <p:strVal val="#ppt_x"/>
                                              </p:val>
                                            </p:tav>
                                            <p:tav tm="100000">
                                              <p:val>
                                                <p:strVal val="#ppt_x"/>
                                              </p:val>
                                            </p:tav>
                                          </p:tavLst>
                                        </p:anim>
                                        <p:anim calcmode="lin" valueType="num" p14:bounceEnd="48000">
                                          <p:cBhvr additive="base">
                                            <p:cTn id="24" dur="500" fill="hold"/>
                                            <p:tgtEl>
                                              <p:spTgt spid="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500"/>
                                            <p:tgtEl>
                                              <p:spTgt spid="54"/>
                                            </p:tgtEl>
                                          </p:cBhvr>
                                        </p:animEffect>
                                      </p:childTnLst>
                                    </p:cTn>
                                  </p:par>
                                </p:childTnLst>
                              </p:cTn>
                            </p:par>
                            <p:par>
                              <p:cTn id="28" fill="hold">
                                <p:stCondLst>
                                  <p:cond delay="2500"/>
                                </p:stCondLst>
                                <p:childTnLst>
                                  <p:par>
                                    <p:cTn id="29" presetID="2" presetClass="entr" presetSubtype="1" fill="hold" nodeType="afterEffect" p14:presetBounceEnd="48000">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14:bounceEnd="48000">
                                          <p:cBhvr additive="base">
                                            <p:cTn id="31" dur="500" fill="hold"/>
                                            <p:tgtEl>
                                              <p:spTgt spid="27"/>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up)">
                                          <p:cBhvr>
                                            <p:cTn id="35" dur="500"/>
                                            <p:tgtEl>
                                              <p:spTgt spid="57"/>
                                            </p:tgtEl>
                                          </p:cBhvr>
                                        </p:animEffect>
                                      </p:childTnLst>
                                    </p:cTn>
                                  </p:par>
                                </p:childTnLst>
                              </p:cTn>
                            </p:par>
                            <p:par>
                              <p:cTn id="36" fill="hold">
                                <p:stCondLst>
                                  <p:cond delay="3000"/>
                                </p:stCondLst>
                                <p:childTnLst>
                                  <p:par>
                                    <p:cTn id="37" presetID="2" presetClass="entr" presetSubtype="1" fill="hold" nodeType="afterEffect" p14:presetBounceEnd="48000">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14:bounceEnd="48000">
                                          <p:cBhvr additive="base">
                                            <p:cTn id="39" dur="500" fill="hold"/>
                                            <p:tgtEl>
                                              <p:spTgt spid="31"/>
                                            </p:tgtEl>
                                            <p:attrNameLst>
                                              <p:attrName>ppt_x</p:attrName>
                                            </p:attrNameLst>
                                          </p:cBhvr>
                                          <p:tavLst>
                                            <p:tav tm="0">
                                              <p:val>
                                                <p:strVal val="#ppt_x"/>
                                              </p:val>
                                            </p:tav>
                                            <p:tav tm="100000">
                                              <p:val>
                                                <p:strVal val="#ppt_x"/>
                                              </p:val>
                                            </p:tav>
                                          </p:tavLst>
                                        </p:anim>
                                        <p:anim calcmode="lin" valueType="num" p14:bounceEnd="48000">
                                          <p:cBhvr additive="base">
                                            <p:cTn id="40" dur="500" fill="hold"/>
                                            <p:tgtEl>
                                              <p:spTgt spid="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500"/>
                                </p:stCondLst>
                                <p:childTnLst>
                                  <p:par>
                                    <p:cTn id="13" presetID="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childTnLst>
                              </p:cTn>
                            </p:par>
                            <p:par>
                              <p:cTn id="20" fill="hold">
                                <p:stCondLst>
                                  <p:cond delay="2000"/>
                                </p:stCondLst>
                                <p:childTnLst>
                                  <p:par>
                                    <p:cTn id="21" presetID="2" presetClass="entr" presetSubtype="1"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500"/>
                                            <p:tgtEl>
                                              <p:spTgt spid="54"/>
                                            </p:tgtEl>
                                          </p:cBhvr>
                                        </p:animEffect>
                                      </p:childTnLst>
                                    </p:cTn>
                                  </p:par>
                                </p:childTnLst>
                              </p:cTn>
                            </p:par>
                            <p:par>
                              <p:cTn id="28" fill="hold">
                                <p:stCondLst>
                                  <p:cond delay="2500"/>
                                </p:stCondLst>
                                <p:childTnLst>
                                  <p:par>
                                    <p:cTn id="29" presetID="2" presetClass="entr" presetSubtype="1"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up)">
                                          <p:cBhvr>
                                            <p:cTn id="35" dur="500"/>
                                            <p:tgtEl>
                                              <p:spTgt spid="57"/>
                                            </p:tgtEl>
                                          </p:cBhvr>
                                        </p:animEffect>
                                      </p:childTnLst>
                                    </p:cTn>
                                  </p:par>
                                </p:childTnLst>
                              </p:cTn>
                            </p:par>
                            <p:par>
                              <p:cTn id="36" fill="hold">
                                <p:stCondLst>
                                  <p:cond delay="3000"/>
                                </p:stCondLst>
                                <p:childTnLst>
                                  <p:par>
                                    <p:cTn id="37" presetID="2" presetClass="entr" presetSubtype="1"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423"/>
            <a:ext cx="2805024" cy="383428"/>
            <a:chOff x="6339097" y="1573726"/>
            <a:chExt cx="3744416" cy="511504"/>
          </a:xfrm>
          <a:solidFill>
            <a:schemeClr val="accent2"/>
          </a:solidFill>
        </p:grpSpPr>
        <p:sp>
          <p:nvSpPr>
            <p:cNvPr id="35" name="圆角矩形 34"/>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4984351" y="1807436"/>
            <a:ext cx="2805024" cy="383428"/>
            <a:chOff x="6315199" y="2410178"/>
            <a:chExt cx="3744416" cy="511504"/>
          </a:xfrm>
          <a:solidFill>
            <a:schemeClr val="accent2"/>
          </a:solidFill>
        </p:grpSpPr>
        <p:sp>
          <p:nvSpPr>
            <p:cNvPr id="39" name="圆角矩形 38"/>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79"/>
            <a:ext cx="2805024" cy="383428"/>
            <a:chOff x="6339097" y="3296031"/>
            <a:chExt cx="3744416" cy="511504"/>
          </a:xfrm>
          <a:solidFill>
            <a:schemeClr val="accent2"/>
          </a:solidFill>
        </p:grpSpPr>
        <p:sp>
          <p:nvSpPr>
            <p:cNvPr id="56" name="圆角矩形 55"/>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786"/>
            <a:ext cx="2805024" cy="383428"/>
            <a:chOff x="6339097" y="4180903"/>
            <a:chExt cx="3744416" cy="511504"/>
          </a:xfrm>
          <a:solidFill>
            <a:schemeClr val="accent2"/>
          </a:solidFill>
        </p:grpSpPr>
        <p:sp>
          <p:nvSpPr>
            <p:cNvPr id="60" name="圆角矩形 59"/>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1881"/>
            <a:ext cx="2805024" cy="383428"/>
            <a:chOff x="6339097" y="5057483"/>
            <a:chExt cx="3744416" cy="511504"/>
          </a:xfrm>
          <a:solidFill>
            <a:schemeClr val="accent2"/>
          </a:solidFill>
        </p:grpSpPr>
        <p:sp>
          <p:nvSpPr>
            <p:cNvPr id="64" name="圆角矩形 63"/>
            <p:cNvSpPr/>
            <p:nvPr/>
          </p:nvSpPr>
          <p:spPr>
            <a:xfrm>
              <a:off x="6339097" y="505748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spc="150" dirty="0">
                <a:solidFill>
                  <a:schemeClr val="bg1"/>
                </a:solidFill>
                <a:latin typeface="微软雅黑" pitchFamily="34" charset="-122"/>
                <a:ea typeface="微软雅黑" pitchFamily="34" charset="-122"/>
              </a:rPr>
              <a:t>目录 </a:t>
            </a:r>
            <a:endParaRPr lang="en-US" altLang="zh-CN" sz="3598" spc="150" dirty="0">
              <a:solidFill>
                <a:schemeClr val="bg1"/>
              </a:solidFill>
              <a:latin typeface="微软雅黑" pitchFamily="34" charset="-122"/>
              <a:ea typeface="微软雅黑" pitchFamily="34" charset="-122"/>
            </a:endParaRPr>
          </a:p>
          <a:p>
            <a:pPr algn="r">
              <a:defRPr/>
            </a:pPr>
            <a:r>
              <a:rPr lang="en-US" altLang="zh-CN" sz="2399" spc="150" dirty="0">
                <a:solidFill>
                  <a:schemeClr val="bg1"/>
                </a:solidFill>
                <a:latin typeface="微软雅黑" pitchFamily="34" charset="-122"/>
                <a:ea typeface="微软雅黑" pitchFamily="34" charset="-122"/>
              </a:rPr>
              <a:t>CONTENTS</a:t>
            </a:r>
            <a:endParaRPr lang="zh-CN" altLang="en-US" sz="2399"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736" y="2425069"/>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a:p>
        </p:txBody>
      </p:sp>
    </p:spTree>
    <p:extLst>
      <p:ext uri="{BB962C8B-B14F-4D97-AF65-F5344CB8AC3E}">
        <p14:creationId xmlns:p14="http://schemas.microsoft.com/office/powerpoint/2010/main" val="327089335"/>
      </p:ext>
    </p:extLst>
  </p:cSld>
  <p:clrMapOvr>
    <a:masterClrMapping/>
  </p:clrMapOvr>
  <mc:AlternateContent xmlns:mc="http://schemas.openxmlformats.org/markup-compatibility/2006" xmlns:p14="http://schemas.microsoft.com/office/powerpoint/2010/main">
    <mc:Choice Requires="p14">
      <p:transition p14:dur="10" advTm="0">
        <p:blinds dir="vert"/>
      </p:transition>
    </mc:Choice>
    <mc:Fallback xmlns="">
      <p:transition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4"/>
                                        </p:tgtEl>
                                      </p:cBhvr>
                                    </p:animEffect>
                                    <p:animScale>
                                      <p:cBhvr>
                                        <p:cTn id="17" dur="250" autoRev="1" fill="hold"/>
                                        <p:tgtEl>
                                          <p:spTgt spid="54"/>
                                        </p:tgtEl>
                                      </p:cBhvr>
                                      <p:by x="105000" y="105000"/>
                                    </p:animScale>
                                  </p:childTnLst>
                                </p:cTn>
                              </p:par>
                            </p:childTnLst>
                          </p:cTn>
                        </p:par>
                        <p:par>
                          <p:cTn id="18" fill="hold">
                            <p:stCondLst>
                              <p:cond delay="1500"/>
                            </p:stCondLst>
                            <p:childTnLst>
                              <p:par>
                                <p:cTn id="19" presetID="26" presetClass="emph" presetSubtype="0" fill="hold" nodeType="afterEffect">
                                  <p:stCondLst>
                                    <p:cond delay="0"/>
                                  </p:stCondLst>
                                  <p:childTnLst>
                                    <p:animEffect transition="out" filter="fade">
                                      <p:cBhvr>
                                        <p:cTn id="20" dur="500" tmFilter="0, 0; .2, .5; .8, .5; 1, 0"/>
                                        <p:tgtEl>
                                          <p:spTgt spid="55"/>
                                        </p:tgtEl>
                                      </p:cBhvr>
                                    </p:animEffect>
                                    <p:animScale>
                                      <p:cBhvr>
                                        <p:cTn id="21" dur="25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animBg="1"/>
      <p:bldP spid="6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grpSp>
        <p:nvGrpSpPr>
          <p:cNvPr id="31" name="组合 30"/>
          <p:cNvGrpSpPr/>
          <p:nvPr/>
        </p:nvGrpSpPr>
        <p:grpSpPr>
          <a:xfrm>
            <a:off x="-10829" y="3795886"/>
            <a:ext cx="8460000" cy="720080"/>
            <a:chOff x="-10829" y="3621878"/>
            <a:chExt cx="8460000" cy="720080"/>
          </a:xfrm>
        </p:grpSpPr>
        <p:sp>
          <p:nvSpPr>
            <p:cNvPr id="32" name="矩形 31"/>
            <p:cNvSpPr/>
            <p:nvPr/>
          </p:nvSpPr>
          <p:spPr>
            <a:xfrm>
              <a:off x="-10829" y="3621878"/>
              <a:ext cx="8460000" cy="720080"/>
            </a:xfrm>
            <a:prstGeom prst="rect">
              <a:avLst/>
            </a:pr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TextBox 6"/>
            <p:cNvSpPr txBox="1">
              <a:spLocks noChangeArrowheads="1"/>
            </p:cNvSpPr>
            <p:nvPr/>
          </p:nvSpPr>
          <p:spPr bwMode="auto">
            <a:xfrm>
              <a:off x="7092280" y="3668277"/>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smtClean="0">
                  <a:solidFill>
                    <a:schemeClr val="bg1"/>
                  </a:solidFill>
                  <a:latin typeface="微软雅黑" panose="020B0503020204020204" pitchFamily="34" charset="-122"/>
                  <a:ea typeface="微软雅黑" panose="020B0503020204020204" pitchFamily="34" charset="-122"/>
                </a:rPr>
                <a:t>2016</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34" name="圆角矩形 42"/>
            <p:cNvSpPr/>
            <p:nvPr/>
          </p:nvSpPr>
          <p:spPr>
            <a:xfrm>
              <a:off x="209842" y="3868960"/>
              <a:ext cx="273162" cy="208861"/>
            </a:xfrm>
            <a:custGeom>
              <a:avLst/>
              <a:gdLst/>
              <a:ahLst/>
              <a:cxnLst/>
              <a:rect l="l" t="t" r="r" b="b"/>
              <a:pathLst>
                <a:path w="698387" h="533991">
                  <a:moveTo>
                    <a:pt x="141918" y="342270"/>
                  </a:moveTo>
                  <a:cubicBezTo>
                    <a:pt x="137383" y="342270"/>
                    <a:pt x="133706" y="345946"/>
                    <a:pt x="133706" y="350481"/>
                  </a:cubicBezTo>
                  <a:lnTo>
                    <a:pt x="133706" y="383326"/>
                  </a:lnTo>
                  <a:cubicBezTo>
                    <a:pt x="133706" y="387861"/>
                    <a:pt x="137383" y="391538"/>
                    <a:pt x="141918" y="391538"/>
                  </a:cubicBezTo>
                  <a:lnTo>
                    <a:pt x="348961" y="391538"/>
                  </a:lnTo>
                  <a:cubicBezTo>
                    <a:pt x="353496" y="391538"/>
                    <a:pt x="357172" y="387861"/>
                    <a:pt x="357172" y="383326"/>
                  </a:cubicBezTo>
                  <a:lnTo>
                    <a:pt x="357172" y="350481"/>
                  </a:lnTo>
                  <a:cubicBezTo>
                    <a:pt x="357172" y="345946"/>
                    <a:pt x="353496" y="342270"/>
                    <a:pt x="348961" y="342270"/>
                  </a:cubicBezTo>
                  <a:close/>
                  <a:moveTo>
                    <a:pt x="141918" y="269758"/>
                  </a:moveTo>
                  <a:cubicBezTo>
                    <a:pt x="137383" y="269758"/>
                    <a:pt x="133706" y="273435"/>
                    <a:pt x="133706" y="277970"/>
                  </a:cubicBezTo>
                  <a:lnTo>
                    <a:pt x="133706" y="310815"/>
                  </a:lnTo>
                  <a:cubicBezTo>
                    <a:pt x="133706" y="315350"/>
                    <a:pt x="137383" y="319027"/>
                    <a:pt x="141918" y="319027"/>
                  </a:cubicBezTo>
                  <a:lnTo>
                    <a:pt x="563847" y="319027"/>
                  </a:lnTo>
                  <a:cubicBezTo>
                    <a:pt x="568382" y="319027"/>
                    <a:pt x="572059" y="315350"/>
                    <a:pt x="572059" y="310815"/>
                  </a:cubicBezTo>
                  <a:lnTo>
                    <a:pt x="572059" y="277970"/>
                  </a:lnTo>
                  <a:cubicBezTo>
                    <a:pt x="572059" y="273435"/>
                    <a:pt x="568382" y="269758"/>
                    <a:pt x="563847" y="269758"/>
                  </a:cubicBezTo>
                  <a:close/>
                  <a:moveTo>
                    <a:pt x="141918" y="194750"/>
                  </a:moveTo>
                  <a:cubicBezTo>
                    <a:pt x="137383" y="194750"/>
                    <a:pt x="133706" y="198427"/>
                    <a:pt x="133706" y="202962"/>
                  </a:cubicBezTo>
                  <a:lnTo>
                    <a:pt x="133706" y="235806"/>
                  </a:lnTo>
                  <a:cubicBezTo>
                    <a:pt x="133706" y="240341"/>
                    <a:pt x="137383" y="244018"/>
                    <a:pt x="141918" y="244018"/>
                  </a:cubicBezTo>
                  <a:lnTo>
                    <a:pt x="563847" y="244018"/>
                  </a:lnTo>
                  <a:cubicBezTo>
                    <a:pt x="568382" y="244018"/>
                    <a:pt x="572059" y="240341"/>
                    <a:pt x="572059" y="235806"/>
                  </a:cubicBezTo>
                  <a:lnTo>
                    <a:pt x="572059" y="202962"/>
                  </a:lnTo>
                  <a:cubicBezTo>
                    <a:pt x="572059" y="198427"/>
                    <a:pt x="568382" y="194750"/>
                    <a:pt x="563847" y="194750"/>
                  </a:cubicBezTo>
                  <a:close/>
                  <a:moveTo>
                    <a:pt x="150580" y="0"/>
                  </a:moveTo>
                  <a:lnTo>
                    <a:pt x="183426" y="0"/>
                  </a:lnTo>
                  <a:cubicBezTo>
                    <a:pt x="187961" y="0"/>
                    <a:pt x="191637" y="3676"/>
                    <a:pt x="191637" y="8211"/>
                  </a:cubicBezTo>
                  <a:lnTo>
                    <a:pt x="191637" y="54795"/>
                  </a:lnTo>
                  <a:lnTo>
                    <a:pt x="221956" y="54795"/>
                  </a:lnTo>
                  <a:lnTo>
                    <a:pt x="221956" y="8213"/>
                  </a:lnTo>
                  <a:cubicBezTo>
                    <a:pt x="221956" y="3678"/>
                    <a:pt x="225632" y="2"/>
                    <a:pt x="230167" y="2"/>
                  </a:cubicBezTo>
                  <a:lnTo>
                    <a:pt x="263013" y="2"/>
                  </a:lnTo>
                  <a:cubicBezTo>
                    <a:pt x="267548" y="2"/>
                    <a:pt x="271224" y="3678"/>
                    <a:pt x="271224" y="8213"/>
                  </a:cubicBezTo>
                  <a:lnTo>
                    <a:pt x="271224" y="54795"/>
                  </a:lnTo>
                  <a:lnTo>
                    <a:pt x="443202" y="54795"/>
                  </a:lnTo>
                  <a:lnTo>
                    <a:pt x="443202" y="8213"/>
                  </a:lnTo>
                  <a:cubicBezTo>
                    <a:pt x="443202" y="3678"/>
                    <a:pt x="446878" y="2"/>
                    <a:pt x="451413" y="2"/>
                  </a:cubicBezTo>
                  <a:lnTo>
                    <a:pt x="484259" y="2"/>
                  </a:lnTo>
                  <a:cubicBezTo>
                    <a:pt x="488794" y="2"/>
                    <a:pt x="492470" y="3678"/>
                    <a:pt x="492470" y="8213"/>
                  </a:cubicBezTo>
                  <a:lnTo>
                    <a:pt x="492470" y="54795"/>
                  </a:lnTo>
                  <a:lnTo>
                    <a:pt x="522791" y="54795"/>
                  </a:lnTo>
                  <a:lnTo>
                    <a:pt x="522791" y="8214"/>
                  </a:lnTo>
                  <a:cubicBezTo>
                    <a:pt x="522791" y="3679"/>
                    <a:pt x="526467" y="3"/>
                    <a:pt x="531002" y="3"/>
                  </a:cubicBezTo>
                  <a:lnTo>
                    <a:pt x="563848" y="3"/>
                  </a:lnTo>
                  <a:cubicBezTo>
                    <a:pt x="568383" y="3"/>
                    <a:pt x="572059" y="3679"/>
                    <a:pt x="572059" y="8214"/>
                  </a:cubicBezTo>
                  <a:lnTo>
                    <a:pt x="572059" y="54795"/>
                  </a:lnTo>
                  <a:lnTo>
                    <a:pt x="618520" y="54795"/>
                  </a:lnTo>
                  <a:cubicBezTo>
                    <a:pt x="662629" y="54795"/>
                    <a:pt x="698387" y="90553"/>
                    <a:pt x="698387" y="134663"/>
                  </a:cubicBezTo>
                  <a:lnTo>
                    <a:pt x="698387" y="454124"/>
                  </a:lnTo>
                  <a:cubicBezTo>
                    <a:pt x="698387" y="498233"/>
                    <a:pt x="662629" y="533991"/>
                    <a:pt x="618520" y="533991"/>
                  </a:cubicBezTo>
                  <a:lnTo>
                    <a:pt x="79868" y="533991"/>
                  </a:lnTo>
                  <a:cubicBezTo>
                    <a:pt x="35758" y="533991"/>
                    <a:pt x="0" y="498233"/>
                    <a:pt x="0" y="454124"/>
                  </a:cubicBezTo>
                  <a:lnTo>
                    <a:pt x="0" y="134663"/>
                  </a:lnTo>
                  <a:cubicBezTo>
                    <a:pt x="0" y="90553"/>
                    <a:pt x="35758" y="54795"/>
                    <a:pt x="79868" y="54795"/>
                  </a:cubicBezTo>
                  <a:lnTo>
                    <a:pt x="142369" y="54795"/>
                  </a:lnTo>
                  <a:lnTo>
                    <a:pt x="142369" y="8211"/>
                  </a:lnTo>
                  <a:cubicBezTo>
                    <a:pt x="142369" y="3676"/>
                    <a:pt x="146045" y="0"/>
                    <a:pt x="150580"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35" name="TextBox 77"/>
          <p:cNvSpPr txBox="1">
            <a:spLocks noChangeArrowheads="1"/>
          </p:cNvSpPr>
          <p:nvPr/>
        </p:nvSpPr>
        <p:spPr bwMode="auto">
          <a:xfrm>
            <a:off x="2358118" y="1376727"/>
            <a:ext cx="29339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p:txBody>
      </p:sp>
      <p:sp>
        <p:nvSpPr>
          <p:cNvPr id="36" name="TextBox 77"/>
          <p:cNvSpPr txBox="1">
            <a:spLocks noChangeArrowheads="1"/>
          </p:cNvSpPr>
          <p:nvPr/>
        </p:nvSpPr>
        <p:spPr bwMode="auto">
          <a:xfrm>
            <a:off x="3613345" y="2204713"/>
            <a:ext cx="297487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bg1"/>
                </a:solidFill>
                <a:latin typeface="微软雅黑" panose="020B0503020204020204" pitchFamily="34" charset="-122"/>
                <a:ea typeface="微软雅黑" panose="020B0503020204020204" pitchFamily="34" charset="-122"/>
              </a:rPr>
              <a:t>文字需</a:t>
            </a:r>
            <a:r>
              <a:rPr lang="zh-CN" altLang="en-US" sz="1000" kern="3000" spc="23" dirty="0">
                <a:solidFill>
                  <a:schemeClr val="bg1"/>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bg1"/>
                </a:solidFill>
                <a:latin typeface="微软雅黑" panose="020B0503020204020204" pitchFamily="34" charset="-122"/>
                <a:ea typeface="微软雅黑" panose="020B0503020204020204" pitchFamily="34" charset="-122"/>
              </a:rPr>
              <a:t>文字需</a:t>
            </a:r>
            <a:r>
              <a:rPr lang="zh-CN" altLang="en-US" sz="1000" kern="3000" spc="23" dirty="0">
                <a:solidFill>
                  <a:schemeClr val="bg1"/>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p:txBody>
      </p:sp>
      <p:sp>
        <p:nvSpPr>
          <p:cNvPr id="37" name="TextBox 77"/>
          <p:cNvSpPr txBox="1">
            <a:spLocks noChangeArrowheads="1"/>
          </p:cNvSpPr>
          <p:nvPr/>
        </p:nvSpPr>
        <p:spPr bwMode="auto">
          <a:xfrm>
            <a:off x="4859999" y="3055856"/>
            <a:ext cx="283397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bg1"/>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bg1"/>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p:txBody>
      </p:sp>
      <p:sp>
        <p:nvSpPr>
          <p:cNvPr id="38" name="TextBox 77"/>
          <p:cNvSpPr txBox="1">
            <a:spLocks noChangeArrowheads="1"/>
          </p:cNvSpPr>
          <p:nvPr/>
        </p:nvSpPr>
        <p:spPr bwMode="auto">
          <a:xfrm>
            <a:off x="755576" y="3897886"/>
            <a:ext cx="612068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  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a:t>
            </a:r>
            <a:r>
              <a:rPr lang="en-US" altLang="zh-CN" sz="1000" kern="3000" spc="23" dirty="0" smtClean="0">
                <a:solidFill>
                  <a:schemeClr val="bg1"/>
                </a:solidFill>
                <a:latin typeface="微软雅黑" panose="020B0503020204020204" pitchFamily="34" charset="-122"/>
                <a:ea typeface="微软雅黑" panose="020B0503020204020204" pitchFamily="34" charset="-122"/>
              </a:rPr>
              <a:t>  </a:t>
            </a:r>
            <a:r>
              <a:rPr lang="zh-CN" altLang="en-US" sz="1000" kern="3000" spc="23" dirty="0" smtClean="0">
                <a:solidFill>
                  <a:schemeClr val="bg1"/>
                </a:solidFill>
                <a:latin typeface="微软雅黑" panose="020B0503020204020204" pitchFamily="34" charset="-122"/>
                <a:ea typeface="微软雅黑" panose="020B0503020204020204" pitchFamily="34" charset="-122"/>
              </a:rPr>
              <a:t>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0" y="2961782"/>
            <a:ext cx="4865727" cy="720080"/>
            <a:chOff x="0" y="2787774"/>
            <a:chExt cx="4865727" cy="720080"/>
          </a:xfrm>
        </p:grpSpPr>
        <p:sp>
          <p:nvSpPr>
            <p:cNvPr id="40" name="矩形 39"/>
            <p:cNvSpPr/>
            <p:nvPr/>
          </p:nvSpPr>
          <p:spPr>
            <a:xfrm>
              <a:off x="0" y="2787774"/>
              <a:ext cx="486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1" name="TextBox 40"/>
            <p:cNvSpPr txBox="1">
              <a:spLocks noChangeArrowheads="1"/>
            </p:cNvSpPr>
            <p:nvPr/>
          </p:nvSpPr>
          <p:spPr bwMode="auto">
            <a:xfrm>
              <a:off x="3539723" y="2824648"/>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chemeClr val="bg1"/>
                  </a:solidFill>
                  <a:latin typeface="微软雅黑" panose="020B0503020204020204" pitchFamily="34" charset="-122"/>
                  <a:ea typeface="微软雅黑" panose="020B0503020204020204" pitchFamily="34" charset="-122"/>
                </a:rPr>
                <a:t>2015</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42" name="椭圆 7"/>
            <p:cNvSpPr/>
            <p:nvPr/>
          </p:nvSpPr>
          <p:spPr>
            <a:xfrm>
              <a:off x="237497" y="3029658"/>
              <a:ext cx="250268" cy="260697"/>
            </a:xfrm>
            <a:custGeom>
              <a:avLst/>
              <a:gdLst/>
              <a:ahLst/>
              <a:cxnLst/>
              <a:rect l="l" t="t" r="r" b="b"/>
              <a:pathLst>
                <a:path w="1206381" h="1257672">
                  <a:moveTo>
                    <a:pt x="960331" y="249421"/>
                  </a:moveTo>
                  <a:cubicBezTo>
                    <a:pt x="944358" y="390709"/>
                    <a:pt x="912152" y="517316"/>
                    <a:pt x="868979" y="619820"/>
                  </a:cubicBezTo>
                  <a:cubicBezTo>
                    <a:pt x="985575" y="533648"/>
                    <a:pt x="1055535" y="396536"/>
                    <a:pt x="1055535" y="249421"/>
                  </a:cubicBezTo>
                  <a:close/>
                  <a:moveTo>
                    <a:pt x="131720" y="244400"/>
                  </a:moveTo>
                  <a:cubicBezTo>
                    <a:pt x="130081" y="395188"/>
                    <a:pt x="202059" y="536267"/>
                    <a:pt x="323248" y="622932"/>
                  </a:cubicBezTo>
                  <a:cubicBezTo>
                    <a:pt x="277881" y="519309"/>
                    <a:pt x="244918" y="389985"/>
                    <a:pt x="228822" y="245455"/>
                  </a:cubicBezTo>
                  <a:close/>
                  <a:moveTo>
                    <a:pt x="594628" y="214114"/>
                  </a:moveTo>
                  <a:lnTo>
                    <a:pt x="550782" y="356005"/>
                  </a:lnTo>
                  <a:lnTo>
                    <a:pt x="408890" y="356004"/>
                  </a:lnTo>
                  <a:lnTo>
                    <a:pt x="523683" y="443697"/>
                  </a:lnTo>
                  <a:lnTo>
                    <a:pt x="479836" y="585588"/>
                  </a:lnTo>
                  <a:lnTo>
                    <a:pt x="594628" y="497894"/>
                  </a:lnTo>
                  <a:lnTo>
                    <a:pt x="709419" y="585588"/>
                  </a:lnTo>
                  <a:lnTo>
                    <a:pt x="665572" y="443697"/>
                  </a:lnTo>
                  <a:lnTo>
                    <a:pt x="780365" y="356004"/>
                  </a:lnTo>
                  <a:lnTo>
                    <a:pt x="638473" y="356005"/>
                  </a:lnTo>
                  <a:close/>
                  <a:moveTo>
                    <a:pt x="212469" y="0"/>
                  </a:moveTo>
                  <a:lnTo>
                    <a:pt x="977202" y="0"/>
                  </a:lnTo>
                  <a:cubicBezTo>
                    <a:pt x="977202" y="61965"/>
                    <a:pt x="974487" y="122452"/>
                    <a:pt x="968811" y="180806"/>
                  </a:cubicBezTo>
                  <a:lnTo>
                    <a:pt x="1206381" y="180806"/>
                  </a:lnTo>
                  <a:cubicBezTo>
                    <a:pt x="1206381" y="397086"/>
                    <a:pt x="1090586" y="596812"/>
                    <a:pt x="902891" y="704273"/>
                  </a:cubicBezTo>
                  <a:cubicBezTo>
                    <a:pt x="870476" y="722833"/>
                    <a:pt x="836773" y="738149"/>
                    <a:pt x="801825" y="749059"/>
                  </a:cubicBezTo>
                  <a:cubicBezTo>
                    <a:pt x="753613" y="821567"/>
                    <a:pt x="697900" y="869416"/>
                    <a:pt x="637991" y="885002"/>
                  </a:cubicBezTo>
                  <a:cubicBezTo>
                    <a:pt x="643656" y="968225"/>
                    <a:pt x="680726" y="1046254"/>
                    <a:pt x="740956" y="1105050"/>
                  </a:cubicBezTo>
                  <a:cubicBezTo>
                    <a:pt x="793454" y="1156298"/>
                    <a:pt x="860135" y="1189604"/>
                    <a:pt x="931588" y="1200759"/>
                  </a:cubicBezTo>
                  <a:cubicBezTo>
                    <a:pt x="927443" y="1233164"/>
                    <a:pt x="899430" y="1257672"/>
                    <a:pt x="865694" y="1257672"/>
                  </a:cubicBezTo>
                  <a:lnTo>
                    <a:pt x="319497" y="1257672"/>
                  </a:lnTo>
                  <a:cubicBezTo>
                    <a:pt x="285740" y="1257672"/>
                    <a:pt x="257715" y="1233135"/>
                    <a:pt x="253592" y="1200703"/>
                  </a:cubicBezTo>
                  <a:cubicBezTo>
                    <a:pt x="324761" y="1189376"/>
                    <a:pt x="391165" y="1156123"/>
                    <a:pt x="443483" y="1105050"/>
                  </a:cubicBezTo>
                  <a:cubicBezTo>
                    <a:pt x="504147" y="1045831"/>
                    <a:pt x="541316" y="967102"/>
                    <a:pt x="546675" y="883221"/>
                  </a:cubicBezTo>
                  <a:cubicBezTo>
                    <a:pt x="486717" y="865840"/>
                    <a:pt x="431097" y="816104"/>
                    <a:pt x="383268" y="741656"/>
                  </a:cubicBezTo>
                  <a:cubicBezTo>
                    <a:pt x="353818" y="730937"/>
                    <a:pt x="325336" y="717139"/>
                    <a:pt x="297818" y="700985"/>
                  </a:cubicBezTo>
                  <a:cubicBezTo>
                    <a:pt x="111302" y="591490"/>
                    <a:pt x="-2316" y="390517"/>
                    <a:pt x="36" y="174249"/>
                  </a:cubicBezTo>
                  <a:lnTo>
                    <a:pt x="220395" y="176645"/>
                  </a:lnTo>
                  <a:cubicBezTo>
                    <a:pt x="215056" y="119574"/>
                    <a:pt x="212469" y="60491"/>
                    <a:pt x="212469"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0" y="1286548"/>
            <a:ext cx="2369612" cy="720080"/>
            <a:chOff x="0" y="1112540"/>
            <a:chExt cx="2369612" cy="720080"/>
          </a:xfrm>
        </p:grpSpPr>
        <p:sp>
          <p:nvSpPr>
            <p:cNvPr id="44" name="矩形 43"/>
            <p:cNvSpPr/>
            <p:nvPr/>
          </p:nvSpPr>
          <p:spPr>
            <a:xfrm>
              <a:off x="0" y="1112540"/>
              <a:ext cx="2339752"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5" name="TextBox 6"/>
            <p:cNvSpPr txBox="1">
              <a:spLocks noChangeArrowheads="1"/>
            </p:cNvSpPr>
            <p:nvPr/>
          </p:nvSpPr>
          <p:spPr bwMode="auto">
            <a:xfrm>
              <a:off x="1043608" y="1149414"/>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chemeClr val="bg1"/>
                  </a:solidFill>
                  <a:latin typeface="微软雅黑" panose="020B0503020204020204" pitchFamily="34" charset="-122"/>
                  <a:ea typeface="微软雅黑" panose="020B0503020204020204" pitchFamily="34" charset="-122"/>
                </a:rPr>
                <a:t>2013</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46" name="饼形 4"/>
            <p:cNvSpPr/>
            <p:nvPr/>
          </p:nvSpPr>
          <p:spPr bwMode="auto">
            <a:xfrm>
              <a:off x="247691" y="1356864"/>
              <a:ext cx="256047" cy="231429"/>
            </a:xfrm>
            <a:custGeom>
              <a:avLst/>
              <a:gdLst/>
              <a:ahLst/>
              <a:cxnLst/>
              <a:rect l="l" t="t" r="r" b="b"/>
              <a:pathLst>
                <a:path w="1114203" h="1007073">
                  <a:moveTo>
                    <a:pt x="739568" y="487469"/>
                  </a:moveTo>
                  <a:cubicBezTo>
                    <a:pt x="958572" y="557910"/>
                    <a:pt x="1114203" y="764338"/>
                    <a:pt x="1114203" y="1007073"/>
                  </a:cubicBezTo>
                  <a:lnTo>
                    <a:pt x="586886" y="1007073"/>
                  </a:lnTo>
                  <a:lnTo>
                    <a:pt x="633226" y="863408"/>
                  </a:lnTo>
                  <a:lnTo>
                    <a:pt x="568797" y="663671"/>
                  </a:lnTo>
                  <a:lnTo>
                    <a:pt x="629867" y="597818"/>
                  </a:lnTo>
                  <a:lnTo>
                    <a:pt x="586115" y="550637"/>
                  </a:lnTo>
                  <a:cubicBezTo>
                    <a:pt x="645084" y="548519"/>
                    <a:pt x="698385" y="525309"/>
                    <a:pt x="739568" y="487469"/>
                  </a:cubicBezTo>
                  <a:close/>
                  <a:moveTo>
                    <a:pt x="374639" y="487469"/>
                  </a:moveTo>
                  <a:cubicBezTo>
                    <a:pt x="413944" y="523583"/>
                    <a:pt x="464282" y="546371"/>
                    <a:pt x="520269" y="549252"/>
                  </a:cubicBezTo>
                  <a:lnTo>
                    <a:pt x="475234" y="597818"/>
                  </a:lnTo>
                  <a:lnTo>
                    <a:pt x="534532" y="661763"/>
                  </a:lnTo>
                  <a:lnTo>
                    <a:pt x="469484" y="863408"/>
                  </a:lnTo>
                  <a:lnTo>
                    <a:pt x="515828" y="1007073"/>
                  </a:lnTo>
                  <a:lnTo>
                    <a:pt x="0" y="1007073"/>
                  </a:lnTo>
                  <a:cubicBezTo>
                    <a:pt x="0" y="764338"/>
                    <a:pt x="155635" y="557910"/>
                    <a:pt x="374639" y="487469"/>
                  </a:cubicBezTo>
                  <a:close/>
                  <a:moveTo>
                    <a:pt x="549066" y="0"/>
                  </a:moveTo>
                  <a:cubicBezTo>
                    <a:pt x="689592" y="0"/>
                    <a:pt x="803510" y="113920"/>
                    <a:pt x="803510" y="254447"/>
                  </a:cubicBezTo>
                  <a:cubicBezTo>
                    <a:pt x="803510" y="394974"/>
                    <a:pt x="689592" y="508894"/>
                    <a:pt x="549066" y="508894"/>
                  </a:cubicBezTo>
                  <a:cubicBezTo>
                    <a:pt x="408540" y="508894"/>
                    <a:pt x="294622" y="394974"/>
                    <a:pt x="294622" y="254447"/>
                  </a:cubicBezTo>
                  <a:cubicBezTo>
                    <a:pt x="294622" y="113920"/>
                    <a:pt x="408540" y="0"/>
                    <a:pt x="549066"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0" y="2116736"/>
            <a:ext cx="3629677" cy="720080"/>
            <a:chOff x="0" y="1942728"/>
            <a:chExt cx="3629677" cy="720080"/>
          </a:xfrm>
        </p:grpSpPr>
        <p:sp>
          <p:nvSpPr>
            <p:cNvPr id="48" name="矩形 47"/>
            <p:cNvSpPr/>
            <p:nvPr/>
          </p:nvSpPr>
          <p:spPr>
            <a:xfrm>
              <a:off x="0" y="1942728"/>
              <a:ext cx="360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9" name="TextBox 6"/>
            <p:cNvSpPr txBox="1">
              <a:spLocks noChangeArrowheads="1"/>
            </p:cNvSpPr>
            <p:nvPr/>
          </p:nvSpPr>
          <p:spPr bwMode="auto">
            <a:xfrm>
              <a:off x="2303673" y="1979602"/>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chemeClr val="bg1"/>
                  </a:solidFill>
                  <a:latin typeface="微软雅黑" panose="020B0503020204020204" pitchFamily="34" charset="-122"/>
                  <a:ea typeface="微软雅黑" panose="020B0503020204020204" pitchFamily="34" charset="-122"/>
                </a:rPr>
                <a:t>2014</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50" name="椭圆 32"/>
            <p:cNvSpPr/>
            <p:nvPr/>
          </p:nvSpPr>
          <p:spPr>
            <a:xfrm>
              <a:off x="237497" y="2223287"/>
              <a:ext cx="288152" cy="168833"/>
            </a:xfrm>
            <a:custGeom>
              <a:avLst/>
              <a:gdLst/>
              <a:ahLst/>
              <a:cxnLst/>
              <a:rect l="l" t="t" r="r" b="b"/>
              <a:pathLst>
                <a:path w="1163981" h="682000">
                  <a:moveTo>
                    <a:pt x="739288" y="0"/>
                  </a:moveTo>
                  <a:cubicBezTo>
                    <a:pt x="875831" y="0"/>
                    <a:pt x="986521" y="110690"/>
                    <a:pt x="986521" y="247233"/>
                  </a:cubicBezTo>
                  <a:lnTo>
                    <a:pt x="982682" y="285311"/>
                  </a:lnTo>
                  <a:cubicBezTo>
                    <a:pt x="1084361" y="293424"/>
                    <a:pt x="1163981" y="378790"/>
                    <a:pt x="1163981" y="482751"/>
                  </a:cubicBezTo>
                  <a:lnTo>
                    <a:pt x="1163981" y="482751"/>
                  </a:lnTo>
                  <a:cubicBezTo>
                    <a:pt x="1163981" y="592793"/>
                    <a:pt x="1074774" y="682000"/>
                    <a:pt x="964732" y="682000"/>
                  </a:cubicBezTo>
                  <a:lnTo>
                    <a:pt x="679234" y="682000"/>
                  </a:lnTo>
                  <a:lnTo>
                    <a:pt x="679234" y="563726"/>
                  </a:lnTo>
                  <a:lnTo>
                    <a:pt x="775233" y="563726"/>
                  </a:lnTo>
                  <a:lnTo>
                    <a:pt x="583234" y="371728"/>
                  </a:lnTo>
                  <a:lnTo>
                    <a:pt x="391236" y="563726"/>
                  </a:lnTo>
                  <a:lnTo>
                    <a:pt x="487235" y="563726"/>
                  </a:lnTo>
                  <a:lnTo>
                    <a:pt x="487235" y="682000"/>
                  </a:lnTo>
                  <a:lnTo>
                    <a:pt x="199249" y="682000"/>
                  </a:lnTo>
                  <a:cubicBezTo>
                    <a:pt x="89207" y="682000"/>
                    <a:pt x="0" y="592793"/>
                    <a:pt x="0" y="482751"/>
                  </a:cubicBezTo>
                  <a:cubicBezTo>
                    <a:pt x="0" y="373375"/>
                    <a:pt x="88129" y="284584"/>
                    <a:pt x="197254" y="283703"/>
                  </a:cubicBezTo>
                  <a:cubicBezTo>
                    <a:pt x="205573" y="185523"/>
                    <a:pt x="288174" y="108790"/>
                    <a:pt x="388695" y="108790"/>
                  </a:cubicBezTo>
                  <a:cubicBezTo>
                    <a:pt x="435247" y="108790"/>
                    <a:pt x="477955" y="125246"/>
                    <a:pt x="510756" y="153344"/>
                  </a:cubicBezTo>
                  <a:cubicBezTo>
                    <a:pt x="547531" y="63321"/>
                    <a:pt x="636015" y="0"/>
                    <a:pt x="739288"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51" name="圆角矩形 2"/>
          <p:cNvSpPr/>
          <p:nvPr/>
        </p:nvSpPr>
        <p:spPr>
          <a:xfrm>
            <a:off x="7055846" y="2074795"/>
            <a:ext cx="1289868" cy="1538426"/>
          </a:xfrm>
          <a:custGeom>
            <a:avLst/>
            <a:gdLst/>
            <a:ahLst/>
            <a:cxnLst/>
            <a:rect l="l" t="t" r="r" b="b"/>
            <a:pathLst>
              <a:path w="1060946" h="1265390">
                <a:moveTo>
                  <a:pt x="1014114" y="8144"/>
                </a:moveTo>
                <a:cubicBezTo>
                  <a:pt x="1028176" y="10400"/>
                  <a:pt x="1041376" y="18021"/>
                  <a:pt x="1050382" y="30471"/>
                </a:cubicBezTo>
                <a:cubicBezTo>
                  <a:pt x="1068395" y="55370"/>
                  <a:pt x="1062812" y="90159"/>
                  <a:pt x="1037913" y="108172"/>
                </a:cubicBezTo>
                <a:lnTo>
                  <a:pt x="676412" y="369690"/>
                </a:lnTo>
                <a:lnTo>
                  <a:pt x="676412" y="800537"/>
                </a:lnTo>
                <a:lnTo>
                  <a:pt x="676412" y="833215"/>
                </a:lnTo>
                <a:lnTo>
                  <a:pt x="676412" y="1209744"/>
                </a:lnTo>
                <a:cubicBezTo>
                  <a:pt x="676412" y="1240476"/>
                  <a:pt x="651498" y="1265390"/>
                  <a:pt x="620766" y="1265390"/>
                </a:cubicBezTo>
                <a:cubicBezTo>
                  <a:pt x="590034" y="1265390"/>
                  <a:pt x="565120" y="1240476"/>
                  <a:pt x="565120" y="1209744"/>
                </a:cubicBezTo>
                <a:lnTo>
                  <a:pt x="565120" y="880238"/>
                </a:lnTo>
                <a:lnTo>
                  <a:pt x="505573" y="880238"/>
                </a:lnTo>
                <a:lnTo>
                  <a:pt x="505573" y="1209744"/>
                </a:lnTo>
                <a:cubicBezTo>
                  <a:pt x="505573" y="1240476"/>
                  <a:pt x="480659" y="1265390"/>
                  <a:pt x="449927" y="1265390"/>
                </a:cubicBezTo>
                <a:cubicBezTo>
                  <a:pt x="419195" y="1265390"/>
                  <a:pt x="394281" y="1240476"/>
                  <a:pt x="394281" y="1209744"/>
                </a:cubicBezTo>
                <a:lnTo>
                  <a:pt x="394281" y="833215"/>
                </a:lnTo>
                <a:lnTo>
                  <a:pt x="394281" y="800537"/>
                </a:lnTo>
                <a:lnTo>
                  <a:pt x="394281" y="378851"/>
                </a:lnTo>
                <a:lnTo>
                  <a:pt x="23033" y="110282"/>
                </a:lnTo>
                <a:cubicBezTo>
                  <a:pt x="-1866" y="92269"/>
                  <a:pt x="-7449" y="57480"/>
                  <a:pt x="10564" y="32581"/>
                </a:cubicBezTo>
                <a:cubicBezTo>
                  <a:pt x="19570" y="20131"/>
                  <a:pt x="32770" y="12510"/>
                  <a:pt x="46832" y="10254"/>
                </a:cubicBezTo>
                <a:cubicBezTo>
                  <a:pt x="60893" y="7997"/>
                  <a:pt x="75815" y="11105"/>
                  <a:pt x="88265" y="20111"/>
                </a:cubicBezTo>
                <a:lnTo>
                  <a:pt x="468961" y="295515"/>
                </a:lnTo>
                <a:lnTo>
                  <a:pt x="589079" y="295515"/>
                </a:lnTo>
                <a:lnTo>
                  <a:pt x="589099" y="295493"/>
                </a:lnTo>
                <a:lnTo>
                  <a:pt x="972681" y="18001"/>
                </a:lnTo>
                <a:cubicBezTo>
                  <a:pt x="985131" y="8995"/>
                  <a:pt x="1000053" y="5887"/>
                  <a:pt x="1014114" y="8144"/>
                </a:cubicBezTo>
                <a:close/>
                <a:moveTo>
                  <a:pt x="530473" y="0"/>
                </a:moveTo>
                <a:cubicBezTo>
                  <a:pt x="598860" y="0"/>
                  <a:pt x="654298" y="55438"/>
                  <a:pt x="654298" y="123825"/>
                </a:cubicBezTo>
                <a:cubicBezTo>
                  <a:pt x="654298" y="192212"/>
                  <a:pt x="598860" y="247650"/>
                  <a:pt x="530473" y="247650"/>
                </a:cubicBezTo>
                <a:cubicBezTo>
                  <a:pt x="462086" y="247650"/>
                  <a:pt x="406648" y="192212"/>
                  <a:pt x="406648" y="123825"/>
                </a:cubicBezTo>
                <a:cubicBezTo>
                  <a:pt x="406648" y="55438"/>
                  <a:pt x="462086" y="0"/>
                  <a:pt x="530473" y="0"/>
                </a:cubicBezTo>
                <a:close/>
              </a:path>
            </a:pathLst>
          </a:cu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52" name="组合 51"/>
          <p:cNvGrpSpPr/>
          <p:nvPr/>
        </p:nvGrpSpPr>
        <p:grpSpPr>
          <a:xfrm>
            <a:off x="7170497" y="1015026"/>
            <a:ext cx="1217927" cy="928267"/>
            <a:chOff x="7134225" y="1194073"/>
            <a:chExt cx="1217927" cy="928267"/>
          </a:xfrm>
          <a:solidFill>
            <a:srgbClr val="C00000"/>
          </a:solidFill>
        </p:grpSpPr>
        <p:sp>
          <p:nvSpPr>
            <p:cNvPr id="53" name="圆角矩形 4"/>
            <p:cNvSpPr/>
            <p:nvPr/>
          </p:nvSpPr>
          <p:spPr>
            <a:xfrm>
              <a:off x="7134225" y="1194073"/>
              <a:ext cx="1129233" cy="928267"/>
            </a:xfrm>
            <a:custGeom>
              <a:avLst/>
              <a:gdLst/>
              <a:ahLst/>
              <a:cxnLst/>
              <a:rect l="l" t="t" r="r" b="b"/>
              <a:pathLst>
                <a:path w="1060946" h="872133">
                  <a:moveTo>
                    <a:pt x="123337" y="0"/>
                  </a:moveTo>
                  <a:lnTo>
                    <a:pt x="937609" y="0"/>
                  </a:lnTo>
                  <a:cubicBezTo>
                    <a:pt x="1005726" y="0"/>
                    <a:pt x="1060946" y="55220"/>
                    <a:pt x="1060946" y="123337"/>
                  </a:cubicBezTo>
                  <a:lnTo>
                    <a:pt x="1060946" y="616672"/>
                  </a:lnTo>
                  <a:cubicBezTo>
                    <a:pt x="1060946" y="684789"/>
                    <a:pt x="1005726" y="740009"/>
                    <a:pt x="937609" y="740009"/>
                  </a:cubicBezTo>
                  <a:lnTo>
                    <a:pt x="593129" y="740009"/>
                  </a:lnTo>
                  <a:lnTo>
                    <a:pt x="516497" y="872133"/>
                  </a:lnTo>
                  <a:lnTo>
                    <a:pt x="439865" y="740009"/>
                  </a:lnTo>
                  <a:lnTo>
                    <a:pt x="123337" y="740009"/>
                  </a:lnTo>
                  <a:cubicBezTo>
                    <a:pt x="55220" y="740009"/>
                    <a:pt x="0" y="684789"/>
                    <a:pt x="0" y="616672"/>
                  </a:cubicBezTo>
                  <a:lnTo>
                    <a:pt x="0" y="123337"/>
                  </a:lnTo>
                  <a:cubicBezTo>
                    <a:pt x="0" y="55220"/>
                    <a:pt x="55220" y="0"/>
                    <a:pt x="123337" y="0"/>
                  </a:cubicBezTo>
                  <a:close/>
                </a:path>
              </a:pathLst>
            </a:custGeom>
            <a:gr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4" name="TextBox 77"/>
            <p:cNvSpPr txBox="1">
              <a:spLocks noChangeArrowheads="1"/>
            </p:cNvSpPr>
            <p:nvPr/>
          </p:nvSpPr>
          <p:spPr bwMode="auto">
            <a:xfrm>
              <a:off x="7213179" y="1356864"/>
              <a:ext cx="1138973" cy="381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600" kern="3000" spc="23" dirty="0" smtClean="0">
                  <a:solidFill>
                    <a:schemeClr val="bg1"/>
                  </a:solidFill>
                  <a:latin typeface="微软雅黑" panose="020B0503020204020204" pitchFamily="34" charset="-122"/>
                  <a:ea typeface="微软雅黑" panose="020B0503020204020204" pitchFamily="34" charset="-122"/>
                </a:rPr>
                <a:t>填加标</a:t>
              </a:r>
              <a:r>
                <a:rPr lang="zh-CN" altLang="en-US" sz="1600" kern="3000" spc="23" dirty="0">
                  <a:solidFill>
                    <a:schemeClr val="bg1"/>
                  </a:solidFill>
                  <a:latin typeface="微软雅黑" panose="020B0503020204020204" pitchFamily="34" charset="-122"/>
                  <a:ea typeface="微软雅黑" panose="020B0503020204020204" pitchFamily="34" charset="-122"/>
                </a:rPr>
                <a:t>题</a:t>
              </a:r>
              <a:endParaRPr lang="en-US" altLang="zh-CN" sz="1600" kern="3000" spc="23"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p14:dur="10" advTm="6000">
        <p14:gallery dir="l"/>
      </p:transition>
    </mc:Choice>
    <mc:Fallback xmlns="">
      <p:transition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heel(4)">
                                      <p:cBhvr>
                                        <p:cTn id="7" dur="1000"/>
                                        <p:tgtEl>
                                          <p:spTgt spid="9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anim calcmode="lin" valueType="num">
                                      <p:cBhvr>
                                        <p:cTn id="44" dur="500" fill="hold"/>
                                        <p:tgtEl>
                                          <p:spTgt spid="51"/>
                                        </p:tgtEl>
                                        <p:attrNameLst>
                                          <p:attrName>ppt_x</p:attrName>
                                        </p:attrNameLst>
                                      </p:cBhvr>
                                      <p:tavLst>
                                        <p:tav tm="0">
                                          <p:val>
                                            <p:strVal val="#ppt_x"/>
                                          </p:val>
                                        </p:tav>
                                        <p:tav tm="100000">
                                          <p:val>
                                            <p:strVal val="#ppt_x"/>
                                          </p:val>
                                        </p:tav>
                                      </p:tavLst>
                                    </p:anim>
                                    <p:anim calcmode="lin" valueType="num">
                                      <p:cBhvr>
                                        <p:cTn id="45" dur="500" fill="hold"/>
                                        <p:tgtEl>
                                          <p:spTgt spid="51"/>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2" presetClass="entr" presetSubtype="1" decel="100000" fill="hold"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additive="base">
                                        <p:cTn id="49" dur="500" fill="hold"/>
                                        <p:tgtEl>
                                          <p:spTgt spid="52"/>
                                        </p:tgtEl>
                                        <p:attrNameLst>
                                          <p:attrName>ppt_x</p:attrName>
                                        </p:attrNameLst>
                                      </p:cBhvr>
                                      <p:tavLst>
                                        <p:tav tm="0">
                                          <p:val>
                                            <p:strVal val="#ppt_x"/>
                                          </p:val>
                                        </p:tav>
                                        <p:tav tm="100000">
                                          <p:val>
                                            <p:strVal val="#ppt_x"/>
                                          </p:val>
                                        </p:tav>
                                      </p:tavLst>
                                    </p:anim>
                                    <p:anim calcmode="lin" valueType="num">
                                      <p:cBhvr additive="base">
                                        <p:cTn id="50"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35" grpId="0"/>
      <p:bldP spid="36" grpId="0"/>
      <p:bldP spid="37" grpId="0"/>
      <p:bldP spid="38" grpId="0"/>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grpSp>
        <p:nvGrpSpPr>
          <p:cNvPr id="22" name="组合 21"/>
          <p:cNvGrpSpPr/>
          <p:nvPr/>
        </p:nvGrpSpPr>
        <p:grpSpPr>
          <a:xfrm>
            <a:off x="1060224" y="2835422"/>
            <a:ext cx="1711577" cy="1712209"/>
            <a:chOff x="855271" y="2835421"/>
            <a:chExt cx="1711577" cy="1712209"/>
          </a:xfrm>
        </p:grpSpPr>
        <p:grpSp>
          <p:nvGrpSpPr>
            <p:cNvPr id="23" name="组合 2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25" name="泪滴形 2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chemeClr val="bg1"/>
                  </a:solidFill>
                  <a:latin typeface="+mj-ea"/>
                  <a:ea typeface="+mj-ea"/>
                </a:endParaRPr>
              </a:p>
            </p:txBody>
          </p:sp>
          <p:sp>
            <p:nvSpPr>
              <p:cNvPr id="2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chemeClr val="bg1"/>
                  </a:solidFill>
                  <a:latin typeface="+mj-ea"/>
                  <a:ea typeface="+mj-ea"/>
                </a:endParaRPr>
              </a:p>
            </p:txBody>
          </p:sp>
        </p:grpSp>
        <p:sp>
          <p:nvSpPr>
            <p:cNvPr id="24" name="矩形​​ 45"/>
            <p:cNvSpPr>
              <a:spLocks noChangeArrowheads="1"/>
            </p:cNvSpPr>
            <p:nvPr/>
          </p:nvSpPr>
          <p:spPr bwMode="auto">
            <a:xfrm>
              <a:off x="1185637" y="3483792"/>
              <a:ext cx="869592"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dirty="0">
                  <a:solidFill>
                    <a:schemeClr val="bg1"/>
                  </a:solidFill>
                  <a:latin typeface="+mj-ea"/>
                  <a:ea typeface="+mj-ea"/>
                  <a:cs typeface="Arial Unicode MS" pitchFamily="34" charset="-122"/>
                </a:rPr>
                <a:t>点击录</a:t>
              </a:r>
              <a:endParaRPr lang="en-US" altLang="zh-CN" sz="1700" kern="0" dirty="0">
                <a:solidFill>
                  <a:schemeClr val="bg1"/>
                </a:solidFill>
                <a:latin typeface="+mj-ea"/>
                <a:ea typeface="+mj-ea"/>
                <a:cs typeface="Arial Unicode MS" pitchFamily="34" charset="-122"/>
              </a:endParaRPr>
            </a:p>
            <a:p>
              <a:pPr algn="ctr">
                <a:defRPr/>
              </a:pPr>
              <a:r>
                <a:rPr lang="zh-CN" altLang="en-US" sz="1700" kern="0" dirty="0">
                  <a:solidFill>
                    <a:schemeClr val="bg1"/>
                  </a:solidFill>
                  <a:latin typeface="+mj-ea"/>
                  <a:ea typeface="+mj-ea"/>
                  <a:cs typeface="Arial Unicode MS" pitchFamily="34" charset="-122"/>
                </a:rPr>
                <a:t>入内容</a:t>
              </a:r>
            </a:p>
          </p:txBody>
        </p:sp>
      </p:grpSp>
      <p:grpSp>
        <p:nvGrpSpPr>
          <p:cNvPr id="27" name="组合 26"/>
          <p:cNvGrpSpPr/>
          <p:nvPr/>
        </p:nvGrpSpPr>
        <p:grpSpPr>
          <a:xfrm>
            <a:off x="2843808" y="2835420"/>
            <a:ext cx="1953851" cy="1954573"/>
            <a:chOff x="2672545" y="2835420"/>
            <a:chExt cx="1953852" cy="1954573"/>
          </a:xfrm>
        </p:grpSpPr>
        <p:grpSp>
          <p:nvGrpSpPr>
            <p:cNvPr id="2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30" name="泪滴形 2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chemeClr val="bg1"/>
                  </a:solidFill>
                  <a:latin typeface="+mj-ea"/>
                  <a:ea typeface="+mj-ea"/>
                </a:endParaRPr>
              </a:p>
            </p:txBody>
          </p:sp>
          <p:sp>
            <p:nvSpPr>
              <p:cNvPr id="3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chemeClr val="bg1"/>
                  </a:solidFill>
                  <a:latin typeface="+mj-ea"/>
                  <a:ea typeface="+mj-ea"/>
                </a:endParaRPr>
              </a:p>
            </p:txBody>
          </p:sp>
        </p:grpSp>
        <p:sp>
          <p:nvSpPr>
            <p:cNvPr id="29" name="矩形​​ 46"/>
            <p:cNvSpPr>
              <a:spLocks noChangeArrowheads="1"/>
            </p:cNvSpPr>
            <p:nvPr/>
          </p:nvSpPr>
          <p:spPr bwMode="auto">
            <a:xfrm>
              <a:off x="3363912" y="3684002"/>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chemeClr val="bg1"/>
                  </a:solidFill>
                  <a:latin typeface="+mj-ea"/>
                  <a:ea typeface="+mj-ea"/>
                  <a:cs typeface="Arial Unicode MS" pitchFamily="34" charset="-122"/>
                </a:rPr>
                <a:t>点击录</a:t>
              </a:r>
              <a:endParaRPr lang="en-US" altLang="zh-CN" sz="1700" kern="0">
                <a:solidFill>
                  <a:schemeClr val="bg1"/>
                </a:solidFill>
                <a:latin typeface="+mj-ea"/>
                <a:ea typeface="+mj-ea"/>
                <a:cs typeface="Arial Unicode MS" pitchFamily="34" charset="-122"/>
              </a:endParaRPr>
            </a:p>
            <a:p>
              <a:pPr algn="ctr">
                <a:defRPr/>
              </a:pPr>
              <a:r>
                <a:rPr lang="zh-CN" altLang="en-US" sz="1700" kern="0">
                  <a:solidFill>
                    <a:schemeClr val="bg1"/>
                  </a:solidFill>
                  <a:latin typeface="+mj-ea"/>
                  <a:ea typeface="+mj-ea"/>
                  <a:cs typeface="Arial Unicode MS" pitchFamily="34" charset="-122"/>
                </a:rPr>
                <a:t>入内容</a:t>
              </a:r>
            </a:p>
          </p:txBody>
        </p:sp>
      </p:grpSp>
      <p:grpSp>
        <p:nvGrpSpPr>
          <p:cNvPr id="32" name="组合 31"/>
          <p:cNvGrpSpPr/>
          <p:nvPr/>
        </p:nvGrpSpPr>
        <p:grpSpPr>
          <a:xfrm>
            <a:off x="1225503" y="1242749"/>
            <a:ext cx="1529694" cy="1529693"/>
            <a:chOff x="1009480" y="1242748"/>
            <a:chExt cx="1529694" cy="1529693"/>
          </a:xfrm>
        </p:grpSpPr>
        <p:sp>
          <p:nvSpPr>
            <p:cNvPr id="33" name="泪滴形 3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chemeClr val="bg1"/>
                </a:solidFill>
                <a:latin typeface="+mj-ea"/>
                <a:ea typeface="+mj-ea"/>
              </a:endParaRPr>
            </a:p>
          </p:txBody>
        </p:sp>
        <p:sp>
          <p:nvSpPr>
            <p:cNvPr id="3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chemeClr val="bg1"/>
                </a:solidFill>
                <a:latin typeface="+mj-ea"/>
                <a:ea typeface="+mj-ea"/>
              </a:endParaRPr>
            </a:p>
          </p:txBody>
        </p:sp>
        <p:sp>
          <p:nvSpPr>
            <p:cNvPr id="3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400" kern="0" dirty="0">
                  <a:solidFill>
                    <a:schemeClr val="bg1"/>
                  </a:solidFill>
                  <a:latin typeface="+mj-ea"/>
                  <a:ea typeface="+mj-ea"/>
                  <a:cs typeface="Arial Unicode MS" pitchFamily="34" charset="-122"/>
                </a:rPr>
                <a:t>点击录</a:t>
              </a:r>
              <a:endParaRPr lang="en-US" altLang="zh-CN" sz="1400" kern="0" dirty="0">
                <a:solidFill>
                  <a:schemeClr val="bg1"/>
                </a:solidFill>
                <a:latin typeface="+mj-ea"/>
                <a:ea typeface="+mj-ea"/>
                <a:cs typeface="Arial Unicode MS" pitchFamily="34" charset="-122"/>
              </a:endParaRPr>
            </a:p>
            <a:p>
              <a:pPr algn="ctr">
                <a:defRPr/>
              </a:pPr>
              <a:r>
                <a:rPr lang="zh-CN" altLang="en-US" sz="1400" kern="0" dirty="0">
                  <a:solidFill>
                    <a:schemeClr val="bg1"/>
                  </a:solidFill>
                  <a:latin typeface="+mj-ea"/>
                  <a:ea typeface="+mj-ea"/>
                  <a:cs typeface="Arial Unicode MS" pitchFamily="34" charset="-122"/>
                </a:rPr>
                <a:t>入内容</a:t>
              </a:r>
            </a:p>
          </p:txBody>
        </p:sp>
      </p:grpSp>
      <p:grpSp>
        <p:nvGrpSpPr>
          <p:cNvPr id="36" name="组合 35"/>
          <p:cNvGrpSpPr/>
          <p:nvPr/>
        </p:nvGrpSpPr>
        <p:grpSpPr>
          <a:xfrm>
            <a:off x="2843808" y="987575"/>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algn="ctr">
                  <a:defRPr/>
                </a:pPr>
                <a:endParaRPr lang="zh-CN" altLang="en-US" kern="0">
                  <a:solidFill>
                    <a:schemeClr val="bg1"/>
                  </a:solidFill>
                  <a:latin typeface="+mj-ea"/>
                  <a:ea typeface="+mj-ea"/>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chemeClr val="bg1"/>
                  </a:solidFill>
                  <a:latin typeface="+mj-ea"/>
                  <a:ea typeface="+mj-ea"/>
                </a:endParaRPr>
              </a:p>
            </p:txBody>
          </p:sp>
        </p:grpSp>
        <p:sp>
          <p:nvSpPr>
            <p:cNvPr id="58" name="矩形​​ 44"/>
            <p:cNvSpPr>
              <a:spLocks noChangeArrowheads="1"/>
            </p:cNvSpPr>
            <p:nvPr/>
          </p:nvSpPr>
          <p:spPr bwMode="auto">
            <a:xfrm>
              <a:off x="3265629" y="1374429"/>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chemeClr val="bg1"/>
                  </a:solidFill>
                  <a:latin typeface="+mj-ea"/>
                  <a:ea typeface="+mj-ea"/>
                  <a:cs typeface="Arial Unicode MS" pitchFamily="34" charset="-122"/>
                </a:rPr>
                <a:t>点击录</a:t>
              </a:r>
              <a:endParaRPr lang="en-US" altLang="zh-CN" sz="1700" kern="0">
                <a:solidFill>
                  <a:schemeClr val="bg1"/>
                </a:solidFill>
                <a:latin typeface="+mj-ea"/>
                <a:ea typeface="+mj-ea"/>
                <a:cs typeface="Arial Unicode MS" pitchFamily="34" charset="-122"/>
              </a:endParaRPr>
            </a:p>
            <a:p>
              <a:pPr algn="ctr">
                <a:defRPr/>
              </a:pPr>
              <a:r>
                <a:rPr lang="zh-CN" altLang="en-US" sz="1700" kern="0">
                  <a:solidFill>
                    <a:schemeClr val="bg1"/>
                  </a:solidFill>
                  <a:latin typeface="+mj-ea"/>
                  <a:ea typeface="+mj-ea"/>
                  <a:cs typeface="Arial Unicode MS" pitchFamily="34" charset="-122"/>
                </a:rPr>
                <a:t>入内容</a:t>
              </a:r>
            </a:p>
          </p:txBody>
        </p:sp>
      </p:grpSp>
      <p:grpSp>
        <p:nvGrpSpPr>
          <p:cNvPr id="61" name="组合 60"/>
          <p:cNvGrpSpPr/>
          <p:nvPr/>
        </p:nvGrpSpPr>
        <p:grpSpPr>
          <a:xfrm>
            <a:off x="5406699" y="1261185"/>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chemeClr val="bg1"/>
                </a:solidFill>
                <a:latin typeface="+mj-ea"/>
                <a:ea typeface="+mj-ea"/>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chemeClr val="bg1"/>
                </a:solidFill>
                <a:latin typeface="+mj-ea"/>
                <a:ea typeface="+mj-ea"/>
              </a:endParaRPr>
            </a:p>
          </p:txBody>
        </p:sp>
      </p:grpSp>
      <p:sp>
        <p:nvSpPr>
          <p:cNvPr id="64" name="Text Box 40"/>
          <p:cNvSpPr txBox="1">
            <a:spLocks noChangeArrowheads="1"/>
          </p:cNvSpPr>
          <p:nvPr/>
        </p:nvSpPr>
        <p:spPr bwMode="gray">
          <a:xfrm>
            <a:off x="5853169" y="1526588"/>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bg1"/>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bg1"/>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bg1"/>
              </a:solidFill>
              <a:latin typeface="微软雅黑" pitchFamily="34" charset="-122"/>
              <a:ea typeface="微软雅黑" pitchFamily="34" charset="-122"/>
            </a:endParaRPr>
          </a:p>
        </p:txBody>
      </p:sp>
      <p:sp>
        <p:nvSpPr>
          <p:cNvPr id="65" name="Rectangle 11"/>
          <p:cNvSpPr>
            <a:spLocks noChangeArrowheads="1"/>
          </p:cNvSpPr>
          <p:nvPr/>
        </p:nvSpPr>
        <p:spPr bwMode="gray">
          <a:xfrm>
            <a:off x="5945126" y="1224136"/>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bg1"/>
                </a:solidFill>
                <a:latin typeface="微软雅黑" pitchFamily="34" charset="-122"/>
                <a:ea typeface="微软雅黑" pitchFamily="34" charset="-122"/>
              </a:rPr>
              <a:t>单击此处输入标题</a:t>
            </a:r>
          </a:p>
        </p:txBody>
      </p:sp>
      <p:grpSp>
        <p:nvGrpSpPr>
          <p:cNvPr id="66" name="组合 11"/>
          <p:cNvGrpSpPr/>
          <p:nvPr/>
        </p:nvGrpSpPr>
        <p:grpSpPr bwMode="auto">
          <a:xfrm rot="16200000" flipH="1">
            <a:off x="5399418" y="2190009"/>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chemeClr val="bg1"/>
                </a:solidFill>
                <a:latin typeface="+mj-ea"/>
                <a:ea typeface="+mj-ea"/>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algn="ctr">
                <a:defRPr/>
              </a:pPr>
              <a:endParaRPr lang="zh-CN" altLang="en-US" kern="0">
                <a:solidFill>
                  <a:schemeClr val="bg1"/>
                </a:solidFill>
                <a:latin typeface="+mj-ea"/>
                <a:ea typeface="+mj-ea"/>
              </a:endParaRPr>
            </a:p>
          </p:txBody>
        </p:sp>
      </p:grpSp>
      <p:sp>
        <p:nvSpPr>
          <p:cNvPr id="69" name="Text Box 40"/>
          <p:cNvSpPr txBox="1">
            <a:spLocks noChangeArrowheads="1"/>
          </p:cNvSpPr>
          <p:nvPr/>
        </p:nvSpPr>
        <p:spPr bwMode="gray">
          <a:xfrm>
            <a:off x="5853169" y="246269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bg1"/>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bg1"/>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bg1"/>
              </a:solidFill>
              <a:latin typeface="微软雅黑" pitchFamily="34" charset="-122"/>
              <a:ea typeface="微软雅黑" pitchFamily="34" charset="-122"/>
            </a:endParaRPr>
          </a:p>
        </p:txBody>
      </p:sp>
      <p:sp>
        <p:nvSpPr>
          <p:cNvPr id="70" name="Rectangle 11"/>
          <p:cNvSpPr>
            <a:spLocks noChangeArrowheads="1"/>
          </p:cNvSpPr>
          <p:nvPr/>
        </p:nvSpPr>
        <p:spPr bwMode="gray">
          <a:xfrm>
            <a:off x="5945126" y="216023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bg1"/>
                </a:solidFill>
                <a:latin typeface="微软雅黑" pitchFamily="34" charset="-122"/>
                <a:ea typeface="微软雅黑" pitchFamily="34" charset="-122"/>
              </a:rPr>
              <a:t>单击此处输入标题</a:t>
            </a:r>
          </a:p>
        </p:txBody>
      </p:sp>
      <p:sp>
        <p:nvSpPr>
          <p:cNvPr id="71" name="Text Box 40"/>
          <p:cNvSpPr txBox="1">
            <a:spLocks noChangeArrowheads="1"/>
          </p:cNvSpPr>
          <p:nvPr/>
        </p:nvSpPr>
        <p:spPr bwMode="gray">
          <a:xfrm>
            <a:off x="5853169" y="330625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bg1"/>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bg1"/>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bg1"/>
              </a:solidFill>
              <a:latin typeface="微软雅黑" pitchFamily="34" charset="-122"/>
              <a:ea typeface="微软雅黑" pitchFamily="34" charset="-122"/>
            </a:endParaRPr>
          </a:p>
        </p:txBody>
      </p:sp>
      <p:sp>
        <p:nvSpPr>
          <p:cNvPr id="72" name="Rectangle 11"/>
          <p:cNvSpPr>
            <a:spLocks noChangeArrowheads="1"/>
          </p:cNvSpPr>
          <p:nvPr/>
        </p:nvSpPr>
        <p:spPr bwMode="gray">
          <a:xfrm>
            <a:off x="5945126" y="300380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bg1"/>
                </a:solidFill>
                <a:latin typeface="微软雅黑" pitchFamily="34" charset="-122"/>
                <a:ea typeface="微软雅黑" pitchFamily="34" charset="-122"/>
              </a:rPr>
              <a:t>单击此处输入标题</a:t>
            </a:r>
          </a:p>
        </p:txBody>
      </p:sp>
      <p:sp>
        <p:nvSpPr>
          <p:cNvPr id="73" name="Text Box 40"/>
          <p:cNvSpPr txBox="1">
            <a:spLocks noChangeArrowheads="1"/>
          </p:cNvSpPr>
          <p:nvPr/>
        </p:nvSpPr>
        <p:spPr bwMode="gray">
          <a:xfrm>
            <a:off x="5853169" y="4118876"/>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bg1"/>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bg1"/>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bg1"/>
              </a:solidFill>
              <a:latin typeface="微软雅黑" pitchFamily="34" charset="-122"/>
              <a:ea typeface="微软雅黑" pitchFamily="34" charset="-122"/>
            </a:endParaRPr>
          </a:p>
        </p:txBody>
      </p:sp>
      <p:sp>
        <p:nvSpPr>
          <p:cNvPr id="74" name="Rectangle 11"/>
          <p:cNvSpPr>
            <a:spLocks noChangeArrowheads="1"/>
          </p:cNvSpPr>
          <p:nvPr/>
        </p:nvSpPr>
        <p:spPr bwMode="gray">
          <a:xfrm>
            <a:off x="5945126" y="386916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bg1"/>
                </a:solidFill>
                <a:latin typeface="微软雅黑" pitchFamily="34" charset="-122"/>
                <a:ea typeface="微软雅黑" pitchFamily="34" charset="-122"/>
              </a:rPr>
              <a:t>单击此处输入标题</a:t>
            </a:r>
          </a:p>
        </p:txBody>
      </p:sp>
      <p:grpSp>
        <p:nvGrpSpPr>
          <p:cNvPr id="75" name="组合 4"/>
          <p:cNvGrpSpPr/>
          <p:nvPr/>
        </p:nvGrpSpPr>
        <p:grpSpPr bwMode="auto">
          <a:xfrm>
            <a:off x="5383232" y="3037773"/>
            <a:ext cx="397928" cy="398074"/>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chemeClr val="bg1"/>
                </a:solidFill>
                <a:latin typeface="+mj-ea"/>
                <a:ea typeface="+mj-ea"/>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chemeClr val="bg1"/>
                </a:solidFill>
                <a:latin typeface="+mj-ea"/>
                <a:ea typeface="+mj-ea"/>
              </a:endParaRPr>
            </a:p>
          </p:txBody>
        </p:sp>
      </p:grpSp>
      <p:grpSp>
        <p:nvGrpSpPr>
          <p:cNvPr id="78" name="组合 5"/>
          <p:cNvGrpSpPr/>
          <p:nvPr/>
        </p:nvGrpSpPr>
        <p:grpSpPr bwMode="auto">
          <a:xfrm flipH="1">
            <a:off x="5378818" y="3867895"/>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chemeClr val="bg1"/>
                </a:solidFill>
                <a:latin typeface="+mj-ea"/>
                <a:ea typeface="+mj-ea"/>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chemeClr val="bg1"/>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p14:dur="10" advTm="8000">
        <p14:doors dir="vert"/>
      </p:transition>
    </mc:Choice>
    <mc:Fallback xmlns="">
      <p:transition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4)">
                                      <p:cBhvr>
                                        <p:cTn id="7" dur="1000"/>
                                        <p:tgtEl>
                                          <p:spTgt spid="38"/>
                                        </p:tgtEl>
                                      </p:cBhvr>
                                    </p:animEffect>
                                  </p:childTnLst>
                                </p:cTn>
                              </p:par>
                            </p:childTnLst>
                          </p:cTn>
                        </p:par>
                        <p:par>
                          <p:cTn id="8" fill="hold">
                            <p:stCondLst>
                              <p:cond delay="1000"/>
                            </p:stCondLst>
                            <p:childTnLst>
                              <p:par>
                                <p:cTn id="9" presetID="2" presetClass="entr" presetSubtype="9"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0-#ppt_w/2"/>
                                          </p:val>
                                        </p:tav>
                                        <p:tav tm="100000">
                                          <p:val>
                                            <p:strVal val="#ppt_x"/>
                                          </p:val>
                                        </p:tav>
                                      </p:tavLst>
                                    </p:anim>
                                    <p:anim calcmode="lin" valueType="num">
                                      <p:cBhvr additive="base">
                                        <p:cTn id="12" dur="750" fill="hold"/>
                                        <p:tgtEl>
                                          <p:spTgt spid="32"/>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 presetClass="entr" presetSubtype="3"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750" fill="hold"/>
                                        <p:tgtEl>
                                          <p:spTgt spid="36"/>
                                        </p:tgtEl>
                                        <p:attrNameLst>
                                          <p:attrName>ppt_x</p:attrName>
                                        </p:attrNameLst>
                                      </p:cBhvr>
                                      <p:tavLst>
                                        <p:tav tm="0">
                                          <p:val>
                                            <p:strVal val="1+#ppt_w/2"/>
                                          </p:val>
                                        </p:tav>
                                        <p:tav tm="100000">
                                          <p:val>
                                            <p:strVal val="#ppt_x"/>
                                          </p:val>
                                        </p:tav>
                                      </p:tavLst>
                                    </p:anim>
                                    <p:anim calcmode="lin" valueType="num">
                                      <p:cBhvr additive="base">
                                        <p:cTn id="17" dur="750" fill="hold"/>
                                        <p:tgtEl>
                                          <p:spTgt spid="36"/>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 presetClass="entr" presetSubtype="12"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750" fill="hold"/>
                                        <p:tgtEl>
                                          <p:spTgt spid="22"/>
                                        </p:tgtEl>
                                        <p:attrNameLst>
                                          <p:attrName>ppt_x</p:attrName>
                                        </p:attrNameLst>
                                      </p:cBhvr>
                                      <p:tavLst>
                                        <p:tav tm="0">
                                          <p:val>
                                            <p:strVal val="0-#ppt_w/2"/>
                                          </p:val>
                                        </p:tav>
                                        <p:tav tm="100000">
                                          <p:val>
                                            <p:strVal val="#ppt_x"/>
                                          </p:val>
                                        </p:tav>
                                      </p:tavLst>
                                    </p:anim>
                                    <p:anim calcmode="lin" valueType="num">
                                      <p:cBhvr additive="base">
                                        <p:cTn id="22" dur="75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3250"/>
                            </p:stCondLst>
                            <p:childTnLst>
                              <p:par>
                                <p:cTn id="24" presetID="2" presetClass="entr" presetSubtype="6"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750" fill="hold"/>
                                        <p:tgtEl>
                                          <p:spTgt spid="27"/>
                                        </p:tgtEl>
                                        <p:attrNameLst>
                                          <p:attrName>ppt_x</p:attrName>
                                        </p:attrNameLst>
                                      </p:cBhvr>
                                      <p:tavLst>
                                        <p:tav tm="0">
                                          <p:val>
                                            <p:strVal val="1+#ppt_w/2"/>
                                          </p:val>
                                        </p:tav>
                                        <p:tav tm="100000">
                                          <p:val>
                                            <p:strVal val="#ppt_x"/>
                                          </p:val>
                                        </p:tav>
                                      </p:tavLst>
                                    </p:anim>
                                    <p:anim calcmode="lin" valueType="num">
                                      <p:cBhvr additive="base">
                                        <p:cTn id="27" dur="750" fill="hold"/>
                                        <p:tgtEl>
                                          <p:spTgt spid="27"/>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anim calcmode="lin" valueType="num">
                                      <p:cBhvr>
                                        <p:cTn id="32" dur="500" fill="hold"/>
                                        <p:tgtEl>
                                          <p:spTgt spid="61"/>
                                        </p:tgtEl>
                                        <p:attrNameLst>
                                          <p:attrName>ppt_x</p:attrName>
                                        </p:attrNameLst>
                                      </p:cBhvr>
                                      <p:tavLst>
                                        <p:tav tm="0">
                                          <p:val>
                                            <p:strVal val="#ppt_x"/>
                                          </p:val>
                                        </p:tav>
                                        <p:tav tm="100000">
                                          <p:val>
                                            <p:strVal val="#ppt_x"/>
                                          </p:val>
                                        </p:tav>
                                      </p:tavLst>
                                    </p:anim>
                                    <p:anim calcmode="lin" valueType="num">
                                      <p:cBhvr>
                                        <p:cTn id="33" dur="500" fill="hold"/>
                                        <p:tgtEl>
                                          <p:spTgt spid="61"/>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65"/>
                                        </p:tgtEl>
                                        <p:attrNameLst>
                                          <p:attrName>ppt_y</p:attrName>
                                        </p:attrNameLst>
                                      </p:cBhvr>
                                      <p:tavLst>
                                        <p:tav tm="0">
                                          <p:val>
                                            <p:strVal val="#ppt_y"/>
                                          </p:val>
                                        </p:tav>
                                        <p:tav tm="100000">
                                          <p:val>
                                            <p:strVal val="#ppt_y"/>
                                          </p:val>
                                        </p:tav>
                                      </p:tavLst>
                                    </p:anim>
                                    <p:anim calcmode="lin" valueType="num">
                                      <p:cBhvr>
                                        <p:cTn id="3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65"/>
                                        </p:tgtEl>
                                      </p:cBhvr>
                                    </p:animEffect>
                                  </p:childTnLst>
                                </p:cTn>
                              </p:par>
                            </p:childTnLst>
                          </p:cTn>
                        </p:par>
                        <p:par>
                          <p:cTn id="42" fill="hold">
                            <p:stCondLst>
                              <p:cond delay="5350"/>
                            </p:stCondLst>
                            <p:childTnLst>
                              <p:par>
                                <p:cTn id="43" presetID="42" presetClass="entr" presetSubtype="0" fill="hold" grpId="0"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750"/>
                                        <p:tgtEl>
                                          <p:spTgt spid="64"/>
                                        </p:tgtEl>
                                      </p:cBhvr>
                                    </p:animEffect>
                                    <p:anim calcmode="lin" valueType="num">
                                      <p:cBhvr>
                                        <p:cTn id="46" dur="750" fill="hold"/>
                                        <p:tgtEl>
                                          <p:spTgt spid="64"/>
                                        </p:tgtEl>
                                        <p:attrNameLst>
                                          <p:attrName>ppt_x</p:attrName>
                                        </p:attrNameLst>
                                      </p:cBhvr>
                                      <p:tavLst>
                                        <p:tav tm="0">
                                          <p:val>
                                            <p:strVal val="#ppt_x"/>
                                          </p:val>
                                        </p:tav>
                                        <p:tav tm="100000">
                                          <p:val>
                                            <p:strVal val="#ppt_x"/>
                                          </p:val>
                                        </p:tav>
                                      </p:tavLst>
                                    </p:anim>
                                    <p:anim calcmode="lin" valueType="num">
                                      <p:cBhvr>
                                        <p:cTn id="47" dur="750" fill="hold"/>
                                        <p:tgtEl>
                                          <p:spTgt spid="64"/>
                                        </p:tgtEl>
                                        <p:attrNameLst>
                                          <p:attrName>ppt_y</p:attrName>
                                        </p:attrNameLst>
                                      </p:cBhvr>
                                      <p:tavLst>
                                        <p:tav tm="0">
                                          <p:val>
                                            <p:strVal val="#ppt_y+.1"/>
                                          </p:val>
                                        </p:tav>
                                        <p:tav tm="100000">
                                          <p:val>
                                            <p:strVal val="#ppt_y"/>
                                          </p:val>
                                        </p:tav>
                                      </p:tavLst>
                                    </p:anim>
                                  </p:childTnLst>
                                </p:cTn>
                              </p:par>
                            </p:childTnLst>
                          </p:cTn>
                        </p:par>
                        <p:par>
                          <p:cTn id="48" fill="hold">
                            <p:stCondLst>
                              <p:cond delay="6100"/>
                            </p:stCondLst>
                            <p:childTnLst>
                              <p:par>
                                <p:cTn id="49" presetID="42" presetClass="entr" presetSubtype="0" fill="hold"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750"/>
                                        <p:tgtEl>
                                          <p:spTgt spid="66"/>
                                        </p:tgtEl>
                                      </p:cBhvr>
                                    </p:animEffect>
                                    <p:anim calcmode="lin" valueType="num">
                                      <p:cBhvr>
                                        <p:cTn id="52" dur="750" fill="hold"/>
                                        <p:tgtEl>
                                          <p:spTgt spid="66"/>
                                        </p:tgtEl>
                                        <p:attrNameLst>
                                          <p:attrName>ppt_x</p:attrName>
                                        </p:attrNameLst>
                                      </p:cBhvr>
                                      <p:tavLst>
                                        <p:tav tm="0">
                                          <p:val>
                                            <p:strVal val="#ppt_x"/>
                                          </p:val>
                                        </p:tav>
                                        <p:tav tm="100000">
                                          <p:val>
                                            <p:strVal val="#ppt_x"/>
                                          </p:val>
                                        </p:tav>
                                      </p:tavLst>
                                    </p:anim>
                                    <p:anim calcmode="lin" valueType="num">
                                      <p:cBhvr>
                                        <p:cTn id="53" dur="750" fill="hold"/>
                                        <p:tgtEl>
                                          <p:spTgt spid="66"/>
                                        </p:tgtEl>
                                        <p:attrNameLst>
                                          <p:attrName>ppt_y</p:attrName>
                                        </p:attrNameLst>
                                      </p:cBhvr>
                                      <p:tavLst>
                                        <p:tav tm="0">
                                          <p:val>
                                            <p:strVal val="#ppt_y+.1"/>
                                          </p:val>
                                        </p:tav>
                                        <p:tav tm="100000">
                                          <p:val>
                                            <p:strVal val="#ppt_y"/>
                                          </p:val>
                                        </p:tav>
                                      </p:tavLst>
                                    </p:anim>
                                  </p:childTnLst>
                                </p:cTn>
                              </p:par>
                            </p:childTnLst>
                          </p:cTn>
                        </p:par>
                        <p:par>
                          <p:cTn id="54" fill="hold">
                            <p:stCondLst>
                              <p:cond delay="68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70"/>
                                        </p:tgtEl>
                                        <p:attrNameLst>
                                          <p:attrName>ppt_y</p:attrName>
                                        </p:attrNameLst>
                                      </p:cBhvr>
                                      <p:tavLst>
                                        <p:tav tm="0">
                                          <p:val>
                                            <p:strVal val="#ppt_y"/>
                                          </p:val>
                                        </p:tav>
                                        <p:tav tm="100000">
                                          <p:val>
                                            <p:strVal val="#ppt_y"/>
                                          </p:val>
                                        </p:tav>
                                      </p:tavLst>
                                    </p:anim>
                                    <p:anim calcmode="lin" valueType="num">
                                      <p:cBhvr>
                                        <p:cTn id="59"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70"/>
                                        </p:tgtEl>
                                      </p:cBhvr>
                                    </p:animEffect>
                                  </p:childTnLst>
                                </p:cTn>
                              </p:par>
                            </p:childTnLst>
                          </p:cTn>
                        </p:par>
                        <p:par>
                          <p:cTn id="62" fill="hold">
                            <p:stCondLst>
                              <p:cond delay="7700"/>
                            </p:stCondLst>
                            <p:childTnLst>
                              <p:par>
                                <p:cTn id="63" presetID="42"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750"/>
                                        <p:tgtEl>
                                          <p:spTgt spid="69"/>
                                        </p:tgtEl>
                                      </p:cBhvr>
                                    </p:animEffect>
                                    <p:anim calcmode="lin" valueType="num">
                                      <p:cBhvr>
                                        <p:cTn id="66" dur="750" fill="hold"/>
                                        <p:tgtEl>
                                          <p:spTgt spid="69"/>
                                        </p:tgtEl>
                                        <p:attrNameLst>
                                          <p:attrName>ppt_x</p:attrName>
                                        </p:attrNameLst>
                                      </p:cBhvr>
                                      <p:tavLst>
                                        <p:tav tm="0">
                                          <p:val>
                                            <p:strVal val="#ppt_x"/>
                                          </p:val>
                                        </p:tav>
                                        <p:tav tm="100000">
                                          <p:val>
                                            <p:strVal val="#ppt_x"/>
                                          </p:val>
                                        </p:tav>
                                      </p:tavLst>
                                    </p:anim>
                                    <p:anim calcmode="lin" valueType="num">
                                      <p:cBhvr>
                                        <p:cTn id="67" dur="750" fill="hold"/>
                                        <p:tgtEl>
                                          <p:spTgt spid="69"/>
                                        </p:tgtEl>
                                        <p:attrNameLst>
                                          <p:attrName>ppt_y</p:attrName>
                                        </p:attrNameLst>
                                      </p:cBhvr>
                                      <p:tavLst>
                                        <p:tav tm="0">
                                          <p:val>
                                            <p:strVal val="#ppt_y+.1"/>
                                          </p:val>
                                        </p:tav>
                                        <p:tav tm="100000">
                                          <p:val>
                                            <p:strVal val="#ppt_y"/>
                                          </p:val>
                                        </p:tav>
                                      </p:tavLst>
                                    </p:anim>
                                  </p:childTnLst>
                                </p:cTn>
                              </p:par>
                            </p:childTnLst>
                          </p:cTn>
                        </p:par>
                        <p:par>
                          <p:cTn id="68" fill="hold">
                            <p:stCondLst>
                              <p:cond delay="8450"/>
                            </p:stCondLst>
                            <p:childTnLst>
                              <p:par>
                                <p:cTn id="69" presetID="42" presetClass="entr" presetSubtype="0" fill="hold" nodeType="afterEffect">
                                  <p:stCondLst>
                                    <p:cond delay="0"/>
                                  </p:stCondLst>
                                  <p:childTnLst>
                                    <p:set>
                                      <p:cBhvr>
                                        <p:cTn id="70" dur="1" fill="hold">
                                          <p:stCondLst>
                                            <p:cond delay="0"/>
                                          </p:stCondLst>
                                        </p:cTn>
                                        <p:tgtEl>
                                          <p:spTgt spid="75"/>
                                        </p:tgtEl>
                                        <p:attrNameLst>
                                          <p:attrName>style.visibility</p:attrName>
                                        </p:attrNameLst>
                                      </p:cBhvr>
                                      <p:to>
                                        <p:strVal val="visible"/>
                                      </p:to>
                                    </p:set>
                                    <p:animEffect transition="in" filter="fade">
                                      <p:cBhvr>
                                        <p:cTn id="71" dur="750"/>
                                        <p:tgtEl>
                                          <p:spTgt spid="75"/>
                                        </p:tgtEl>
                                      </p:cBhvr>
                                    </p:animEffect>
                                    <p:anim calcmode="lin" valueType="num">
                                      <p:cBhvr>
                                        <p:cTn id="72" dur="750" fill="hold"/>
                                        <p:tgtEl>
                                          <p:spTgt spid="75"/>
                                        </p:tgtEl>
                                        <p:attrNameLst>
                                          <p:attrName>ppt_x</p:attrName>
                                        </p:attrNameLst>
                                      </p:cBhvr>
                                      <p:tavLst>
                                        <p:tav tm="0">
                                          <p:val>
                                            <p:strVal val="#ppt_x"/>
                                          </p:val>
                                        </p:tav>
                                        <p:tav tm="100000">
                                          <p:val>
                                            <p:strVal val="#ppt_x"/>
                                          </p:val>
                                        </p:tav>
                                      </p:tavLst>
                                    </p:anim>
                                    <p:anim calcmode="lin" valueType="num">
                                      <p:cBhvr>
                                        <p:cTn id="73" dur="750" fill="hold"/>
                                        <p:tgtEl>
                                          <p:spTgt spid="75"/>
                                        </p:tgtEl>
                                        <p:attrNameLst>
                                          <p:attrName>ppt_y</p:attrName>
                                        </p:attrNameLst>
                                      </p:cBhvr>
                                      <p:tavLst>
                                        <p:tav tm="0">
                                          <p:val>
                                            <p:strVal val="#ppt_y+.1"/>
                                          </p:val>
                                        </p:tav>
                                        <p:tav tm="100000">
                                          <p:val>
                                            <p:strVal val="#ppt_y"/>
                                          </p:val>
                                        </p:tav>
                                      </p:tavLst>
                                    </p:anim>
                                  </p:childTnLst>
                                </p:cTn>
                              </p:par>
                            </p:childTnLst>
                          </p:cTn>
                        </p:par>
                        <p:par>
                          <p:cTn id="74" fill="hold">
                            <p:stCondLst>
                              <p:cond delay="920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72"/>
                                        </p:tgtEl>
                                        <p:attrNameLst>
                                          <p:attrName>style.visibility</p:attrName>
                                        </p:attrNameLst>
                                      </p:cBhvr>
                                      <p:to>
                                        <p:strVal val="visible"/>
                                      </p:to>
                                    </p:set>
                                    <p:anim calcmode="lin" valueType="num">
                                      <p:cBhvr>
                                        <p:cTn id="77"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72"/>
                                        </p:tgtEl>
                                        <p:attrNameLst>
                                          <p:attrName>ppt_y</p:attrName>
                                        </p:attrNameLst>
                                      </p:cBhvr>
                                      <p:tavLst>
                                        <p:tav tm="0">
                                          <p:val>
                                            <p:strVal val="#ppt_y"/>
                                          </p:val>
                                        </p:tav>
                                        <p:tav tm="100000">
                                          <p:val>
                                            <p:strVal val="#ppt_y"/>
                                          </p:val>
                                        </p:tav>
                                      </p:tavLst>
                                    </p:anim>
                                    <p:anim calcmode="lin" valueType="num">
                                      <p:cBhvr>
                                        <p:cTn id="79"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72"/>
                                        </p:tgtEl>
                                      </p:cBhvr>
                                    </p:animEffect>
                                  </p:childTnLst>
                                </p:cTn>
                              </p:par>
                            </p:childTnLst>
                          </p:cTn>
                        </p:par>
                        <p:par>
                          <p:cTn id="82" fill="hold">
                            <p:stCondLst>
                              <p:cond delay="10050"/>
                            </p:stCondLst>
                            <p:childTnLst>
                              <p:par>
                                <p:cTn id="83" presetID="42" presetClass="entr" presetSubtype="0" fill="hold" grpId="0" nodeType="afterEffect">
                                  <p:stCondLst>
                                    <p:cond delay="0"/>
                                  </p:stCondLst>
                                  <p:childTnLst>
                                    <p:set>
                                      <p:cBhvr>
                                        <p:cTn id="84" dur="1" fill="hold">
                                          <p:stCondLst>
                                            <p:cond delay="0"/>
                                          </p:stCondLst>
                                        </p:cTn>
                                        <p:tgtEl>
                                          <p:spTgt spid="71"/>
                                        </p:tgtEl>
                                        <p:attrNameLst>
                                          <p:attrName>style.visibility</p:attrName>
                                        </p:attrNameLst>
                                      </p:cBhvr>
                                      <p:to>
                                        <p:strVal val="visible"/>
                                      </p:to>
                                    </p:set>
                                    <p:animEffect transition="in" filter="fade">
                                      <p:cBhvr>
                                        <p:cTn id="85" dur="750"/>
                                        <p:tgtEl>
                                          <p:spTgt spid="71"/>
                                        </p:tgtEl>
                                      </p:cBhvr>
                                    </p:animEffect>
                                    <p:anim calcmode="lin" valueType="num">
                                      <p:cBhvr>
                                        <p:cTn id="86" dur="750" fill="hold"/>
                                        <p:tgtEl>
                                          <p:spTgt spid="71"/>
                                        </p:tgtEl>
                                        <p:attrNameLst>
                                          <p:attrName>ppt_x</p:attrName>
                                        </p:attrNameLst>
                                      </p:cBhvr>
                                      <p:tavLst>
                                        <p:tav tm="0">
                                          <p:val>
                                            <p:strVal val="#ppt_x"/>
                                          </p:val>
                                        </p:tav>
                                        <p:tav tm="100000">
                                          <p:val>
                                            <p:strVal val="#ppt_x"/>
                                          </p:val>
                                        </p:tav>
                                      </p:tavLst>
                                    </p:anim>
                                    <p:anim calcmode="lin" valueType="num">
                                      <p:cBhvr>
                                        <p:cTn id="87" dur="750" fill="hold"/>
                                        <p:tgtEl>
                                          <p:spTgt spid="71"/>
                                        </p:tgtEl>
                                        <p:attrNameLst>
                                          <p:attrName>ppt_y</p:attrName>
                                        </p:attrNameLst>
                                      </p:cBhvr>
                                      <p:tavLst>
                                        <p:tav tm="0">
                                          <p:val>
                                            <p:strVal val="#ppt_y+.1"/>
                                          </p:val>
                                        </p:tav>
                                        <p:tav tm="100000">
                                          <p:val>
                                            <p:strVal val="#ppt_y"/>
                                          </p:val>
                                        </p:tav>
                                      </p:tavLst>
                                    </p:anim>
                                  </p:childTnLst>
                                </p:cTn>
                              </p:par>
                            </p:childTnLst>
                          </p:cTn>
                        </p:par>
                        <p:par>
                          <p:cTn id="88" fill="hold">
                            <p:stCondLst>
                              <p:cond delay="10800"/>
                            </p:stCondLst>
                            <p:childTnLst>
                              <p:par>
                                <p:cTn id="89" presetID="42" presetClass="entr" presetSubtype="0" fill="hold" nodeType="after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750"/>
                                        <p:tgtEl>
                                          <p:spTgt spid="78"/>
                                        </p:tgtEl>
                                      </p:cBhvr>
                                    </p:animEffect>
                                    <p:anim calcmode="lin" valueType="num">
                                      <p:cBhvr>
                                        <p:cTn id="92" dur="750" fill="hold"/>
                                        <p:tgtEl>
                                          <p:spTgt spid="78"/>
                                        </p:tgtEl>
                                        <p:attrNameLst>
                                          <p:attrName>ppt_x</p:attrName>
                                        </p:attrNameLst>
                                      </p:cBhvr>
                                      <p:tavLst>
                                        <p:tav tm="0">
                                          <p:val>
                                            <p:strVal val="#ppt_x"/>
                                          </p:val>
                                        </p:tav>
                                        <p:tav tm="100000">
                                          <p:val>
                                            <p:strVal val="#ppt_x"/>
                                          </p:val>
                                        </p:tav>
                                      </p:tavLst>
                                    </p:anim>
                                    <p:anim calcmode="lin" valueType="num">
                                      <p:cBhvr>
                                        <p:cTn id="93" dur="750" fill="hold"/>
                                        <p:tgtEl>
                                          <p:spTgt spid="78"/>
                                        </p:tgtEl>
                                        <p:attrNameLst>
                                          <p:attrName>ppt_y</p:attrName>
                                        </p:attrNameLst>
                                      </p:cBhvr>
                                      <p:tavLst>
                                        <p:tav tm="0">
                                          <p:val>
                                            <p:strVal val="#ppt_y+.1"/>
                                          </p:val>
                                        </p:tav>
                                        <p:tav tm="100000">
                                          <p:val>
                                            <p:strVal val="#ppt_y"/>
                                          </p:val>
                                        </p:tav>
                                      </p:tavLst>
                                    </p:anim>
                                  </p:childTnLst>
                                </p:cTn>
                              </p:par>
                            </p:childTnLst>
                          </p:cTn>
                        </p:par>
                        <p:par>
                          <p:cTn id="94" fill="hold">
                            <p:stCondLst>
                              <p:cond delay="1155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74"/>
                                        </p:tgtEl>
                                        <p:attrNameLst>
                                          <p:attrName>ppt_y</p:attrName>
                                        </p:attrNameLst>
                                      </p:cBhvr>
                                      <p:tavLst>
                                        <p:tav tm="0">
                                          <p:val>
                                            <p:strVal val="#ppt_y"/>
                                          </p:val>
                                        </p:tav>
                                        <p:tav tm="100000">
                                          <p:val>
                                            <p:strVal val="#ppt_y"/>
                                          </p:val>
                                        </p:tav>
                                      </p:tavLst>
                                    </p:anim>
                                    <p:anim calcmode="lin" valueType="num">
                                      <p:cBhvr>
                                        <p:cTn id="9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74"/>
                                        </p:tgtEl>
                                      </p:cBhvr>
                                    </p:animEffect>
                                  </p:childTnLst>
                                </p:cTn>
                              </p:par>
                            </p:childTnLst>
                          </p:cTn>
                        </p:par>
                        <p:par>
                          <p:cTn id="102" fill="hold">
                            <p:stCondLst>
                              <p:cond delay="12400"/>
                            </p:stCondLst>
                            <p:childTnLst>
                              <p:par>
                                <p:cTn id="103" presetID="42" presetClass="entr" presetSubtype="0" fill="hold" grpId="0" nodeType="afterEffect">
                                  <p:stCondLst>
                                    <p:cond delay="0"/>
                                  </p:stCondLst>
                                  <p:childTnLst>
                                    <p:set>
                                      <p:cBhvr>
                                        <p:cTn id="104" dur="1" fill="hold">
                                          <p:stCondLst>
                                            <p:cond delay="0"/>
                                          </p:stCondLst>
                                        </p:cTn>
                                        <p:tgtEl>
                                          <p:spTgt spid="73"/>
                                        </p:tgtEl>
                                        <p:attrNameLst>
                                          <p:attrName>style.visibility</p:attrName>
                                        </p:attrNameLst>
                                      </p:cBhvr>
                                      <p:to>
                                        <p:strVal val="visible"/>
                                      </p:to>
                                    </p:set>
                                    <p:animEffect transition="in" filter="fade">
                                      <p:cBhvr>
                                        <p:cTn id="105" dur="750"/>
                                        <p:tgtEl>
                                          <p:spTgt spid="73"/>
                                        </p:tgtEl>
                                      </p:cBhvr>
                                    </p:animEffect>
                                    <p:anim calcmode="lin" valueType="num">
                                      <p:cBhvr>
                                        <p:cTn id="106" dur="750" fill="hold"/>
                                        <p:tgtEl>
                                          <p:spTgt spid="73"/>
                                        </p:tgtEl>
                                        <p:attrNameLst>
                                          <p:attrName>ppt_x</p:attrName>
                                        </p:attrNameLst>
                                      </p:cBhvr>
                                      <p:tavLst>
                                        <p:tav tm="0">
                                          <p:val>
                                            <p:strVal val="#ppt_x"/>
                                          </p:val>
                                        </p:tav>
                                        <p:tav tm="100000">
                                          <p:val>
                                            <p:strVal val="#ppt_x"/>
                                          </p:val>
                                        </p:tav>
                                      </p:tavLst>
                                    </p:anim>
                                    <p:anim calcmode="lin" valueType="num">
                                      <p:cBhvr>
                                        <p:cTn id="107"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64" grpId="0"/>
      <p:bldP spid="65" grpId="0"/>
      <p:bldP spid="69" grpId="0"/>
      <p:bldP spid="70" grpId="0"/>
      <p:bldP spid="71" grpId="0"/>
      <p:bldP spid="72" grpId="0"/>
      <p:bldP spid="73"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22" name="椭圆 21"/>
          <p:cNvSpPr/>
          <p:nvPr/>
        </p:nvSpPr>
        <p:spPr bwMode="auto">
          <a:xfrm>
            <a:off x="5230916"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bg1"/>
                </a:solidFill>
                <a:latin typeface="微软雅黑" pitchFamily="34" charset="-122"/>
                <a:ea typeface="微软雅黑" pitchFamily="34" charset="-122"/>
              </a:rPr>
              <a:t>标题</a:t>
            </a:r>
          </a:p>
        </p:txBody>
      </p:sp>
      <p:sp>
        <p:nvSpPr>
          <p:cNvPr id="24" name="椭圆 23"/>
          <p:cNvSpPr/>
          <p:nvPr/>
        </p:nvSpPr>
        <p:spPr bwMode="auto">
          <a:xfrm>
            <a:off x="2742262"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bg1"/>
                </a:solidFill>
                <a:latin typeface="微软雅黑" pitchFamily="34" charset="-122"/>
                <a:ea typeface="微软雅黑" pitchFamily="34" charset="-122"/>
              </a:rPr>
              <a:t>标题</a:t>
            </a:r>
          </a:p>
        </p:txBody>
      </p:sp>
      <p:sp>
        <p:nvSpPr>
          <p:cNvPr id="25" name="椭圆 24"/>
          <p:cNvSpPr/>
          <p:nvPr/>
        </p:nvSpPr>
        <p:spPr bwMode="auto">
          <a:xfrm>
            <a:off x="5230916"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bg1"/>
                </a:solidFill>
                <a:latin typeface="微软雅黑" pitchFamily="34" charset="-122"/>
                <a:ea typeface="微软雅黑" pitchFamily="34" charset="-122"/>
              </a:rPr>
              <a:t>标题</a:t>
            </a:r>
          </a:p>
        </p:txBody>
      </p:sp>
      <p:sp>
        <p:nvSpPr>
          <p:cNvPr id="26" name="椭圆 25"/>
          <p:cNvSpPr/>
          <p:nvPr/>
        </p:nvSpPr>
        <p:spPr bwMode="auto">
          <a:xfrm>
            <a:off x="2742262"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bg1"/>
                </a:solidFill>
                <a:latin typeface="微软雅黑" pitchFamily="34" charset="-122"/>
                <a:ea typeface="微软雅黑" pitchFamily="34" charset="-122"/>
              </a:rPr>
              <a:t>标题</a:t>
            </a:r>
          </a:p>
        </p:txBody>
      </p:sp>
      <p:sp>
        <p:nvSpPr>
          <p:cNvPr id="27" name="文本框 12"/>
          <p:cNvSpPr>
            <a:spLocks/>
          </p:cNvSpPr>
          <p:nvPr/>
        </p:nvSpPr>
        <p:spPr bwMode="auto">
          <a:xfrm>
            <a:off x="3813328" y="2078500"/>
            <a:ext cx="1435089" cy="1436989"/>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FF0000"/>
          </a:solidFill>
          <a:ln>
            <a:noFill/>
          </a:ln>
          <a:extLst/>
        </p:spPr>
        <p:txBody>
          <a:bodyPr lIns="0" tIns="0" rIns="0" bIns="0" anchor="ctr"/>
          <a:lstStyle/>
          <a:p>
            <a:pPr algn="ctr" eaLnBrk="1" hangingPunct="1"/>
            <a:r>
              <a:rPr lang="zh-CN" altLang="en-US" sz="2600">
                <a:solidFill>
                  <a:schemeClr val="bg1"/>
                </a:solidFill>
                <a:latin typeface="微软雅黑" pitchFamily="34" charset="-122"/>
                <a:ea typeface="微软雅黑" pitchFamily="34" charset="-122"/>
              </a:rPr>
              <a:t>标题</a:t>
            </a:r>
          </a:p>
        </p:txBody>
      </p:sp>
      <p:sp>
        <p:nvSpPr>
          <p:cNvPr id="28" name="TextBox 27"/>
          <p:cNvSpPr txBox="1"/>
          <p:nvPr/>
        </p:nvSpPr>
        <p:spPr>
          <a:xfrm>
            <a:off x="6464742"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p:txBody>
      </p:sp>
      <p:sp>
        <p:nvSpPr>
          <p:cNvPr id="30" name="TextBox 29"/>
          <p:cNvSpPr txBox="1"/>
          <p:nvPr/>
        </p:nvSpPr>
        <p:spPr>
          <a:xfrm>
            <a:off x="6464742" y="3536491"/>
            <a:ext cx="2005624" cy="896150"/>
          </a:xfrm>
          <a:prstGeom prst="rect">
            <a:avLst/>
          </a:prstGeom>
          <a:noFill/>
        </p:spPr>
        <p:txBody>
          <a:bodyPr lIns="100790" tIns="50396" rIns="100790" bIns="50396">
            <a:spAutoFit/>
          </a:bodyPr>
          <a:lstStyle/>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p:txBody>
      </p:sp>
      <p:sp>
        <p:nvSpPr>
          <p:cNvPr id="31" name="TextBox 30"/>
          <p:cNvSpPr txBox="1"/>
          <p:nvPr/>
        </p:nvSpPr>
        <p:spPr>
          <a:xfrm>
            <a:off x="673634" y="3518990"/>
            <a:ext cx="2005624" cy="894400"/>
          </a:xfrm>
          <a:prstGeom prst="rect">
            <a:avLst/>
          </a:prstGeom>
          <a:noFill/>
        </p:spPr>
        <p:txBody>
          <a:bodyPr lIns="100790" tIns="50396" rIns="100790" bIns="50396">
            <a:spAutoFit/>
          </a:bodyPr>
          <a:lstStyle/>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p:txBody>
      </p:sp>
      <p:sp>
        <p:nvSpPr>
          <p:cNvPr id="32" name="TextBox 31"/>
          <p:cNvSpPr txBox="1"/>
          <p:nvPr/>
        </p:nvSpPr>
        <p:spPr>
          <a:xfrm>
            <a:off x="673634"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bg1"/>
                </a:solidFill>
                <a:latin typeface="微软雅黑" pitchFamily="34" charset="-122"/>
                <a:ea typeface="微软雅黑" pitchFamily="34" charset="-122"/>
              </a:rPr>
              <a:t>请在此处输入您的文本</a:t>
            </a:r>
          </a:p>
        </p:txBody>
      </p:sp>
    </p:spTree>
  </p:cSld>
  <p:clrMapOvr>
    <a:masterClrMapping/>
  </p:clrMapOvr>
  <mc:AlternateContent xmlns:mc="http://schemas.openxmlformats.org/markup-compatibility/2006" xmlns:p14="http://schemas.microsoft.com/office/powerpoint/2010/main">
    <mc:Choice Requires="p14">
      <p:transition p14:dur="10" advTm="7000">
        <p14:prism isInverted="1"/>
      </p:transition>
    </mc:Choice>
    <mc:Fallback xmlns="">
      <p:transition advTm="7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4)">
                                      <p:cBhvr>
                                        <p:cTn id="7" dur="1000"/>
                                        <p:tgtEl>
                                          <p:spTgt spid="2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childTnLst>
                          </p:cTn>
                        </p:par>
                        <p:par>
                          <p:cTn id="14" fill="hold">
                            <p:stCondLst>
                              <p:cond delay="1500"/>
                            </p:stCondLst>
                            <p:childTnLst>
                              <p:par>
                                <p:cTn id="15" presetID="21" presetClass="entr" presetSubtype="1"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heel(1)">
                                      <p:cBhvr>
                                        <p:cTn id="17" dur="750"/>
                                        <p:tgtEl>
                                          <p:spTgt spid="24"/>
                                        </p:tgtEl>
                                      </p:cBhvr>
                                    </p:animEffect>
                                  </p:childTnLst>
                                </p:cTn>
                              </p:par>
                            </p:childTnLst>
                          </p:cTn>
                        </p:par>
                        <p:par>
                          <p:cTn id="18" fill="hold">
                            <p:stCondLst>
                              <p:cond delay="2250"/>
                            </p:stCondLst>
                            <p:childTnLst>
                              <p:par>
                                <p:cTn id="19" presetID="22" presetClass="entr" presetSubtype="2"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right)">
                                      <p:cBhvr>
                                        <p:cTn id="21" dur="500"/>
                                        <p:tgtEl>
                                          <p:spTgt spid="32"/>
                                        </p:tgtEl>
                                      </p:cBhvr>
                                    </p:animEffect>
                                  </p:childTnLst>
                                </p:cTn>
                              </p:par>
                            </p:childTnLst>
                          </p:cTn>
                        </p:par>
                        <p:par>
                          <p:cTn id="22" fill="hold">
                            <p:stCondLst>
                              <p:cond delay="2750"/>
                            </p:stCondLst>
                            <p:childTnLst>
                              <p:par>
                                <p:cTn id="23" presetID="21"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heel(1)">
                                      <p:cBhvr>
                                        <p:cTn id="25" dur="750"/>
                                        <p:tgtEl>
                                          <p:spTgt spid="22"/>
                                        </p:tgtEl>
                                      </p:cBhvr>
                                    </p:animEffect>
                                  </p:childTnLst>
                                </p:cTn>
                              </p:par>
                            </p:childTnLst>
                          </p:cTn>
                        </p:par>
                        <p:par>
                          <p:cTn id="26" fill="hold">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4000"/>
                            </p:stCondLst>
                            <p:childTnLst>
                              <p:par>
                                <p:cTn id="31" presetID="21"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heel(1)">
                                      <p:cBhvr>
                                        <p:cTn id="33" dur="750"/>
                                        <p:tgtEl>
                                          <p:spTgt spid="26"/>
                                        </p:tgtEl>
                                      </p:cBhvr>
                                    </p:animEffect>
                                  </p:childTnLst>
                                </p:cTn>
                              </p:par>
                            </p:childTnLst>
                          </p:cTn>
                        </p:par>
                        <p:par>
                          <p:cTn id="34" fill="hold">
                            <p:stCondLst>
                              <p:cond delay="4750"/>
                            </p:stCondLst>
                            <p:childTnLst>
                              <p:par>
                                <p:cTn id="35" presetID="22" presetClass="entr" presetSubtype="2"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right)">
                                      <p:cBhvr>
                                        <p:cTn id="37" dur="500"/>
                                        <p:tgtEl>
                                          <p:spTgt spid="31"/>
                                        </p:tgtEl>
                                      </p:cBhvr>
                                    </p:animEffect>
                                  </p:childTnLst>
                                </p:cTn>
                              </p:par>
                            </p:childTnLst>
                          </p:cTn>
                        </p:par>
                        <p:par>
                          <p:cTn id="38" fill="hold">
                            <p:stCondLst>
                              <p:cond delay="5250"/>
                            </p:stCondLst>
                            <p:childTnLst>
                              <p:par>
                                <p:cTn id="39" presetID="21" presetClass="entr" presetSubtype="1"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heel(1)">
                                      <p:cBhvr>
                                        <p:cTn id="41" dur="750"/>
                                        <p:tgtEl>
                                          <p:spTgt spid="25"/>
                                        </p:tgtEl>
                                      </p:cBhvr>
                                    </p:animEffect>
                                  </p:childTnLst>
                                </p:cTn>
                              </p:par>
                            </p:childTnLst>
                          </p:cTn>
                        </p:par>
                        <p:par>
                          <p:cTn id="42" fill="hold">
                            <p:stCondLst>
                              <p:cond delay="600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2" grpId="0" animBg="1"/>
      <p:bldP spid="24" grpId="0" animBg="1"/>
      <p:bldP spid="25" grpId="0" animBg="1"/>
      <p:bldP spid="26" grpId="0" animBg="1"/>
      <p:bldP spid="27" grpId="0" animBg="1"/>
      <p:bldP spid="28"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59" name="矩形 58"/>
          <p:cNvSpPr/>
          <p:nvPr/>
        </p:nvSpPr>
        <p:spPr>
          <a:xfrm>
            <a:off x="1104037" y="3266938"/>
            <a:ext cx="312000" cy="12827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60" name="矩形 59"/>
          <p:cNvSpPr/>
          <p:nvPr/>
        </p:nvSpPr>
        <p:spPr>
          <a:xfrm>
            <a:off x="1655168" y="2962138"/>
            <a:ext cx="312000" cy="15875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61" name="矩形 60"/>
          <p:cNvSpPr/>
          <p:nvPr/>
        </p:nvSpPr>
        <p:spPr>
          <a:xfrm>
            <a:off x="2231232" y="3051039"/>
            <a:ext cx="312000" cy="1498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62" name="矩形 61"/>
          <p:cNvSpPr/>
          <p:nvPr/>
        </p:nvSpPr>
        <p:spPr>
          <a:xfrm>
            <a:off x="2807296" y="3520938"/>
            <a:ext cx="312000" cy="10287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63" name="矩形 62"/>
          <p:cNvSpPr/>
          <p:nvPr/>
        </p:nvSpPr>
        <p:spPr>
          <a:xfrm>
            <a:off x="3383360" y="2746239"/>
            <a:ext cx="312000" cy="1803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64" name="矩形 63"/>
          <p:cNvSpPr/>
          <p:nvPr/>
        </p:nvSpPr>
        <p:spPr>
          <a:xfrm>
            <a:off x="3959424" y="2657338"/>
            <a:ext cx="312000" cy="18923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65" name="矩形 64"/>
          <p:cNvSpPr/>
          <p:nvPr/>
        </p:nvSpPr>
        <p:spPr>
          <a:xfrm>
            <a:off x="4535488" y="3051039"/>
            <a:ext cx="312000" cy="14985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66" name="矩形 65"/>
          <p:cNvSpPr/>
          <p:nvPr/>
        </p:nvSpPr>
        <p:spPr>
          <a:xfrm>
            <a:off x="5111552" y="3266938"/>
            <a:ext cx="312000" cy="12827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67" name="矩形 66"/>
          <p:cNvSpPr/>
          <p:nvPr/>
        </p:nvSpPr>
        <p:spPr>
          <a:xfrm>
            <a:off x="5687616" y="2962138"/>
            <a:ext cx="312000" cy="15875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68" name="矩形 67"/>
          <p:cNvSpPr/>
          <p:nvPr/>
        </p:nvSpPr>
        <p:spPr>
          <a:xfrm>
            <a:off x="6263680" y="2035038"/>
            <a:ext cx="312000" cy="2514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69" name="矩形 68"/>
          <p:cNvSpPr/>
          <p:nvPr/>
        </p:nvSpPr>
        <p:spPr>
          <a:xfrm>
            <a:off x="6839744" y="2365239"/>
            <a:ext cx="312000" cy="2184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70" name="矩形 69"/>
          <p:cNvSpPr/>
          <p:nvPr/>
        </p:nvSpPr>
        <p:spPr>
          <a:xfrm>
            <a:off x="7415808" y="2657338"/>
            <a:ext cx="312000" cy="18923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solidFill>
                  <a:schemeClr val="bg1"/>
                </a:solidFill>
              </a:rPr>
              <a:t>000T</a:t>
            </a:r>
            <a:endParaRPr lang="zh-CN" altLang="en-US" sz="1200">
              <a:solidFill>
                <a:schemeClr val="bg1"/>
              </a:solidFill>
            </a:endParaRPr>
          </a:p>
        </p:txBody>
      </p:sp>
      <p:sp>
        <p:nvSpPr>
          <p:cNvPr id="71" name="矩形 70"/>
          <p:cNvSpPr/>
          <p:nvPr/>
        </p:nvSpPr>
        <p:spPr>
          <a:xfrm>
            <a:off x="539552" y="4549638"/>
            <a:ext cx="7884368" cy="9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grpSp>
        <p:nvGrpSpPr>
          <p:cNvPr id="72" name="组合 71"/>
          <p:cNvGrpSpPr/>
          <p:nvPr/>
        </p:nvGrpSpPr>
        <p:grpSpPr>
          <a:xfrm>
            <a:off x="1124306" y="1142363"/>
            <a:ext cx="2115038" cy="1224420"/>
            <a:chOff x="4006936" y="742427"/>
            <a:chExt cx="2148546" cy="918315"/>
          </a:xfrm>
        </p:grpSpPr>
        <p:sp>
          <p:nvSpPr>
            <p:cNvPr id="73" name="TextBox 81"/>
            <p:cNvSpPr txBox="1"/>
            <p:nvPr/>
          </p:nvSpPr>
          <p:spPr>
            <a:xfrm>
              <a:off x="4006936" y="742427"/>
              <a:ext cx="2148546" cy="230833"/>
            </a:xfrm>
            <a:prstGeom prst="rect">
              <a:avLst/>
            </a:prstGeom>
            <a:noFill/>
          </p:spPr>
          <p:txBody>
            <a:bodyPr wrap="square" rtlCol="0">
              <a:spAutoFit/>
            </a:bodyPr>
            <a:lstStyle/>
            <a:p>
              <a:r>
                <a:rPr lang="zh-CN" altLang="en-US" sz="1400" b="0" dirty="0" smtClean="0">
                  <a:solidFill>
                    <a:schemeClr val="bg1"/>
                  </a:solidFill>
                  <a:latin typeface="+mn-ea"/>
                  <a:ea typeface="+mn-ea"/>
                </a:rPr>
                <a:t>在此处添加小标题</a:t>
              </a:r>
              <a:endParaRPr lang="zh-CN" altLang="en-US" sz="1400" b="0" dirty="0">
                <a:solidFill>
                  <a:schemeClr val="bg1"/>
                </a:solidFill>
                <a:latin typeface="+mn-ea"/>
                <a:ea typeface="+mn-ea"/>
              </a:endParaRPr>
            </a:p>
          </p:txBody>
        </p:sp>
        <p:sp>
          <p:nvSpPr>
            <p:cNvPr id="74" name="TextBox 82"/>
            <p:cNvSpPr txBox="1"/>
            <p:nvPr/>
          </p:nvSpPr>
          <p:spPr>
            <a:xfrm>
              <a:off x="4086825" y="968244"/>
              <a:ext cx="2068657" cy="692498"/>
            </a:xfrm>
            <a:prstGeom prst="rect">
              <a:avLst/>
            </a:prstGeom>
            <a:noFill/>
          </p:spPr>
          <p:txBody>
            <a:bodyPr wrap="square" lIns="0" rIns="0" rtlCol="0">
              <a:spAutoFit/>
            </a:bodyPr>
            <a:lstStyle>
              <a:defPPr>
                <a:defRPr lang="zh-CN"/>
              </a:defPPr>
              <a:lvl1pPr algn="just">
                <a:lnSpc>
                  <a:spcPct val="150000"/>
                </a:lnSpc>
                <a:defRPr sz="1100">
                  <a:latin typeface="+mn-ea"/>
                </a:defRPr>
              </a:lvl1pPr>
            </a:lstStyle>
            <a:p>
              <a:r>
                <a:rPr lang="zh-CN" altLang="en-US" sz="1200" b="0" dirty="0" smtClean="0">
                  <a:solidFill>
                    <a:schemeClr val="bg1"/>
                  </a:solidFill>
                  <a:ea typeface="+mn-ea"/>
                </a:rPr>
                <a:t>在此</a:t>
              </a:r>
              <a:r>
                <a:rPr lang="zh-CN" altLang="en-US" sz="1200" b="0" dirty="0">
                  <a:solidFill>
                    <a:schemeClr val="bg1"/>
                  </a:solidFill>
                  <a:ea typeface="+mn-ea"/>
                </a:rPr>
                <a:t>添加正文并根据需要调整字体大小，建议采用</a:t>
              </a:r>
              <a:r>
                <a:rPr lang="en-US" altLang="zh-CN" sz="1200" b="0" dirty="0">
                  <a:solidFill>
                    <a:schemeClr val="bg1"/>
                  </a:solidFill>
                  <a:ea typeface="+mn-ea"/>
                </a:rPr>
                <a:t>1.5</a:t>
              </a:r>
              <a:r>
                <a:rPr lang="zh-CN" altLang="en-US" sz="1200" b="0" dirty="0">
                  <a:solidFill>
                    <a:schemeClr val="bg1"/>
                  </a:solidFill>
                  <a:ea typeface="+mn-ea"/>
                </a:rPr>
                <a:t>倍行距和两端对齐方式</a:t>
              </a:r>
              <a:r>
                <a:rPr lang="zh-CN" altLang="en-US" sz="1200" b="0" dirty="0" smtClean="0">
                  <a:solidFill>
                    <a:schemeClr val="bg1"/>
                  </a:solidFill>
                  <a:ea typeface="+mn-ea"/>
                </a:rPr>
                <a:t>。</a:t>
              </a:r>
              <a:endParaRPr lang="zh-CN" altLang="en-US" sz="1200" b="0" dirty="0">
                <a:solidFill>
                  <a:schemeClr val="bg1"/>
                </a:solidFill>
                <a:ea typeface="+mn-ea"/>
              </a:endParaRPr>
            </a:p>
          </p:txBody>
        </p:sp>
      </p:grpSp>
      <p:grpSp>
        <p:nvGrpSpPr>
          <p:cNvPr id="75" name="组合 74"/>
          <p:cNvGrpSpPr/>
          <p:nvPr/>
        </p:nvGrpSpPr>
        <p:grpSpPr>
          <a:xfrm>
            <a:off x="4243108" y="1135675"/>
            <a:ext cx="2104413" cy="1209813"/>
            <a:chOff x="4006936" y="791417"/>
            <a:chExt cx="2148546" cy="907360"/>
          </a:xfrm>
        </p:grpSpPr>
        <p:sp>
          <p:nvSpPr>
            <p:cNvPr id="76" name="TextBox 81"/>
            <p:cNvSpPr txBox="1"/>
            <p:nvPr/>
          </p:nvSpPr>
          <p:spPr>
            <a:xfrm>
              <a:off x="4006936" y="791417"/>
              <a:ext cx="2148546" cy="230833"/>
            </a:xfrm>
            <a:prstGeom prst="rect">
              <a:avLst/>
            </a:prstGeom>
            <a:noFill/>
          </p:spPr>
          <p:txBody>
            <a:bodyPr wrap="square" rtlCol="0">
              <a:spAutoFit/>
            </a:bodyPr>
            <a:lstStyle/>
            <a:p>
              <a:r>
                <a:rPr lang="zh-CN" altLang="en-US" sz="1400" b="0" dirty="0" smtClean="0">
                  <a:solidFill>
                    <a:schemeClr val="bg1"/>
                  </a:solidFill>
                  <a:latin typeface="+mn-ea"/>
                  <a:ea typeface="+mn-ea"/>
                </a:rPr>
                <a:t>在此处添加小标题</a:t>
              </a:r>
              <a:endParaRPr lang="zh-CN" altLang="en-US" sz="1400" b="0" dirty="0">
                <a:solidFill>
                  <a:schemeClr val="bg1"/>
                </a:solidFill>
                <a:latin typeface="+mn-ea"/>
                <a:ea typeface="+mn-ea"/>
              </a:endParaRPr>
            </a:p>
          </p:txBody>
        </p:sp>
        <p:sp>
          <p:nvSpPr>
            <p:cNvPr id="77" name="TextBox 82"/>
            <p:cNvSpPr txBox="1"/>
            <p:nvPr/>
          </p:nvSpPr>
          <p:spPr>
            <a:xfrm>
              <a:off x="4086825" y="1006279"/>
              <a:ext cx="2068657" cy="692498"/>
            </a:xfrm>
            <a:prstGeom prst="rect">
              <a:avLst/>
            </a:prstGeom>
            <a:noFill/>
          </p:spPr>
          <p:txBody>
            <a:bodyPr wrap="square" lIns="0" rIns="0" rtlCol="0">
              <a:spAutoFit/>
            </a:bodyPr>
            <a:lstStyle>
              <a:defPPr>
                <a:defRPr lang="zh-CN"/>
              </a:defPPr>
              <a:lvl1pPr algn="just">
                <a:lnSpc>
                  <a:spcPct val="150000"/>
                </a:lnSpc>
                <a:defRPr sz="1100">
                  <a:latin typeface="+mn-ea"/>
                </a:defRPr>
              </a:lvl1pPr>
            </a:lstStyle>
            <a:p>
              <a:r>
                <a:rPr lang="zh-CN" altLang="en-US" sz="1200" b="0" dirty="0" smtClean="0">
                  <a:solidFill>
                    <a:schemeClr val="bg1"/>
                  </a:solidFill>
                  <a:ea typeface="+mn-ea"/>
                </a:rPr>
                <a:t>在此</a:t>
              </a:r>
              <a:r>
                <a:rPr lang="zh-CN" altLang="en-US" sz="1200" b="0" dirty="0">
                  <a:solidFill>
                    <a:schemeClr val="bg1"/>
                  </a:solidFill>
                  <a:ea typeface="+mn-ea"/>
                </a:rPr>
                <a:t>添加正文并根据需要调整字体大小，建议采用</a:t>
              </a:r>
              <a:r>
                <a:rPr lang="en-US" altLang="zh-CN" sz="1200" b="0" dirty="0">
                  <a:solidFill>
                    <a:schemeClr val="bg1"/>
                  </a:solidFill>
                  <a:ea typeface="+mn-ea"/>
                </a:rPr>
                <a:t>1.5</a:t>
              </a:r>
              <a:r>
                <a:rPr lang="zh-CN" altLang="en-US" sz="1200" b="0" dirty="0">
                  <a:solidFill>
                    <a:schemeClr val="bg1"/>
                  </a:solidFill>
                  <a:ea typeface="+mn-ea"/>
                </a:rPr>
                <a:t>倍行距和两端对齐方式</a:t>
              </a:r>
              <a:r>
                <a:rPr lang="zh-CN" altLang="en-US" sz="1200" b="0" dirty="0" smtClean="0">
                  <a:solidFill>
                    <a:schemeClr val="bg1"/>
                  </a:solidFill>
                  <a:ea typeface="+mn-ea"/>
                </a:rPr>
                <a:t>。</a:t>
              </a:r>
              <a:endParaRPr lang="zh-CN" altLang="en-US" sz="1200" b="0" dirty="0">
                <a:solidFill>
                  <a:schemeClr val="bg1"/>
                </a:solidFill>
                <a:ea typeface="+mn-ea"/>
              </a:endParaRPr>
            </a:p>
          </p:txBody>
        </p:sp>
      </p:grpSp>
      <p:grpSp>
        <p:nvGrpSpPr>
          <p:cNvPr id="78" name="组合 77"/>
          <p:cNvGrpSpPr/>
          <p:nvPr/>
        </p:nvGrpSpPr>
        <p:grpSpPr>
          <a:xfrm>
            <a:off x="7572736" y="1086566"/>
            <a:ext cx="1214404" cy="1237181"/>
            <a:chOff x="6877069" y="1000125"/>
            <a:chExt cx="974138" cy="927886"/>
          </a:xfrm>
          <a:solidFill>
            <a:schemeClr val="bg1">
              <a:lumMod val="85000"/>
            </a:schemeClr>
          </a:solidFill>
        </p:grpSpPr>
        <p:sp>
          <p:nvSpPr>
            <p:cNvPr id="79" name="椭圆形标注 78"/>
            <p:cNvSpPr/>
            <p:nvPr/>
          </p:nvSpPr>
          <p:spPr>
            <a:xfrm>
              <a:off x="6877069" y="1000125"/>
              <a:ext cx="974138" cy="927886"/>
            </a:xfrm>
            <a:prstGeom prst="wedgeEllipseCallout">
              <a:avLst>
                <a:gd name="adj1" fmla="val -32566"/>
                <a:gd name="adj2" fmla="val 61466"/>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0">
                <a:solidFill>
                  <a:schemeClr val="bg1"/>
                </a:solidFill>
              </a:endParaRPr>
            </a:p>
          </p:txBody>
        </p:sp>
        <p:sp>
          <p:nvSpPr>
            <p:cNvPr id="80" name="文本框 23"/>
            <p:cNvSpPr txBox="1"/>
            <p:nvPr/>
          </p:nvSpPr>
          <p:spPr>
            <a:xfrm>
              <a:off x="7055534" y="1204094"/>
              <a:ext cx="617210" cy="484748"/>
            </a:xfrm>
            <a:prstGeom prst="rect">
              <a:avLst/>
            </a:prstGeom>
            <a:grpFill/>
          </p:spPr>
          <p:txBody>
            <a:bodyPr wrap="none" lIns="0" rIns="0" rtlCol="0">
              <a:spAutoFit/>
            </a:bodyPr>
            <a:lstStyle/>
            <a:p>
              <a:pPr algn="ctr">
                <a:lnSpc>
                  <a:spcPct val="150000"/>
                </a:lnSpc>
              </a:pPr>
              <a:r>
                <a:rPr lang="zh-CN" altLang="en-US" sz="1200" b="0" dirty="0" smtClean="0">
                  <a:solidFill>
                    <a:schemeClr val="bg1"/>
                  </a:solidFill>
                  <a:latin typeface="+mn-ea"/>
                  <a:ea typeface="+mn-ea"/>
                </a:rPr>
                <a:t>请在此处</a:t>
              </a:r>
              <a:endParaRPr lang="en-US" altLang="zh-CN" sz="1200" b="0" dirty="0" smtClean="0">
                <a:solidFill>
                  <a:schemeClr val="bg1"/>
                </a:solidFill>
                <a:latin typeface="+mn-ea"/>
                <a:ea typeface="+mn-ea"/>
              </a:endParaRPr>
            </a:p>
            <a:p>
              <a:pPr algn="ctr">
                <a:lnSpc>
                  <a:spcPct val="150000"/>
                </a:lnSpc>
              </a:pPr>
              <a:r>
                <a:rPr lang="zh-CN" altLang="en-US" sz="1200" b="0" dirty="0" smtClean="0">
                  <a:solidFill>
                    <a:schemeClr val="bg1"/>
                  </a:solidFill>
                  <a:latin typeface="+mn-ea"/>
                  <a:ea typeface="+mn-ea"/>
                </a:rPr>
                <a:t>添加关键字</a:t>
              </a:r>
              <a:endParaRPr lang="zh-CN" altLang="en-US" sz="1200" b="0" dirty="0">
                <a:solidFill>
                  <a:schemeClr val="bg1"/>
                </a:solidFill>
                <a:latin typeface="+mn-ea"/>
                <a:ea typeface="+mn-ea"/>
              </a:endParaRPr>
            </a:p>
          </p:txBody>
        </p:sp>
      </p:grpSp>
    </p:spTree>
    <p:extLst>
      <p:ext uri="{BB962C8B-B14F-4D97-AF65-F5344CB8AC3E}">
        <p14:creationId xmlns:p14="http://schemas.microsoft.com/office/powerpoint/2010/main" val="2063819573"/>
      </p:ext>
    </p:extLst>
  </p:cSld>
  <p:clrMapOvr>
    <a:masterClrMapping/>
  </p:clrMapOvr>
  <mc:AlternateContent xmlns:mc="http://schemas.openxmlformats.org/markup-compatibility/2006" xmlns:p14="http://schemas.microsoft.com/office/powerpoint/2010/main">
    <mc:Choice Requires="p14">
      <p:transition p14:dur="10" advTm="6000">
        <p14:warp dir="in"/>
      </p:transition>
    </mc:Choice>
    <mc:Fallback xmlns="">
      <p:transition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4)">
                                      <p:cBhvr>
                                        <p:cTn id="7" dur="1000"/>
                                        <p:tgtEl>
                                          <p:spTgt spid="29"/>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500" fill="hold"/>
                                        <p:tgtEl>
                                          <p:spTgt spid="71"/>
                                        </p:tgtEl>
                                        <p:attrNameLst>
                                          <p:attrName>ppt_x</p:attrName>
                                        </p:attrNameLst>
                                      </p:cBhvr>
                                      <p:tavLst>
                                        <p:tav tm="0">
                                          <p:val>
                                            <p:strVal val="0-#ppt_w/2"/>
                                          </p:val>
                                        </p:tav>
                                        <p:tav tm="100000">
                                          <p:val>
                                            <p:strVal val="#ppt_x"/>
                                          </p:val>
                                        </p:tav>
                                      </p:tavLst>
                                    </p:anim>
                                    <p:anim calcmode="lin" valueType="num">
                                      <p:cBhvr additive="base">
                                        <p:cTn id="12" dur="500" fill="hold"/>
                                        <p:tgtEl>
                                          <p:spTgt spid="7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additive="base">
                                        <p:cTn id="16" dur="500" fill="hold"/>
                                        <p:tgtEl>
                                          <p:spTgt spid="59"/>
                                        </p:tgtEl>
                                        <p:attrNameLst>
                                          <p:attrName>ppt_x</p:attrName>
                                        </p:attrNameLst>
                                      </p:cBhvr>
                                      <p:tavLst>
                                        <p:tav tm="0">
                                          <p:val>
                                            <p:strVal val="#ppt_x"/>
                                          </p:val>
                                        </p:tav>
                                        <p:tav tm="100000">
                                          <p:val>
                                            <p:strVal val="#ppt_x"/>
                                          </p:val>
                                        </p:tav>
                                      </p:tavLst>
                                    </p:anim>
                                    <p:anim calcmode="lin" valueType="num">
                                      <p:cBhvr additive="base">
                                        <p:cTn id="17" dur="500" fill="hold"/>
                                        <p:tgtEl>
                                          <p:spTgt spid="59"/>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additive="base">
                                        <p:cTn id="21" dur="500" fill="hold"/>
                                        <p:tgtEl>
                                          <p:spTgt spid="60"/>
                                        </p:tgtEl>
                                        <p:attrNameLst>
                                          <p:attrName>ppt_x</p:attrName>
                                        </p:attrNameLst>
                                      </p:cBhvr>
                                      <p:tavLst>
                                        <p:tav tm="0">
                                          <p:val>
                                            <p:strVal val="#ppt_x"/>
                                          </p:val>
                                        </p:tav>
                                        <p:tav tm="100000">
                                          <p:val>
                                            <p:strVal val="#ppt_x"/>
                                          </p:val>
                                        </p:tav>
                                      </p:tavLst>
                                    </p:anim>
                                    <p:anim calcmode="lin" valueType="num">
                                      <p:cBhvr additive="base">
                                        <p:cTn id="22" dur="500" fill="hold"/>
                                        <p:tgtEl>
                                          <p:spTgt spid="60"/>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2" presetClass="entr" presetSubtype="4"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500" fill="hold"/>
                                        <p:tgtEl>
                                          <p:spTgt spid="61"/>
                                        </p:tgtEl>
                                        <p:attrNameLst>
                                          <p:attrName>ppt_x</p:attrName>
                                        </p:attrNameLst>
                                      </p:cBhvr>
                                      <p:tavLst>
                                        <p:tav tm="0">
                                          <p:val>
                                            <p:strVal val="#ppt_x"/>
                                          </p:val>
                                        </p:tav>
                                        <p:tav tm="100000">
                                          <p:val>
                                            <p:strVal val="#ppt_x"/>
                                          </p:val>
                                        </p:tav>
                                      </p:tavLst>
                                    </p:anim>
                                    <p:anim calcmode="lin" valueType="num">
                                      <p:cBhvr additive="base">
                                        <p:cTn id="27" dur="500" fill="hold"/>
                                        <p:tgtEl>
                                          <p:spTgt spid="61"/>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2" presetClass="entr" presetSubtype="4"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ppt_x"/>
                                          </p:val>
                                        </p:tav>
                                        <p:tav tm="100000">
                                          <p:val>
                                            <p:strVal val="#ppt_x"/>
                                          </p:val>
                                        </p:tav>
                                      </p:tavLst>
                                    </p:anim>
                                    <p:anim calcmode="lin" valueType="num">
                                      <p:cBhvr additive="base">
                                        <p:cTn id="32" dur="500" fill="hold"/>
                                        <p:tgtEl>
                                          <p:spTgt spid="62"/>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 presetClass="entr" presetSubtype="4"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ppt_x"/>
                                          </p:val>
                                        </p:tav>
                                        <p:tav tm="100000">
                                          <p:val>
                                            <p:strVal val="#ppt_x"/>
                                          </p:val>
                                        </p:tav>
                                      </p:tavLst>
                                    </p:anim>
                                    <p:anim calcmode="lin" valueType="num">
                                      <p:cBhvr additive="base">
                                        <p:cTn id="37" dur="500" fill="hold"/>
                                        <p:tgtEl>
                                          <p:spTgt spid="63"/>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2" presetClass="entr" presetSubtype="4"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 calcmode="lin" valueType="num">
                                      <p:cBhvr additive="base">
                                        <p:cTn id="41" dur="500" fill="hold"/>
                                        <p:tgtEl>
                                          <p:spTgt spid="64"/>
                                        </p:tgtEl>
                                        <p:attrNameLst>
                                          <p:attrName>ppt_x</p:attrName>
                                        </p:attrNameLst>
                                      </p:cBhvr>
                                      <p:tavLst>
                                        <p:tav tm="0">
                                          <p:val>
                                            <p:strVal val="#ppt_x"/>
                                          </p:val>
                                        </p:tav>
                                        <p:tav tm="100000">
                                          <p:val>
                                            <p:strVal val="#ppt_x"/>
                                          </p:val>
                                        </p:tav>
                                      </p:tavLst>
                                    </p:anim>
                                    <p:anim calcmode="lin" valueType="num">
                                      <p:cBhvr additive="base">
                                        <p:cTn id="42" dur="500" fill="hold"/>
                                        <p:tgtEl>
                                          <p:spTgt spid="64"/>
                                        </p:tgtEl>
                                        <p:attrNameLst>
                                          <p:attrName>ppt_y</p:attrName>
                                        </p:attrNameLst>
                                      </p:cBhvr>
                                      <p:tavLst>
                                        <p:tav tm="0">
                                          <p:val>
                                            <p:strVal val="1+#ppt_h/2"/>
                                          </p:val>
                                        </p:tav>
                                        <p:tav tm="100000">
                                          <p:val>
                                            <p:strVal val="#ppt_y"/>
                                          </p:val>
                                        </p:tav>
                                      </p:tavLst>
                                    </p:anim>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65"/>
                                        </p:tgtEl>
                                        <p:attrNameLst>
                                          <p:attrName>style.visibility</p:attrName>
                                        </p:attrNameLst>
                                      </p:cBhvr>
                                      <p:to>
                                        <p:strVal val="visible"/>
                                      </p:to>
                                    </p:set>
                                    <p:anim calcmode="lin" valueType="num">
                                      <p:cBhvr additive="base">
                                        <p:cTn id="46" dur="500" fill="hold"/>
                                        <p:tgtEl>
                                          <p:spTgt spid="65"/>
                                        </p:tgtEl>
                                        <p:attrNameLst>
                                          <p:attrName>ppt_x</p:attrName>
                                        </p:attrNameLst>
                                      </p:cBhvr>
                                      <p:tavLst>
                                        <p:tav tm="0">
                                          <p:val>
                                            <p:strVal val="#ppt_x"/>
                                          </p:val>
                                        </p:tav>
                                        <p:tav tm="100000">
                                          <p:val>
                                            <p:strVal val="#ppt_x"/>
                                          </p:val>
                                        </p:tav>
                                      </p:tavLst>
                                    </p:anim>
                                    <p:anim calcmode="lin" valueType="num">
                                      <p:cBhvr additive="base">
                                        <p:cTn id="47" dur="500" fill="hold"/>
                                        <p:tgtEl>
                                          <p:spTgt spid="65"/>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 presetClass="entr" presetSubtype="4"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500" fill="hold"/>
                                        <p:tgtEl>
                                          <p:spTgt spid="66"/>
                                        </p:tgtEl>
                                        <p:attrNameLst>
                                          <p:attrName>ppt_x</p:attrName>
                                        </p:attrNameLst>
                                      </p:cBhvr>
                                      <p:tavLst>
                                        <p:tav tm="0">
                                          <p:val>
                                            <p:strVal val="#ppt_x"/>
                                          </p:val>
                                        </p:tav>
                                        <p:tav tm="100000">
                                          <p:val>
                                            <p:strVal val="#ppt_x"/>
                                          </p:val>
                                        </p:tav>
                                      </p:tavLst>
                                    </p:anim>
                                    <p:anim calcmode="lin" valueType="num">
                                      <p:cBhvr additive="base">
                                        <p:cTn id="52" dur="500" fill="hold"/>
                                        <p:tgtEl>
                                          <p:spTgt spid="66"/>
                                        </p:tgtEl>
                                        <p:attrNameLst>
                                          <p:attrName>ppt_y</p:attrName>
                                        </p:attrNameLst>
                                      </p:cBhvr>
                                      <p:tavLst>
                                        <p:tav tm="0">
                                          <p:val>
                                            <p:strVal val="1+#ppt_h/2"/>
                                          </p:val>
                                        </p:tav>
                                        <p:tav tm="100000">
                                          <p:val>
                                            <p:strVal val="#ppt_y"/>
                                          </p:val>
                                        </p:tav>
                                      </p:tavLst>
                                    </p:anim>
                                  </p:childTnLst>
                                </p:cTn>
                              </p:par>
                            </p:childTnLst>
                          </p:cTn>
                        </p:par>
                        <p:par>
                          <p:cTn id="53" fill="hold">
                            <p:stCondLst>
                              <p:cond delay="5500"/>
                            </p:stCondLst>
                            <p:childTnLst>
                              <p:par>
                                <p:cTn id="54" presetID="2" presetClass="entr" presetSubtype="4" fill="hold" grpId="0" nodeType="afterEffect">
                                  <p:stCondLst>
                                    <p:cond delay="0"/>
                                  </p:stCondLst>
                                  <p:childTnLst>
                                    <p:set>
                                      <p:cBhvr>
                                        <p:cTn id="55" dur="1" fill="hold">
                                          <p:stCondLst>
                                            <p:cond delay="0"/>
                                          </p:stCondLst>
                                        </p:cTn>
                                        <p:tgtEl>
                                          <p:spTgt spid="67"/>
                                        </p:tgtEl>
                                        <p:attrNameLst>
                                          <p:attrName>style.visibility</p:attrName>
                                        </p:attrNameLst>
                                      </p:cBhvr>
                                      <p:to>
                                        <p:strVal val="visible"/>
                                      </p:to>
                                    </p:set>
                                    <p:anim calcmode="lin" valueType="num">
                                      <p:cBhvr additive="base">
                                        <p:cTn id="56" dur="500" fill="hold"/>
                                        <p:tgtEl>
                                          <p:spTgt spid="67"/>
                                        </p:tgtEl>
                                        <p:attrNameLst>
                                          <p:attrName>ppt_x</p:attrName>
                                        </p:attrNameLst>
                                      </p:cBhvr>
                                      <p:tavLst>
                                        <p:tav tm="0">
                                          <p:val>
                                            <p:strVal val="#ppt_x"/>
                                          </p:val>
                                        </p:tav>
                                        <p:tav tm="100000">
                                          <p:val>
                                            <p:strVal val="#ppt_x"/>
                                          </p:val>
                                        </p:tav>
                                      </p:tavLst>
                                    </p:anim>
                                    <p:anim calcmode="lin" valueType="num">
                                      <p:cBhvr additive="base">
                                        <p:cTn id="57" dur="500" fill="hold"/>
                                        <p:tgtEl>
                                          <p:spTgt spid="67"/>
                                        </p:tgtEl>
                                        <p:attrNameLst>
                                          <p:attrName>ppt_y</p:attrName>
                                        </p:attrNameLst>
                                      </p:cBhvr>
                                      <p:tavLst>
                                        <p:tav tm="0">
                                          <p:val>
                                            <p:strVal val="1+#ppt_h/2"/>
                                          </p:val>
                                        </p:tav>
                                        <p:tav tm="100000">
                                          <p:val>
                                            <p:strVal val="#ppt_y"/>
                                          </p:val>
                                        </p:tav>
                                      </p:tavLst>
                                    </p:anim>
                                  </p:childTnLst>
                                </p:cTn>
                              </p:par>
                            </p:childTnLst>
                          </p:cTn>
                        </p:par>
                        <p:par>
                          <p:cTn id="58" fill="hold">
                            <p:stCondLst>
                              <p:cond delay="6000"/>
                            </p:stCondLst>
                            <p:childTnLst>
                              <p:par>
                                <p:cTn id="59" presetID="2" presetClass="entr" presetSubtype="4"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 calcmode="lin" valueType="num">
                                      <p:cBhvr additive="base">
                                        <p:cTn id="61" dur="500" fill="hold"/>
                                        <p:tgtEl>
                                          <p:spTgt spid="68"/>
                                        </p:tgtEl>
                                        <p:attrNameLst>
                                          <p:attrName>ppt_x</p:attrName>
                                        </p:attrNameLst>
                                      </p:cBhvr>
                                      <p:tavLst>
                                        <p:tav tm="0">
                                          <p:val>
                                            <p:strVal val="#ppt_x"/>
                                          </p:val>
                                        </p:tav>
                                        <p:tav tm="100000">
                                          <p:val>
                                            <p:strVal val="#ppt_x"/>
                                          </p:val>
                                        </p:tav>
                                      </p:tavLst>
                                    </p:anim>
                                    <p:anim calcmode="lin" valueType="num">
                                      <p:cBhvr additive="base">
                                        <p:cTn id="62" dur="500" fill="hold"/>
                                        <p:tgtEl>
                                          <p:spTgt spid="68"/>
                                        </p:tgtEl>
                                        <p:attrNameLst>
                                          <p:attrName>ppt_y</p:attrName>
                                        </p:attrNameLst>
                                      </p:cBhvr>
                                      <p:tavLst>
                                        <p:tav tm="0">
                                          <p:val>
                                            <p:strVal val="1+#ppt_h/2"/>
                                          </p:val>
                                        </p:tav>
                                        <p:tav tm="100000">
                                          <p:val>
                                            <p:strVal val="#ppt_y"/>
                                          </p:val>
                                        </p:tav>
                                      </p:tavLst>
                                    </p:anim>
                                  </p:childTnLst>
                                </p:cTn>
                              </p:par>
                            </p:childTnLst>
                          </p:cTn>
                        </p:par>
                        <p:par>
                          <p:cTn id="63" fill="hold">
                            <p:stCondLst>
                              <p:cond delay="6500"/>
                            </p:stCondLst>
                            <p:childTnLst>
                              <p:par>
                                <p:cTn id="64" presetID="2" presetClass="entr" presetSubtype="4" fill="hold" grpId="0" nodeType="afterEffect">
                                  <p:stCondLst>
                                    <p:cond delay="0"/>
                                  </p:stCondLst>
                                  <p:childTnLst>
                                    <p:set>
                                      <p:cBhvr>
                                        <p:cTn id="65" dur="1" fill="hold">
                                          <p:stCondLst>
                                            <p:cond delay="0"/>
                                          </p:stCondLst>
                                        </p:cTn>
                                        <p:tgtEl>
                                          <p:spTgt spid="69"/>
                                        </p:tgtEl>
                                        <p:attrNameLst>
                                          <p:attrName>style.visibility</p:attrName>
                                        </p:attrNameLst>
                                      </p:cBhvr>
                                      <p:to>
                                        <p:strVal val="visible"/>
                                      </p:to>
                                    </p:set>
                                    <p:anim calcmode="lin" valueType="num">
                                      <p:cBhvr additive="base">
                                        <p:cTn id="66" dur="500" fill="hold"/>
                                        <p:tgtEl>
                                          <p:spTgt spid="69"/>
                                        </p:tgtEl>
                                        <p:attrNameLst>
                                          <p:attrName>ppt_x</p:attrName>
                                        </p:attrNameLst>
                                      </p:cBhvr>
                                      <p:tavLst>
                                        <p:tav tm="0">
                                          <p:val>
                                            <p:strVal val="#ppt_x"/>
                                          </p:val>
                                        </p:tav>
                                        <p:tav tm="100000">
                                          <p:val>
                                            <p:strVal val="#ppt_x"/>
                                          </p:val>
                                        </p:tav>
                                      </p:tavLst>
                                    </p:anim>
                                    <p:anim calcmode="lin" valueType="num">
                                      <p:cBhvr additive="base">
                                        <p:cTn id="67" dur="500" fill="hold"/>
                                        <p:tgtEl>
                                          <p:spTgt spid="69"/>
                                        </p:tgtEl>
                                        <p:attrNameLst>
                                          <p:attrName>ppt_y</p:attrName>
                                        </p:attrNameLst>
                                      </p:cBhvr>
                                      <p:tavLst>
                                        <p:tav tm="0">
                                          <p:val>
                                            <p:strVal val="1+#ppt_h/2"/>
                                          </p:val>
                                        </p:tav>
                                        <p:tav tm="100000">
                                          <p:val>
                                            <p:strVal val="#ppt_y"/>
                                          </p:val>
                                        </p:tav>
                                      </p:tavLst>
                                    </p:anim>
                                  </p:childTnLst>
                                </p:cTn>
                              </p:par>
                            </p:childTnLst>
                          </p:cTn>
                        </p:par>
                        <p:par>
                          <p:cTn id="68" fill="hold">
                            <p:stCondLst>
                              <p:cond delay="7000"/>
                            </p:stCondLst>
                            <p:childTnLst>
                              <p:par>
                                <p:cTn id="69" presetID="2" presetClass="entr" presetSubtype="4"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 calcmode="lin" valueType="num">
                                      <p:cBhvr additive="base">
                                        <p:cTn id="71" dur="500" fill="hold"/>
                                        <p:tgtEl>
                                          <p:spTgt spid="70"/>
                                        </p:tgtEl>
                                        <p:attrNameLst>
                                          <p:attrName>ppt_x</p:attrName>
                                        </p:attrNameLst>
                                      </p:cBhvr>
                                      <p:tavLst>
                                        <p:tav tm="0">
                                          <p:val>
                                            <p:strVal val="#ppt_x"/>
                                          </p:val>
                                        </p:tav>
                                        <p:tav tm="100000">
                                          <p:val>
                                            <p:strVal val="#ppt_x"/>
                                          </p:val>
                                        </p:tav>
                                      </p:tavLst>
                                    </p:anim>
                                    <p:anim calcmode="lin" valueType="num">
                                      <p:cBhvr additive="base">
                                        <p:cTn id="72" dur="500" fill="hold"/>
                                        <p:tgtEl>
                                          <p:spTgt spid="70"/>
                                        </p:tgtEl>
                                        <p:attrNameLst>
                                          <p:attrName>ppt_y</p:attrName>
                                        </p:attrNameLst>
                                      </p:cBhvr>
                                      <p:tavLst>
                                        <p:tav tm="0">
                                          <p:val>
                                            <p:strVal val="1+#ppt_h/2"/>
                                          </p:val>
                                        </p:tav>
                                        <p:tav tm="100000">
                                          <p:val>
                                            <p:strVal val="#ppt_y"/>
                                          </p:val>
                                        </p:tav>
                                      </p:tavLst>
                                    </p:anim>
                                  </p:childTnLst>
                                </p:cTn>
                              </p:par>
                            </p:childTnLst>
                          </p:cTn>
                        </p:par>
                        <p:par>
                          <p:cTn id="73" fill="hold">
                            <p:stCondLst>
                              <p:cond delay="7500"/>
                            </p:stCondLst>
                            <p:childTnLst>
                              <p:par>
                                <p:cTn id="74" presetID="16" presetClass="entr" presetSubtype="21" fill="hold"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barn(inVertical)">
                                      <p:cBhvr>
                                        <p:cTn id="76" dur="500"/>
                                        <p:tgtEl>
                                          <p:spTgt spid="78"/>
                                        </p:tgtEl>
                                      </p:cBhvr>
                                    </p:animEffect>
                                  </p:childTnLst>
                                </p:cTn>
                              </p:par>
                            </p:childTnLst>
                          </p:cTn>
                        </p:par>
                        <p:par>
                          <p:cTn id="77" fill="hold">
                            <p:stCondLst>
                              <p:cond delay="8000"/>
                            </p:stCondLst>
                            <p:childTnLst>
                              <p:par>
                                <p:cTn id="78" presetID="42" presetClass="entr" presetSubtype="0" fill="hold" nodeType="after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fade">
                                      <p:cBhvr>
                                        <p:cTn id="80" dur="1000"/>
                                        <p:tgtEl>
                                          <p:spTgt spid="72"/>
                                        </p:tgtEl>
                                      </p:cBhvr>
                                    </p:animEffect>
                                    <p:anim calcmode="lin" valueType="num">
                                      <p:cBhvr>
                                        <p:cTn id="81" dur="1000" fill="hold"/>
                                        <p:tgtEl>
                                          <p:spTgt spid="72"/>
                                        </p:tgtEl>
                                        <p:attrNameLst>
                                          <p:attrName>ppt_x</p:attrName>
                                        </p:attrNameLst>
                                      </p:cBhvr>
                                      <p:tavLst>
                                        <p:tav tm="0">
                                          <p:val>
                                            <p:strVal val="#ppt_x"/>
                                          </p:val>
                                        </p:tav>
                                        <p:tav tm="100000">
                                          <p:val>
                                            <p:strVal val="#ppt_x"/>
                                          </p:val>
                                        </p:tav>
                                      </p:tavLst>
                                    </p:anim>
                                    <p:anim calcmode="lin" valueType="num">
                                      <p:cBhvr>
                                        <p:cTn id="82" dur="1000" fill="hold"/>
                                        <p:tgtEl>
                                          <p:spTgt spid="72"/>
                                        </p:tgtEl>
                                        <p:attrNameLst>
                                          <p:attrName>ppt_y</p:attrName>
                                        </p:attrNameLst>
                                      </p:cBhvr>
                                      <p:tavLst>
                                        <p:tav tm="0">
                                          <p:val>
                                            <p:strVal val="#ppt_y+.1"/>
                                          </p:val>
                                        </p:tav>
                                        <p:tav tm="100000">
                                          <p:val>
                                            <p:strVal val="#ppt_y"/>
                                          </p:val>
                                        </p:tav>
                                      </p:tavLst>
                                    </p:anim>
                                  </p:childTnLst>
                                </p:cTn>
                              </p:par>
                            </p:childTnLst>
                          </p:cTn>
                        </p:par>
                        <p:par>
                          <p:cTn id="83" fill="hold">
                            <p:stCondLst>
                              <p:cond delay="9000"/>
                            </p:stCondLst>
                            <p:childTnLst>
                              <p:par>
                                <p:cTn id="84" presetID="42" presetClass="entr" presetSubtype="0" fill="hold" nodeType="afterEffect">
                                  <p:stCondLst>
                                    <p:cond delay="0"/>
                                  </p:stCondLst>
                                  <p:childTnLst>
                                    <p:set>
                                      <p:cBhvr>
                                        <p:cTn id="85" dur="1" fill="hold">
                                          <p:stCondLst>
                                            <p:cond delay="0"/>
                                          </p:stCondLst>
                                        </p:cTn>
                                        <p:tgtEl>
                                          <p:spTgt spid="75"/>
                                        </p:tgtEl>
                                        <p:attrNameLst>
                                          <p:attrName>style.visibility</p:attrName>
                                        </p:attrNameLst>
                                      </p:cBhvr>
                                      <p:to>
                                        <p:strVal val="visible"/>
                                      </p:to>
                                    </p:set>
                                    <p:animEffect transition="in" filter="fade">
                                      <p:cBhvr>
                                        <p:cTn id="86" dur="1000"/>
                                        <p:tgtEl>
                                          <p:spTgt spid="75"/>
                                        </p:tgtEl>
                                      </p:cBhvr>
                                    </p:animEffect>
                                    <p:anim calcmode="lin" valueType="num">
                                      <p:cBhvr>
                                        <p:cTn id="87" dur="1000" fill="hold"/>
                                        <p:tgtEl>
                                          <p:spTgt spid="75"/>
                                        </p:tgtEl>
                                        <p:attrNameLst>
                                          <p:attrName>ppt_x</p:attrName>
                                        </p:attrNameLst>
                                      </p:cBhvr>
                                      <p:tavLst>
                                        <p:tav tm="0">
                                          <p:val>
                                            <p:strVal val="#ppt_x"/>
                                          </p:val>
                                        </p:tav>
                                        <p:tav tm="100000">
                                          <p:val>
                                            <p:strVal val="#ppt_x"/>
                                          </p:val>
                                        </p:tav>
                                      </p:tavLst>
                                    </p:anim>
                                    <p:anim calcmode="lin" valueType="num">
                                      <p:cBhvr>
                                        <p:cTn id="88"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42" name="椭圆 41"/>
          <p:cNvSpPr/>
          <p:nvPr/>
        </p:nvSpPr>
        <p:spPr bwMode="auto">
          <a:xfrm>
            <a:off x="945879" y="1563638"/>
            <a:ext cx="1746770" cy="174677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43" name="矩形 87"/>
          <p:cNvSpPr>
            <a:spLocks noChangeArrowheads="1"/>
          </p:cNvSpPr>
          <p:nvPr/>
        </p:nvSpPr>
        <p:spPr bwMode="auto">
          <a:xfrm>
            <a:off x="1254782" y="2194072"/>
            <a:ext cx="9943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chemeClr val="bg1"/>
                </a:solidFill>
                <a:latin typeface="微软雅黑" pitchFamily="34" charset="-122"/>
                <a:ea typeface="微软雅黑" pitchFamily="34" charset="-122"/>
              </a:rPr>
              <a:t>点击添加</a:t>
            </a:r>
            <a:r>
              <a:rPr lang="zh-CN" altLang="en-US" sz="1200" kern="0" dirty="0" smtClean="0">
                <a:solidFill>
                  <a:schemeClr val="bg1"/>
                </a:solidFill>
                <a:latin typeface="微软雅黑" pitchFamily="34" charset="-122"/>
                <a:ea typeface="微软雅黑" pitchFamily="34" charset="-122"/>
              </a:rPr>
              <a:t>文本点击添加</a:t>
            </a:r>
            <a:endParaRPr lang="zh-CN" altLang="en-US" sz="1200" kern="0" dirty="0">
              <a:solidFill>
                <a:schemeClr val="bg1"/>
              </a:solidFill>
              <a:latin typeface="微软雅黑" pitchFamily="34" charset="-122"/>
              <a:ea typeface="微软雅黑" pitchFamily="34" charset="-122"/>
            </a:endParaRPr>
          </a:p>
        </p:txBody>
      </p:sp>
      <p:sp>
        <p:nvSpPr>
          <p:cNvPr id="44" name="燕尾形 43"/>
          <p:cNvSpPr/>
          <p:nvPr/>
        </p:nvSpPr>
        <p:spPr bwMode="auto">
          <a:xfrm>
            <a:off x="3059832" y="2236065"/>
            <a:ext cx="360040" cy="377678"/>
          </a:xfrm>
          <a:prstGeom prst="chevro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45" name="椭圆 44"/>
          <p:cNvSpPr/>
          <p:nvPr/>
        </p:nvSpPr>
        <p:spPr bwMode="auto">
          <a:xfrm>
            <a:off x="3682183" y="1563638"/>
            <a:ext cx="1746770" cy="1746770"/>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46" name="矩形 87"/>
          <p:cNvSpPr>
            <a:spLocks noChangeArrowheads="1"/>
          </p:cNvSpPr>
          <p:nvPr/>
        </p:nvSpPr>
        <p:spPr bwMode="auto">
          <a:xfrm>
            <a:off x="3991086" y="2194072"/>
            <a:ext cx="9943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chemeClr val="bg1"/>
                </a:solidFill>
                <a:latin typeface="微软雅黑" pitchFamily="34" charset="-122"/>
                <a:ea typeface="微软雅黑" pitchFamily="34" charset="-122"/>
              </a:rPr>
              <a:t>点击添加</a:t>
            </a:r>
            <a:r>
              <a:rPr lang="zh-CN" altLang="en-US" sz="1200" kern="0" dirty="0" smtClean="0">
                <a:solidFill>
                  <a:schemeClr val="bg1"/>
                </a:solidFill>
                <a:latin typeface="微软雅黑" pitchFamily="34" charset="-122"/>
                <a:ea typeface="微软雅黑" pitchFamily="34" charset="-122"/>
              </a:rPr>
              <a:t>文本点击添加</a:t>
            </a:r>
            <a:endParaRPr lang="zh-CN" altLang="en-US" sz="1200" kern="0" dirty="0">
              <a:solidFill>
                <a:schemeClr val="bg1"/>
              </a:solidFill>
              <a:latin typeface="微软雅黑" pitchFamily="34" charset="-122"/>
              <a:ea typeface="微软雅黑" pitchFamily="34" charset="-122"/>
            </a:endParaRPr>
          </a:p>
        </p:txBody>
      </p:sp>
      <p:sp>
        <p:nvSpPr>
          <p:cNvPr id="47" name="燕尾形 46"/>
          <p:cNvSpPr/>
          <p:nvPr/>
        </p:nvSpPr>
        <p:spPr bwMode="auto">
          <a:xfrm>
            <a:off x="5796136" y="2236065"/>
            <a:ext cx="360040" cy="377678"/>
          </a:xfrm>
          <a:prstGeom prst="chevro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48" name="椭圆 47"/>
          <p:cNvSpPr/>
          <p:nvPr/>
        </p:nvSpPr>
        <p:spPr bwMode="auto">
          <a:xfrm>
            <a:off x="6444208" y="1563638"/>
            <a:ext cx="1746770" cy="1746770"/>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49" name="矩形 87"/>
          <p:cNvSpPr>
            <a:spLocks noChangeArrowheads="1"/>
          </p:cNvSpPr>
          <p:nvPr/>
        </p:nvSpPr>
        <p:spPr bwMode="auto">
          <a:xfrm>
            <a:off x="6753111" y="2194072"/>
            <a:ext cx="9943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chemeClr val="bg1"/>
                </a:solidFill>
                <a:latin typeface="微软雅黑" pitchFamily="34" charset="-122"/>
                <a:ea typeface="微软雅黑" pitchFamily="34" charset="-122"/>
              </a:rPr>
              <a:t>点击添加</a:t>
            </a:r>
            <a:r>
              <a:rPr lang="zh-CN" altLang="en-US" sz="1200" kern="0" dirty="0" smtClean="0">
                <a:solidFill>
                  <a:schemeClr val="bg1"/>
                </a:solidFill>
                <a:latin typeface="微软雅黑" pitchFamily="34" charset="-122"/>
                <a:ea typeface="微软雅黑" pitchFamily="34" charset="-122"/>
              </a:rPr>
              <a:t>文本点击添加</a:t>
            </a:r>
            <a:endParaRPr lang="zh-CN" altLang="en-US" sz="1200" kern="0" dirty="0">
              <a:solidFill>
                <a:schemeClr val="bg1"/>
              </a:solidFill>
              <a:latin typeface="微软雅黑" pitchFamily="34" charset="-122"/>
              <a:ea typeface="微软雅黑" pitchFamily="34" charset="-122"/>
            </a:endParaRPr>
          </a:p>
        </p:txBody>
      </p:sp>
      <p:sp>
        <p:nvSpPr>
          <p:cNvPr id="50" name="矩形 49"/>
          <p:cNvSpPr/>
          <p:nvPr/>
        </p:nvSpPr>
        <p:spPr bwMode="auto">
          <a:xfrm>
            <a:off x="1032411" y="3560915"/>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cxnSp>
        <p:nvCxnSpPr>
          <p:cNvPr id="51" name="直接连接符 50"/>
          <p:cNvCxnSpPr/>
          <p:nvPr/>
        </p:nvCxnSpPr>
        <p:spPr bwMode="auto">
          <a:xfrm>
            <a:off x="974597" y="3797848"/>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TextBox 13"/>
          <p:cNvSpPr txBox="1"/>
          <p:nvPr/>
        </p:nvSpPr>
        <p:spPr>
          <a:xfrm>
            <a:off x="1199853" y="3527393"/>
            <a:ext cx="1107996" cy="276999"/>
          </a:xfrm>
          <a:prstGeom prst="rect">
            <a:avLst/>
          </a:prstGeom>
          <a:noFill/>
          <a:ln>
            <a:noFill/>
          </a:ln>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3" name="TextBox 14"/>
          <p:cNvSpPr txBox="1"/>
          <p:nvPr/>
        </p:nvSpPr>
        <p:spPr>
          <a:xfrm>
            <a:off x="946391" y="3843259"/>
            <a:ext cx="1779105" cy="526811"/>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添加你的文字</a:t>
            </a:r>
            <a:r>
              <a:rPr lang="zh-CN" altLang="en-US" sz="1000" dirty="0">
                <a:solidFill>
                  <a:schemeClr val="bg1"/>
                </a:solidFill>
                <a:latin typeface="微软雅黑" panose="020B0503020204020204" pitchFamily="34" charset="-122"/>
                <a:ea typeface="微软雅黑" panose="020B0503020204020204" pitchFamily="34" charset="-122"/>
              </a:rPr>
              <a:t>添加你的</a:t>
            </a:r>
            <a:r>
              <a:rPr lang="zh-CN" altLang="en-US" sz="1000" dirty="0" smtClean="0">
                <a:solidFill>
                  <a:schemeClr val="bg1"/>
                </a:solidFill>
                <a:latin typeface="微软雅黑" panose="020B0503020204020204" pitchFamily="34" charset="-122"/>
                <a:ea typeface="微软雅黑" panose="020B0503020204020204" pitchFamily="34" charset="-122"/>
              </a:rPr>
              <a:t>文字添加</a:t>
            </a:r>
            <a:r>
              <a:rPr lang="zh-CN" altLang="en-US" sz="1000" dirty="0">
                <a:solidFill>
                  <a:schemeClr val="bg1"/>
                </a:solidFill>
                <a:latin typeface="微软雅黑" panose="020B0503020204020204" pitchFamily="34" charset="-122"/>
                <a:ea typeface="微软雅黑" panose="020B0503020204020204" pitchFamily="34" charset="-122"/>
              </a:rPr>
              <a:t>你的</a:t>
            </a:r>
            <a:r>
              <a:rPr lang="zh-CN" altLang="en-US" sz="1000" dirty="0" smtClean="0">
                <a:solidFill>
                  <a:schemeClr val="bg1"/>
                </a:solidFill>
                <a:latin typeface="微软雅黑" panose="020B0503020204020204" pitchFamily="34" charset="-122"/>
                <a:ea typeface="微软雅黑" panose="020B0503020204020204" pitchFamily="34" charset="-122"/>
              </a:rPr>
              <a:t>文字</a:t>
            </a:r>
            <a:r>
              <a:rPr lang="zh-CN" altLang="en-US" sz="1000" dirty="0">
                <a:solidFill>
                  <a:schemeClr val="bg1"/>
                </a:solidFill>
                <a:latin typeface="微软雅黑" panose="020B0503020204020204" pitchFamily="34" charset="-122"/>
                <a:ea typeface="微软雅黑" panose="020B0503020204020204" pitchFamily="34" charset="-122"/>
              </a:rPr>
              <a:t>添加你的</a:t>
            </a:r>
            <a:r>
              <a:rPr lang="zh-CN" altLang="en-US" sz="1000" dirty="0" smtClean="0">
                <a:solidFill>
                  <a:schemeClr val="bg1"/>
                </a:solidFill>
                <a:latin typeface="微软雅黑" panose="020B0503020204020204" pitchFamily="34" charset="-122"/>
                <a:ea typeface="微软雅黑" panose="020B0503020204020204" pitchFamily="34" charset="-122"/>
              </a:rPr>
              <a:t>文字</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54" name="矩形 53"/>
          <p:cNvSpPr/>
          <p:nvPr/>
        </p:nvSpPr>
        <p:spPr bwMode="auto">
          <a:xfrm>
            <a:off x="3794039" y="3574898"/>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cxnSp>
        <p:nvCxnSpPr>
          <p:cNvPr id="55" name="直接连接符 54"/>
          <p:cNvCxnSpPr/>
          <p:nvPr/>
        </p:nvCxnSpPr>
        <p:spPr bwMode="auto">
          <a:xfrm>
            <a:off x="3736225" y="3811831"/>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TextBox 17"/>
          <p:cNvSpPr txBox="1"/>
          <p:nvPr/>
        </p:nvSpPr>
        <p:spPr>
          <a:xfrm>
            <a:off x="3961481" y="3541376"/>
            <a:ext cx="1107996" cy="276999"/>
          </a:xfrm>
          <a:prstGeom prst="rect">
            <a:avLst/>
          </a:prstGeom>
          <a:noFill/>
          <a:ln>
            <a:noFill/>
          </a:ln>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7" name="TextBox 18"/>
          <p:cNvSpPr txBox="1"/>
          <p:nvPr/>
        </p:nvSpPr>
        <p:spPr>
          <a:xfrm>
            <a:off x="3708019" y="3857242"/>
            <a:ext cx="1823404" cy="526811"/>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添加你的文字</a:t>
            </a:r>
            <a:r>
              <a:rPr lang="zh-CN" altLang="en-US" sz="1000" dirty="0">
                <a:solidFill>
                  <a:schemeClr val="bg1"/>
                </a:solidFill>
                <a:latin typeface="微软雅黑" panose="020B0503020204020204" pitchFamily="34" charset="-122"/>
                <a:ea typeface="微软雅黑" panose="020B0503020204020204" pitchFamily="34" charset="-122"/>
              </a:rPr>
              <a:t>添加你的</a:t>
            </a:r>
            <a:r>
              <a:rPr lang="zh-CN" altLang="en-US" sz="1000" dirty="0" smtClean="0">
                <a:solidFill>
                  <a:schemeClr val="bg1"/>
                </a:solidFill>
                <a:latin typeface="微软雅黑" panose="020B0503020204020204" pitchFamily="34" charset="-122"/>
                <a:ea typeface="微软雅黑" panose="020B0503020204020204" pitchFamily="34" charset="-122"/>
              </a:rPr>
              <a:t>文字添加</a:t>
            </a:r>
            <a:r>
              <a:rPr lang="zh-CN" altLang="en-US" sz="1000" dirty="0">
                <a:solidFill>
                  <a:schemeClr val="bg1"/>
                </a:solidFill>
                <a:latin typeface="微软雅黑" panose="020B0503020204020204" pitchFamily="34" charset="-122"/>
                <a:ea typeface="微软雅黑" panose="020B0503020204020204" pitchFamily="34" charset="-122"/>
              </a:rPr>
              <a:t>你的</a:t>
            </a:r>
            <a:r>
              <a:rPr lang="zh-CN" altLang="en-US" sz="1000" dirty="0" smtClean="0">
                <a:solidFill>
                  <a:schemeClr val="bg1"/>
                </a:solidFill>
                <a:latin typeface="微软雅黑" panose="020B0503020204020204" pitchFamily="34" charset="-122"/>
                <a:ea typeface="微软雅黑" panose="020B0503020204020204" pitchFamily="34" charset="-122"/>
              </a:rPr>
              <a:t>文字</a:t>
            </a:r>
            <a:r>
              <a:rPr lang="zh-CN" altLang="en-US" sz="1000" dirty="0">
                <a:solidFill>
                  <a:schemeClr val="bg1"/>
                </a:solidFill>
                <a:latin typeface="微软雅黑" panose="020B0503020204020204" pitchFamily="34" charset="-122"/>
                <a:ea typeface="微软雅黑" panose="020B0503020204020204" pitchFamily="34" charset="-122"/>
              </a:rPr>
              <a:t>添加你的</a:t>
            </a:r>
            <a:r>
              <a:rPr lang="zh-CN" altLang="en-US" sz="1000" dirty="0" smtClean="0">
                <a:solidFill>
                  <a:schemeClr val="bg1"/>
                </a:solidFill>
                <a:latin typeface="微软雅黑" panose="020B0503020204020204" pitchFamily="34" charset="-122"/>
                <a:ea typeface="微软雅黑" panose="020B0503020204020204" pitchFamily="34" charset="-122"/>
              </a:rPr>
              <a:t>文字</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58" name="矩形 57"/>
          <p:cNvSpPr/>
          <p:nvPr/>
        </p:nvSpPr>
        <p:spPr bwMode="auto">
          <a:xfrm>
            <a:off x="6683657" y="3541376"/>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cxnSp>
        <p:nvCxnSpPr>
          <p:cNvPr id="59" name="直接连接符 58"/>
          <p:cNvCxnSpPr/>
          <p:nvPr/>
        </p:nvCxnSpPr>
        <p:spPr bwMode="auto">
          <a:xfrm>
            <a:off x="6625843" y="3778309"/>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TextBox 21"/>
          <p:cNvSpPr txBox="1"/>
          <p:nvPr/>
        </p:nvSpPr>
        <p:spPr>
          <a:xfrm>
            <a:off x="6851099" y="3507854"/>
            <a:ext cx="1107996" cy="276999"/>
          </a:xfrm>
          <a:prstGeom prst="rect">
            <a:avLst/>
          </a:prstGeom>
          <a:noFill/>
          <a:ln>
            <a:noFill/>
          </a:ln>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1" name="TextBox 22"/>
          <p:cNvSpPr txBox="1"/>
          <p:nvPr/>
        </p:nvSpPr>
        <p:spPr>
          <a:xfrm>
            <a:off x="6597637" y="3823720"/>
            <a:ext cx="1777117" cy="526811"/>
          </a:xfrm>
          <a:prstGeom prst="rect">
            <a:avLst/>
          </a:prstGeom>
          <a:noFill/>
        </p:spPr>
        <p:txBody>
          <a:bodyPr wrap="square" rtlCol="0">
            <a:spAutoFit/>
          </a:bodyPr>
          <a:lstStyle/>
          <a:p>
            <a:pPr>
              <a:lnSpc>
                <a:spcPct val="150000"/>
              </a:lnSpc>
            </a:pPr>
            <a:r>
              <a:rPr lang="zh-CN" altLang="en-US" sz="1000" dirty="0" smtClean="0">
                <a:solidFill>
                  <a:schemeClr val="bg1"/>
                </a:solidFill>
                <a:latin typeface="微软雅黑" panose="020B0503020204020204" pitchFamily="34" charset="-122"/>
                <a:ea typeface="微软雅黑" panose="020B0503020204020204" pitchFamily="34" charset="-122"/>
              </a:rPr>
              <a:t>添加你的文字</a:t>
            </a:r>
            <a:r>
              <a:rPr lang="zh-CN" altLang="en-US" sz="1000" dirty="0">
                <a:solidFill>
                  <a:schemeClr val="bg1"/>
                </a:solidFill>
                <a:latin typeface="微软雅黑" panose="020B0503020204020204" pitchFamily="34" charset="-122"/>
                <a:ea typeface="微软雅黑" panose="020B0503020204020204" pitchFamily="34" charset="-122"/>
              </a:rPr>
              <a:t>添加你的</a:t>
            </a:r>
            <a:r>
              <a:rPr lang="zh-CN" altLang="en-US" sz="1000" dirty="0" smtClean="0">
                <a:solidFill>
                  <a:schemeClr val="bg1"/>
                </a:solidFill>
                <a:latin typeface="微软雅黑" panose="020B0503020204020204" pitchFamily="34" charset="-122"/>
                <a:ea typeface="微软雅黑" panose="020B0503020204020204" pitchFamily="34" charset="-122"/>
              </a:rPr>
              <a:t>文字添加</a:t>
            </a:r>
            <a:r>
              <a:rPr lang="zh-CN" altLang="en-US" sz="1000" dirty="0">
                <a:solidFill>
                  <a:schemeClr val="bg1"/>
                </a:solidFill>
                <a:latin typeface="微软雅黑" panose="020B0503020204020204" pitchFamily="34" charset="-122"/>
                <a:ea typeface="微软雅黑" panose="020B0503020204020204" pitchFamily="34" charset="-122"/>
              </a:rPr>
              <a:t>你的</a:t>
            </a:r>
            <a:r>
              <a:rPr lang="zh-CN" altLang="en-US" sz="1000" dirty="0" smtClean="0">
                <a:solidFill>
                  <a:schemeClr val="bg1"/>
                </a:solidFill>
                <a:latin typeface="微软雅黑" panose="020B0503020204020204" pitchFamily="34" charset="-122"/>
                <a:ea typeface="微软雅黑" panose="020B0503020204020204" pitchFamily="34" charset="-122"/>
              </a:rPr>
              <a:t>文字</a:t>
            </a:r>
            <a:r>
              <a:rPr lang="zh-CN" altLang="en-US" sz="1000" dirty="0">
                <a:solidFill>
                  <a:schemeClr val="bg1"/>
                </a:solidFill>
                <a:latin typeface="微软雅黑" panose="020B0503020204020204" pitchFamily="34" charset="-122"/>
                <a:ea typeface="微软雅黑" panose="020B0503020204020204" pitchFamily="34" charset="-122"/>
              </a:rPr>
              <a:t>添加你的</a:t>
            </a:r>
            <a:r>
              <a:rPr lang="zh-CN" altLang="en-US" sz="1000" dirty="0" smtClean="0">
                <a:solidFill>
                  <a:schemeClr val="bg1"/>
                </a:solidFill>
                <a:latin typeface="微软雅黑" panose="020B0503020204020204" pitchFamily="34" charset="-122"/>
                <a:ea typeface="微软雅黑" panose="020B0503020204020204" pitchFamily="34" charset="-122"/>
              </a:rPr>
              <a:t>文字</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9610083"/>
      </p:ext>
    </p:extLst>
  </p:cSld>
  <p:clrMapOvr>
    <a:masterClrMapping/>
  </p:clrMapOvr>
  <mc:AlternateContent xmlns:mc="http://schemas.openxmlformats.org/markup-compatibility/2006" xmlns:p14="http://schemas.microsoft.com/office/powerpoint/2010/main">
    <mc:Choice Requires="p14">
      <p:transition p14:dur="10" advTm="8000">
        <p14:switch dir="r"/>
      </p:transition>
    </mc:Choice>
    <mc:Fallback xmlns="">
      <p:transition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heel(4)">
                                      <p:cBhvr>
                                        <p:cTn id="7" dur="1000"/>
                                        <p:tgtEl>
                                          <p:spTgt spid="31"/>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heel(1)">
                                      <p:cBhvr>
                                        <p:cTn id="11" dur="2000"/>
                                        <p:tgtEl>
                                          <p:spTgt spid="42"/>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wheel(1)">
                                      <p:cBhvr>
                                        <p:cTn id="14" dur="2000"/>
                                        <p:tgtEl>
                                          <p:spTgt spid="43"/>
                                        </p:tgtEl>
                                      </p:cBhvr>
                                    </p:animEffect>
                                  </p:childTnLst>
                                </p:cTn>
                              </p:par>
                            </p:childTnLst>
                          </p:cTn>
                        </p:par>
                        <p:par>
                          <p:cTn id="15" fill="hold">
                            <p:stCondLst>
                              <p:cond delay="3000"/>
                            </p:stCondLst>
                            <p:childTnLst>
                              <p:par>
                                <p:cTn id="16" presetID="21" presetClass="entr" presetSubtype="1"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wheel(1)">
                                      <p:cBhvr>
                                        <p:cTn id="18" dur="2000"/>
                                        <p:tgtEl>
                                          <p:spTgt spid="45"/>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heel(1)">
                                      <p:cBhvr>
                                        <p:cTn id="21" dur="2000"/>
                                        <p:tgtEl>
                                          <p:spTgt spid="46"/>
                                        </p:tgtEl>
                                      </p:cBhvr>
                                    </p:animEffect>
                                  </p:childTnLst>
                                </p:cTn>
                              </p:par>
                            </p:childTnLst>
                          </p:cTn>
                        </p:par>
                        <p:par>
                          <p:cTn id="22" fill="hold">
                            <p:stCondLst>
                              <p:cond delay="5000"/>
                            </p:stCondLst>
                            <p:childTnLst>
                              <p:par>
                                <p:cTn id="23" presetID="21" presetClass="entr" presetSubtype="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heel(1)">
                                      <p:cBhvr>
                                        <p:cTn id="25" dur="2000"/>
                                        <p:tgtEl>
                                          <p:spTgt spid="48"/>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heel(1)">
                                      <p:cBhvr>
                                        <p:cTn id="28" dur="2000"/>
                                        <p:tgtEl>
                                          <p:spTgt spid="49"/>
                                        </p:tgtEl>
                                      </p:cBhvr>
                                    </p:animEffect>
                                  </p:childTnLst>
                                </p:cTn>
                              </p:par>
                            </p:childTnLst>
                          </p:cTn>
                        </p:par>
                        <p:par>
                          <p:cTn id="29" fill="hold">
                            <p:stCondLst>
                              <p:cond delay="7000"/>
                            </p:stCondLst>
                            <p:childTnLst>
                              <p:par>
                                <p:cTn id="30" presetID="53" presetClass="entr" presetSubtype="16"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p:cTn id="32" dur="500" fill="hold"/>
                                        <p:tgtEl>
                                          <p:spTgt spid="50"/>
                                        </p:tgtEl>
                                        <p:attrNameLst>
                                          <p:attrName>ppt_w</p:attrName>
                                        </p:attrNameLst>
                                      </p:cBhvr>
                                      <p:tavLst>
                                        <p:tav tm="0">
                                          <p:val>
                                            <p:fltVal val="0"/>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animEffect transition="in" filter="fade">
                                      <p:cBhvr>
                                        <p:cTn id="34" dur="500"/>
                                        <p:tgtEl>
                                          <p:spTgt spid="50"/>
                                        </p:tgtEl>
                                      </p:cBhvr>
                                    </p:animEffect>
                                  </p:childTnLst>
                                </p:cTn>
                              </p:par>
                              <p:par>
                                <p:cTn id="35" presetID="2" presetClass="entr" presetSubtype="6" fill="hold"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1+#ppt_w/2"/>
                                          </p:val>
                                        </p:tav>
                                        <p:tav tm="100000">
                                          <p:val>
                                            <p:strVal val="#ppt_x"/>
                                          </p:val>
                                        </p:tav>
                                      </p:tavLst>
                                    </p:anim>
                                    <p:anim calcmode="lin" valueType="num">
                                      <p:cBhvr additive="base">
                                        <p:cTn id="38" dur="500" fill="hold"/>
                                        <p:tgtEl>
                                          <p:spTgt spid="51"/>
                                        </p:tgtEl>
                                        <p:attrNameLst>
                                          <p:attrName>ppt_y</p:attrName>
                                        </p:attrNameLst>
                                      </p:cBhvr>
                                      <p:tavLst>
                                        <p:tav tm="0">
                                          <p:val>
                                            <p:strVal val="1+#ppt_h/2"/>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500" fill="hold"/>
                                        <p:tgtEl>
                                          <p:spTgt spid="52"/>
                                        </p:tgtEl>
                                        <p:attrNameLst>
                                          <p:attrName>ppt_x</p:attrName>
                                        </p:attrNameLst>
                                      </p:cBhvr>
                                      <p:tavLst>
                                        <p:tav tm="0">
                                          <p:val>
                                            <p:strVal val="1+#ppt_w/2"/>
                                          </p:val>
                                        </p:tav>
                                        <p:tav tm="100000">
                                          <p:val>
                                            <p:strVal val="#ppt_x"/>
                                          </p:val>
                                        </p:tav>
                                      </p:tavLst>
                                    </p:anim>
                                    <p:anim calcmode="lin" valueType="num">
                                      <p:cBhvr additive="base">
                                        <p:cTn id="42" dur="500" fill="hold"/>
                                        <p:tgtEl>
                                          <p:spTgt spid="52"/>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 calcmode="lin" valueType="num">
                                      <p:cBhvr additive="base">
                                        <p:cTn id="45" dur="500" fill="hold"/>
                                        <p:tgtEl>
                                          <p:spTgt spid="53"/>
                                        </p:tgtEl>
                                        <p:attrNameLst>
                                          <p:attrName>ppt_x</p:attrName>
                                        </p:attrNameLst>
                                      </p:cBhvr>
                                      <p:tavLst>
                                        <p:tav tm="0">
                                          <p:val>
                                            <p:strVal val="1+#ppt_w/2"/>
                                          </p:val>
                                        </p:tav>
                                        <p:tav tm="100000">
                                          <p:val>
                                            <p:strVal val="#ppt_x"/>
                                          </p:val>
                                        </p:tav>
                                      </p:tavLst>
                                    </p:anim>
                                    <p:anim calcmode="lin" valueType="num">
                                      <p:cBhvr additive="base">
                                        <p:cTn id="46" dur="500" fill="hold"/>
                                        <p:tgtEl>
                                          <p:spTgt spid="53"/>
                                        </p:tgtEl>
                                        <p:attrNameLst>
                                          <p:attrName>ppt_y</p:attrName>
                                        </p:attrNameLst>
                                      </p:cBhvr>
                                      <p:tavLst>
                                        <p:tav tm="0">
                                          <p:val>
                                            <p:strVal val="#ppt_y"/>
                                          </p:val>
                                        </p:tav>
                                        <p:tav tm="100000">
                                          <p:val>
                                            <p:strVal val="#ppt_y"/>
                                          </p:val>
                                        </p:tav>
                                      </p:tavLst>
                                    </p:anim>
                                  </p:childTnLst>
                                </p:cTn>
                              </p:par>
                            </p:childTnLst>
                          </p:cTn>
                        </p:par>
                        <p:par>
                          <p:cTn id="47" fill="hold">
                            <p:stCondLst>
                              <p:cond delay="7500"/>
                            </p:stCondLst>
                            <p:childTnLst>
                              <p:par>
                                <p:cTn id="48" presetID="53" presetClass="entr" presetSubtype="16"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2" presetClass="entr" presetSubtype="6"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additive="base">
                                        <p:cTn id="55" dur="500" fill="hold"/>
                                        <p:tgtEl>
                                          <p:spTgt spid="55"/>
                                        </p:tgtEl>
                                        <p:attrNameLst>
                                          <p:attrName>ppt_x</p:attrName>
                                        </p:attrNameLst>
                                      </p:cBhvr>
                                      <p:tavLst>
                                        <p:tav tm="0">
                                          <p:val>
                                            <p:strVal val="1+#ppt_w/2"/>
                                          </p:val>
                                        </p:tav>
                                        <p:tav tm="100000">
                                          <p:val>
                                            <p:strVal val="#ppt_x"/>
                                          </p:val>
                                        </p:tav>
                                      </p:tavLst>
                                    </p:anim>
                                    <p:anim calcmode="lin" valueType="num">
                                      <p:cBhvr additive="base">
                                        <p:cTn id="56" dur="500" fill="hold"/>
                                        <p:tgtEl>
                                          <p:spTgt spid="55"/>
                                        </p:tgtEl>
                                        <p:attrNameLst>
                                          <p:attrName>ppt_y</p:attrName>
                                        </p:attrNameLst>
                                      </p:cBhvr>
                                      <p:tavLst>
                                        <p:tav tm="0">
                                          <p:val>
                                            <p:strVal val="1+#ppt_h/2"/>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500" fill="hold"/>
                                        <p:tgtEl>
                                          <p:spTgt spid="56"/>
                                        </p:tgtEl>
                                        <p:attrNameLst>
                                          <p:attrName>ppt_x</p:attrName>
                                        </p:attrNameLst>
                                      </p:cBhvr>
                                      <p:tavLst>
                                        <p:tav tm="0">
                                          <p:val>
                                            <p:strVal val="1+#ppt_w/2"/>
                                          </p:val>
                                        </p:tav>
                                        <p:tav tm="100000">
                                          <p:val>
                                            <p:strVal val="#ppt_x"/>
                                          </p:val>
                                        </p:tav>
                                      </p:tavLst>
                                    </p:anim>
                                    <p:anim calcmode="lin" valueType="num">
                                      <p:cBhvr additive="base">
                                        <p:cTn id="60" dur="500" fill="hold"/>
                                        <p:tgtEl>
                                          <p:spTgt spid="56"/>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57"/>
                                        </p:tgtEl>
                                        <p:attrNameLst>
                                          <p:attrName>style.visibility</p:attrName>
                                        </p:attrNameLst>
                                      </p:cBhvr>
                                      <p:to>
                                        <p:strVal val="visible"/>
                                      </p:to>
                                    </p:set>
                                    <p:anim calcmode="lin" valueType="num">
                                      <p:cBhvr additive="base">
                                        <p:cTn id="63" dur="500" fill="hold"/>
                                        <p:tgtEl>
                                          <p:spTgt spid="57"/>
                                        </p:tgtEl>
                                        <p:attrNameLst>
                                          <p:attrName>ppt_x</p:attrName>
                                        </p:attrNameLst>
                                      </p:cBhvr>
                                      <p:tavLst>
                                        <p:tav tm="0">
                                          <p:val>
                                            <p:strVal val="1+#ppt_w/2"/>
                                          </p:val>
                                        </p:tav>
                                        <p:tav tm="100000">
                                          <p:val>
                                            <p:strVal val="#ppt_x"/>
                                          </p:val>
                                        </p:tav>
                                      </p:tavLst>
                                    </p:anim>
                                    <p:anim calcmode="lin" valueType="num">
                                      <p:cBhvr additive="base">
                                        <p:cTn id="64" dur="500" fill="hold"/>
                                        <p:tgtEl>
                                          <p:spTgt spid="57"/>
                                        </p:tgtEl>
                                        <p:attrNameLst>
                                          <p:attrName>ppt_y</p:attrName>
                                        </p:attrNameLst>
                                      </p:cBhvr>
                                      <p:tavLst>
                                        <p:tav tm="0">
                                          <p:val>
                                            <p:strVal val="#ppt_y"/>
                                          </p:val>
                                        </p:tav>
                                        <p:tav tm="100000">
                                          <p:val>
                                            <p:strVal val="#ppt_y"/>
                                          </p:val>
                                        </p:tav>
                                      </p:tavLst>
                                    </p:anim>
                                  </p:childTnLst>
                                </p:cTn>
                              </p:par>
                            </p:childTnLst>
                          </p:cTn>
                        </p:par>
                        <p:par>
                          <p:cTn id="65" fill="hold">
                            <p:stCondLst>
                              <p:cond delay="8000"/>
                            </p:stCondLst>
                            <p:childTnLst>
                              <p:par>
                                <p:cTn id="66" presetID="53" presetClass="entr" presetSubtype="16"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cBhvr>
                                        <p:cTn id="68" dur="500" fill="hold"/>
                                        <p:tgtEl>
                                          <p:spTgt spid="58"/>
                                        </p:tgtEl>
                                        <p:attrNameLst>
                                          <p:attrName>ppt_w</p:attrName>
                                        </p:attrNameLst>
                                      </p:cBhvr>
                                      <p:tavLst>
                                        <p:tav tm="0">
                                          <p:val>
                                            <p:fltVal val="0"/>
                                          </p:val>
                                        </p:tav>
                                        <p:tav tm="100000">
                                          <p:val>
                                            <p:strVal val="#ppt_w"/>
                                          </p:val>
                                        </p:tav>
                                      </p:tavLst>
                                    </p:anim>
                                    <p:anim calcmode="lin" valueType="num">
                                      <p:cBhvr>
                                        <p:cTn id="69" dur="500" fill="hold"/>
                                        <p:tgtEl>
                                          <p:spTgt spid="58"/>
                                        </p:tgtEl>
                                        <p:attrNameLst>
                                          <p:attrName>ppt_h</p:attrName>
                                        </p:attrNameLst>
                                      </p:cBhvr>
                                      <p:tavLst>
                                        <p:tav tm="0">
                                          <p:val>
                                            <p:fltVal val="0"/>
                                          </p:val>
                                        </p:tav>
                                        <p:tav tm="100000">
                                          <p:val>
                                            <p:strVal val="#ppt_h"/>
                                          </p:val>
                                        </p:tav>
                                      </p:tavLst>
                                    </p:anim>
                                    <p:animEffect transition="in" filter="fade">
                                      <p:cBhvr>
                                        <p:cTn id="70" dur="500"/>
                                        <p:tgtEl>
                                          <p:spTgt spid="58"/>
                                        </p:tgtEl>
                                      </p:cBhvr>
                                    </p:animEffect>
                                  </p:childTnLst>
                                </p:cTn>
                              </p:par>
                              <p:par>
                                <p:cTn id="71" presetID="2" presetClass="entr" presetSubtype="6" fill="hold" nodeType="with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1+#ppt_w/2"/>
                                          </p:val>
                                        </p:tav>
                                        <p:tav tm="100000">
                                          <p:val>
                                            <p:strVal val="#ppt_x"/>
                                          </p:val>
                                        </p:tav>
                                      </p:tavLst>
                                    </p:anim>
                                    <p:anim calcmode="lin" valueType="num">
                                      <p:cBhvr additive="base">
                                        <p:cTn id="74" dur="500" fill="hold"/>
                                        <p:tgtEl>
                                          <p:spTgt spid="59"/>
                                        </p:tgtEl>
                                        <p:attrNameLst>
                                          <p:attrName>ppt_y</p:attrName>
                                        </p:attrNameLst>
                                      </p:cBhvr>
                                      <p:tavLst>
                                        <p:tav tm="0">
                                          <p:val>
                                            <p:strVal val="1+#ppt_h/2"/>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 calcmode="lin" valueType="num">
                                      <p:cBhvr additive="base">
                                        <p:cTn id="77" dur="500" fill="hold"/>
                                        <p:tgtEl>
                                          <p:spTgt spid="60"/>
                                        </p:tgtEl>
                                        <p:attrNameLst>
                                          <p:attrName>ppt_x</p:attrName>
                                        </p:attrNameLst>
                                      </p:cBhvr>
                                      <p:tavLst>
                                        <p:tav tm="0">
                                          <p:val>
                                            <p:strVal val="1+#ppt_w/2"/>
                                          </p:val>
                                        </p:tav>
                                        <p:tav tm="100000">
                                          <p:val>
                                            <p:strVal val="#ppt_x"/>
                                          </p:val>
                                        </p:tav>
                                      </p:tavLst>
                                    </p:anim>
                                    <p:anim calcmode="lin" valueType="num">
                                      <p:cBhvr additive="base">
                                        <p:cTn id="78" dur="500" fill="hold"/>
                                        <p:tgtEl>
                                          <p:spTgt spid="60"/>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61"/>
                                        </p:tgtEl>
                                        <p:attrNameLst>
                                          <p:attrName>style.visibility</p:attrName>
                                        </p:attrNameLst>
                                      </p:cBhvr>
                                      <p:to>
                                        <p:strVal val="visible"/>
                                      </p:to>
                                    </p:set>
                                    <p:anim calcmode="lin" valueType="num">
                                      <p:cBhvr additive="base">
                                        <p:cTn id="81" dur="500" fill="hold"/>
                                        <p:tgtEl>
                                          <p:spTgt spid="61"/>
                                        </p:tgtEl>
                                        <p:attrNameLst>
                                          <p:attrName>ppt_x</p:attrName>
                                        </p:attrNameLst>
                                      </p:cBhvr>
                                      <p:tavLst>
                                        <p:tav tm="0">
                                          <p:val>
                                            <p:strVal val="1+#ppt_w/2"/>
                                          </p:val>
                                        </p:tav>
                                        <p:tav tm="100000">
                                          <p:val>
                                            <p:strVal val="#ppt_x"/>
                                          </p:val>
                                        </p:tav>
                                      </p:tavLst>
                                    </p:anim>
                                    <p:anim calcmode="lin" valueType="num">
                                      <p:cBhvr additive="base">
                                        <p:cTn id="82"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2" grpId="0" animBg="1"/>
      <p:bldP spid="43" grpId="0"/>
      <p:bldP spid="45" grpId="0" animBg="1"/>
      <p:bldP spid="46" grpId="0"/>
      <p:bldP spid="48" grpId="0" animBg="1"/>
      <p:bldP spid="49" grpId="0"/>
      <p:bldP spid="50" grpId="0" animBg="1"/>
      <p:bldP spid="52" grpId="0"/>
      <p:bldP spid="53" grpId="0"/>
      <p:bldP spid="54" grpId="0" animBg="1"/>
      <p:bldP spid="56" grpId="0"/>
      <p:bldP spid="57" grpId="0"/>
      <p:bldP spid="58" grpId="0" animBg="1"/>
      <p:bldP spid="60" grpId="0"/>
      <p:bldP spid="6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744"/>
            <a:ext cx="2790730" cy="51420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5002253" y="1216720"/>
            <a:ext cx="2805024" cy="383428"/>
            <a:chOff x="6339097" y="1573726"/>
            <a:chExt cx="3744416" cy="511504"/>
          </a:xfrm>
          <a:solidFill>
            <a:schemeClr val="accent2"/>
          </a:solidFill>
        </p:grpSpPr>
        <p:sp>
          <p:nvSpPr>
            <p:cNvPr id="69" name="圆角矩形 68"/>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4984351" y="1843733"/>
            <a:ext cx="2805024" cy="383428"/>
            <a:chOff x="6315199" y="2410178"/>
            <a:chExt cx="3744416" cy="511504"/>
          </a:xfrm>
          <a:solidFill>
            <a:schemeClr val="accent2"/>
          </a:solidFill>
        </p:grpSpPr>
        <p:sp>
          <p:nvSpPr>
            <p:cNvPr id="73" name="圆角矩形 72"/>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5002253" y="2507776"/>
            <a:ext cx="2805024" cy="383428"/>
            <a:chOff x="6339097" y="3296031"/>
            <a:chExt cx="3744416" cy="511504"/>
          </a:xfrm>
          <a:solidFill>
            <a:schemeClr val="accent2"/>
          </a:solidFill>
        </p:grpSpPr>
        <p:sp>
          <p:nvSpPr>
            <p:cNvPr id="77" name="圆角矩形 76"/>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50" y="3336319"/>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5002253" y="3134786"/>
            <a:ext cx="2805024" cy="383428"/>
            <a:chOff x="6339097" y="4180903"/>
            <a:chExt cx="3744416" cy="511504"/>
          </a:xfrm>
          <a:solidFill>
            <a:schemeClr val="accent2"/>
          </a:solidFill>
        </p:grpSpPr>
        <p:sp>
          <p:nvSpPr>
            <p:cNvPr id="81" name="圆角矩形 80"/>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50" y="4221882"/>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5002253" y="3791881"/>
            <a:ext cx="2805024" cy="383428"/>
            <a:chOff x="6339097" y="5057483"/>
            <a:chExt cx="3744416" cy="511504"/>
          </a:xfrm>
          <a:solidFill>
            <a:schemeClr val="accent2"/>
          </a:solidFill>
        </p:grpSpPr>
        <p:sp>
          <p:nvSpPr>
            <p:cNvPr id="85" name="圆角矩形 84"/>
            <p:cNvSpPr/>
            <p:nvPr/>
          </p:nvSpPr>
          <p:spPr>
            <a:xfrm>
              <a:off x="6339097" y="505748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spc="150" dirty="0">
                <a:solidFill>
                  <a:schemeClr val="bg1"/>
                </a:solidFill>
                <a:latin typeface="微软雅黑" pitchFamily="34" charset="-122"/>
                <a:ea typeface="微软雅黑" pitchFamily="34" charset="-122"/>
              </a:rPr>
              <a:t>目录 </a:t>
            </a:r>
            <a:endParaRPr lang="en-US" altLang="zh-CN" sz="3598" spc="150" dirty="0">
              <a:solidFill>
                <a:schemeClr val="bg1"/>
              </a:solidFill>
              <a:latin typeface="微软雅黑" pitchFamily="34" charset="-122"/>
              <a:ea typeface="微软雅黑" pitchFamily="34" charset="-122"/>
            </a:endParaRPr>
          </a:p>
          <a:p>
            <a:pPr algn="r">
              <a:defRPr/>
            </a:pPr>
            <a:r>
              <a:rPr lang="en-US" altLang="zh-CN" sz="2399" spc="150" dirty="0">
                <a:solidFill>
                  <a:schemeClr val="bg1"/>
                </a:solidFill>
                <a:latin typeface="微软雅黑" pitchFamily="34" charset="-122"/>
                <a:ea typeface="微软雅黑" pitchFamily="34" charset="-122"/>
              </a:rPr>
              <a:t>CONTENTS</a:t>
            </a:r>
            <a:endParaRPr lang="zh-CN" altLang="en-US" sz="2399" spc="150" dirty="0">
              <a:solidFill>
                <a:schemeClr val="bg1"/>
              </a:solidFill>
              <a:latin typeface="微软雅黑" pitchFamily="34" charset="-122"/>
              <a:ea typeface="微软雅黑" pitchFamily="34" charset="-122"/>
            </a:endParaRPr>
          </a:p>
        </p:txBody>
      </p:sp>
      <p:sp>
        <p:nvSpPr>
          <p:cNvPr id="88" name="下箭头 87"/>
          <p:cNvSpPr/>
          <p:nvPr/>
        </p:nvSpPr>
        <p:spPr>
          <a:xfrm rot="16200000">
            <a:off x="3458736" y="1129599"/>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a:p>
        </p:txBody>
      </p:sp>
    </p:spTree>
    <p:extLst>
      <p:ext uri="{BB962C8B-B14F-4D97-AF65-F5344CB8AC3E}">
        <p14:creationId xmlns:p14="http://schemas.microsoft.com/office/powerpoint/2010/main" val="3113187760"/>
      </p:ext>
    </p:extLst>
  </p:cSld>
  <p:clrMapOvr>
    <a:masterClrMapping/>
  </p:clrMapOvr>
  <mc:AlternateContent xmlns:mc="http://schemas.openxmlformats.org/markup-compatibility/2006" xmlns:p14="http://schemas.microsoft.com/office/powerpoint/2010/main">
    <mc:Choice Requires="p14">
      <p:transition p14:dur="10" advTm="0">
        <p:blinds dir="vert"/>
      </p:transition>
    </mc:Choice>
    <mc:Fallback xmlns="">
      <p:transition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7"/>
                                        </p:tgtEl>
                                        <p:attrNameLst>
                                          <p:attrName>style.visibility</p:attrName>
                                        </p:attrNameLst>
                                      </p:cBhvr>
                                      <p:to>
                                        <p:strVal val="visible"/>
                                      </p:to>
                                    </p:set>
                                    <p:anim calcmode="lin" valueType="num">
                                      <p:cBhvr>
                                        <p:cTn id="12" dur="250" fill="hold"/>
                                        <p:tgtEl>
                                          <p:spTgt spid="87"/>
                                        </p:tgtEl>
                                        <p:attrNameLst>
                                          <p:attrName>ppt_x</p:attrName>
                                        </p:attrNameLst>
                                      </p:cBhvr>
                                      <p:tavLst>
                                        <p:tav tm="0">
                                          <p:val>
                                            <p:strVal val="#ppt_x"/>
                                          </p:val>
                                        </p:tav>
                                        <p:tav tm="100000">
                                          <p:val>
                                            <p:strVal val="#ppt_x"/>
                                          </p:val>
                                        </p:tav>
                                      </p:tavLst>
                                    </p:anim>
                                    <p:anim calcmode="lin" valueType="num">
                                      <p:cBhvr>
                                        <p:cTn id="13" dur="250" fill="hold"/>
                                        <p:tgtEl>
                                          <p:spTgt spid="87"/>
                                        </p:tgtEl>
                                        <p:attrNameLst>
                                          <p:attrName>ppt_y</p:attrName>
                                        </p:attrNameLst>
                                      </p:cBhvr>
                                      <p:tavLst>
                                        <p:tav tm="0">
                                          <p:val>
                                            <p:strVal val="#ppt_y-#ppt_h/2"/>
                                          </p:val>
                                        </p:tav>
                                        <p:tav tm="100000">
                                          <p:val>
                                            <p:strVal val="#ppt_y"/>
                                          </p:val>
                                        </p:tav>
                                      </p:tavLst>
                                    </p:anim>
                                    <p:anim calcmode="lin" valueType="num">
                                      <p:cBhvr>
                                        <p:cTn id="14" dur="250" fill="hold"/>
                                        <p:tgtEl>
                                          <p:spTgt spid="87"/>
                                        </p:tgtEl>
                                        <p:attrNameLst>
                                          <p:attrName>ppt_w</p:attrName>
                                        </p:attrNameLst>
                                      </p:cBhvr>
                                      <p:tavLst>
                                        <p:tav tm="0">
                                          <p:val>
                                            <p:strVal val="#ppt_w"/>
                                          </p:val>
                                        </p:tav>
                                        <p:tav tm="100000">
                                          <p:val>
                                            <p:strVal val="#ppt_w"/>
                                          </p:val>
                                        </p:tav>
                                      </p:tavLst>
                                    </p:anim>
                                    <p:anim calcmode="lin" valueType="num">
                                      <p:cBhvr>
                                        <p:cTn id="15" dur="250" fill="hold"/>
                                        <p:tgtEl>
                                          <p:spTgt spid="87"/>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1000"/>
                                        <p:tgtEl>
                                          <p:spTgt spid="67"/>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67"/>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68"/>
                                        </p:tgtEl>
                                        <p:attrNameLst>
                                          <p:attrName>style.visibility</p:attrName>
                                        </p:attrNameLst>
                                      </p:cBhvr>
                                      <p:to>
                                        <p:strVal val="visible"/>
                                      </p:to>
                                    </p:set>
                                    <p:animEffect transition="in" filter="wipe(left)">
                                      <p:cBhvr>
                                        <p:cTn id="24" dur="500"/>
                                        <p:tgtEl>
                                          <p:spTgt spid="68"/>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1000"/>
                                        <p:tgtEl>
                                          <p:spTgt spid="71"/>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71"/>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72"/>
                                        </p:tgtEl>
                                        <p:attrNameLst>
                                          <p:attrName>style.visibility</p:attrName>
                                        </p:attrNameLst>
                                      </p:cBhvr>
                                      <p:to>
                                        <p:strVal val="visible"/>
                                      </p:to>
                                    </p:set>
                                    <p:animEffect transition="in" filter="wipe(left)">
                                      <p:cBhvr>
                                        <p:cTn id="32" dur="500"/>
                                        <p:tgtEl>
                                          <p:spTgt spid="7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1000"/>
                                        <p:tgtEl>
                                          <p:spTgt spid="75"/>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75"/>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1000"/>
                                        <p:tgtEl>
                                          <p:spTgt spid="79"/>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79"/>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80"/>
                                        </p:tgtEl>
                                        <p:attrNameLst>
                                          <p:attrName>style.visibility</p:attrName>
                                        </p:attrNameLst>
                                      </p:cBhvr>
                                      <p:to>
                                        <p:strVal val="visible"/>
                                      </p:to>
                                    </p:set>
                                    <p:animEffect transition="in" filter="wipe(left)">
                                      <p:cBhvr>
                                        <p:cTn id="48" dur="500"/>
                                        <p:tgtEl>
                                          <p:spTgt spid="80"/>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1000"/>
                                        <p:tgtEl>
                                          <p:spTgt spid="83"/>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83"/>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84"/>
                                        </p:tgtEl>
                                        <p:attrNameLst>
                                          <p:attrName>style.visibility</p:attrName>
                                        </p:attrNameLst>
                                      </p:cBhvr>
                                      <p:to>
                                        <p:strVal val="visible"/>
                                      </p:to>
                                    </p:set>
                                    <p:animEffect transition="in" filter="wipe(left)">
                                      <p:cBhvr>
                                        <p:cTn id="56" dur="500"/>
                                        <p:tgtEl>
                                          <p:spTgt spid="84"/>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additive="base">
                                        <p:cTn id="60" dur="500" fill="hold"/>
                                        <p:tgtEl>
                                          <p:spTgt spid="88"/>
                                        </p:tgtEl>
                                        <p:attrNameLst>
                                          <p:attrName>ppt_x</p:attrName>
                                        </p:attrNameLst>
                                      </p:cBhvr>
                                      <p:tavLst>
                                        <p:tav tm="0">
                                          <p:val>
                                            <p:strVal val="0-#ppt_w/2"/>
                                          </p:val>
                                        </p:tav>
                                        <p:tav tm="100000">
                                          <p:val>
                                            <p:strVal val="#ppt_x"/>
                                          </p:val>
                                        </p:tav>
                                      </p:tavLst>
                                    </p:anim>
                                    <p:anim calcmode="lin" valueType="num">
                                      <p:cBhvr additive="base">
                                        <p:cTn id="61" dur="500" fill="hold"/>
                                        <p:tgtEl>
                                          <p:spTgt spid="88"/>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67"/>
                                        </p:tgtEl>
                                      </p:cBhvr>
                                    </p:animEffect>
                                    <p:animScale>
                                      <p:cBhvr>
                                        <p:cTn id="65" dur="250" autoRev="1" fill="hold"/>
                                        <p:tgtEl>
                                          <p:spTgt spid="67"/>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68"/>
                                        </p:tgtEl>
                                      </p:cBhvr>
                                    </p:animEffect>
                                    <p:animScale>
                                      <p:cBhvr>
                                        <p:cTn id="68" dur="250" autoRev="1" fill="hold"/>
                                        <p:tgtEl>
                                          <p:spTgt spid="6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7" grpId="0" animBg="1"/>
      <p:bldP spid="67" grpId="1" animBg="1"/>
      <p:bldP spid="67" grpId="2" animBg="1"/>
      <p:bldP spid="71" grpId="0" animBg="1"/>
      <p:bldP spid="71" grpId="1" animBg="1"/>
      <p:bldP spid="75" grpId="0" animBg="1"/>
      <p:bldP spid="75" grpId="1" animBg="1"/>
      <p:bldP spid="79" grpId="0" animBg="1"/>
      <p:bldP spid="79" grpId="1" animBg="1"/>
      <p:bldP spid="83" grpId="0" animBg="1"/>
      <p:bldP spid="83" grpId="1" animBg="1"/>
      <p:bldP spid="87" grpId="0"/>
      <p:bldP spid="8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423"/>
            <a:ext cx="2805024" cy="383428"/>
            <a:chOff x="6339097" y="1573726"/>
            <a:chExt cx="3744416" cy="511504"/>
          </a:xfrm>
          <a:solidFill>
            <a:schemeClr val="accent2"/>
          </a:solidFill>
        </p:grpSpPr>
        <p:sp>
          <p:nvSpPr>
            <p:cNvPr id="35" name="圆角矩形 34"/>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5002253" y="1807436"/>
            <a:ext cx="2805024" cy="383428"/>
            <a:chOff x="6315199" y="2410178"/>
            <a:chExt cx="3744416" cy="511504"/>
          </a:xfrm>
          <a:solidFill>
            <a:schemeClr val="accent2"/>
          </a:solidFill>
        </p:grpSpPr>
        <p:sp>
          <p:nvSpPr>
            <p:cNvPr id="39" name="圆角矩形 38"/>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79"/>
            <a:ext cx="2805024" cy="383428"/>
            <a:chOff x="6339097" y="3296031"/>
            <a:chExt cx="3744416" cy="511504"/>
          </a:xfrm>
          <a:solidFill>
            <a:schemeClr val="accent2"/>
          </a:solidFill>
        </p:grpSpPr>
        <p:sp>
          <p:nvSpPr>
            <p:cNvPr id="56" name="圆角矩形 55"/>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786"/>
            <a:ext cx="2805024" cy="383428"/>
            <a:chOff x="6339097" y="4180903"/>
            <a:chExt cx="3744416" cy="511504"/>
          </a:xfrm>
          <a:solidFill>
            <a:schemeClr val="accent2"/>
          </a:solidFill>
        </p:grpSpPr>
        <p:sp>
          <p:nvSpPr>
            <p:cNvPr id="60" name="圆角矩形 59"/>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1881"/>
            <a:ext cx="2805024" cy="383428"/>
            <a:chOff x="6339097" y="5057483"/>
            <a:chExt cx="3744416" cy="511504"/>
          </a:xfrm>
          <a:solidFill>
            <a:schemeClr val="accent2"/>
          </a:solidFill>
        </p:grpSpPr>
        <p:sp>
          <p:nvSpPr>
            <p:cNvPr id="64" name="圆角矩形 63"/>
            <p:cNvSpPr/>
            <p:nvPr/>
          </p:nvSpPr>
          <p:spPr>
            <a:xfrm>
              <a:off x="6339097" y="505748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spc="150" dirty="0">
                <a:solidFill>
                  <a:schemeClr val="bg1"/>
                </a:solidFill>
                <a:latin typeface="微软雅黑" pitchFamily="34" charset="-122"/>
                <a:ea typeface="微软雅黑" pitchFamily="34" charset="-122"/>
              </a:rPr>
              <a:t>目录 </a:t>
            </a:r>
            <a:endParaRPr lang="en-US" altLang="zh-CN" sz="3598" spc="150" dirty="0">
              <a:solidFill>
                <a:schemeClr val="bg1"/>
              </a:solidFill>
              <a:latin typeface="微软雅黑" pitchFamily="34" charset="-122"/>
              <a:ea typeface="微软雅黑" pitchFamily="34" charset="-122"/>
            </a:endParaRPr>
          </a:p>
          <a:p>
            <a:pPr algn="r">
              <a:defRPr/>
            </a:pPr>
            <a:r>
              <a:rPr lang="en-US" altLang="zh-CN" sz="2399" spc="150" dirty="0">
                <a:solidFill>
                  <a:schemeClr val="bg1"/>
                </a:solidFill>
                <a:latin typeface="微软雅黑" pitchFamily="34" charset="-122"/>
                <a:ea typeface="微软雅黑" pitchFamily="34" charset="-122"/>
              </a:rPr>
              <a:t>CONTENTS</a:t>
            </a:r>
            <a:endParaRPr lang="zh-CN" altLang="en-US" sz="2399"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736" y="3072384"/>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a:p>
        </p:txBody>
      </p:sp>
    </p:spTree>
    <p:extLst>
      <p:ext uri="{BB962C8B-B14F-4D97-AF65-F5344CB8AC3E}">
        <p14:creationId xmlns:p14="http://schemas.microsoft.com/office/powerpoint/2010/main" val="3663998342"/>
      </p:ext>
    </p:extLst>
  </p:cSld>
  <p:clrMapOvr>
    <a:masterClrMapping/>
  </p:clrMapOvr>
  <mc:AlternateContent xmlns:mc="http://schemas.openxmlformats.org/markup-compatibility/2006" xmlns:p14="http://schemas.microsoft.com/office/powerpoint/2010/main">
    <mc:Choice Requires="p14">
      <p:transition p14:dur="10" advTm="0">
        <p:blinds dir="vert"/>
      </p:transition>
    </mc:Choice>
    <mc:Fallback xmlns="">
      <p:transition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8"/>
                                        </p:tgtEl>
                                      </p:cBhvr>
                                    </p:animEffect>
                                    <p:animScale>
                                      <p:cBhvr>
                                        <p:cTn id="17" dur="250" autoRev="1" fill="hold"/>
                                        <p:tgtEl>
                                          <p:spTgt spid="58"/>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59"/>
                                        </p:tgtEl>
                                      </p:cBhvr>
                                    </p:animEffect>
                                    <p:animScale>
                                      <p:cBhvr>
                                        <p:cTn id="20" dur="250" autoRev="1" fill="hold"/>
                                        <p:tgtEl>
                                          <p:spTgt spid="5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8" grpId="0" animBg="1"/>
      <p:bldP spid="6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46" name="Line 13"/>
          <p:cNvSpPr>
            <a:spLocks noChangeShapeType="1"/>
          </p:cNvSpPr>
          <p:nvPr/>
        </p:nvSpPr>
        <p:spPr bwMode="auto">
          <a:xfrm>
            <a:off x="261144" y="2828133"/>
            <a:ext cx="8497069" cy="0"/>
          </a:xfrm>
          <a:prstGeom prst="line">
            <a:avLst/>
          </a:prstGeom>
          <a:noFill/>
          <a:ln w="101600">
            <a:solidFill>
              <a:srgbClr val="C00000"/>
            </a:solidFill>
            <a:round/>
            <a:headEnd/>
            <a:tailEnd type="triangle" w="med" len="med"/>
          </a:ln>
          <a:effectLst/>
          <a:extLst/>
        </p:spPr>
        <p:txBody>
          <a:bodyPr/>
          <a:lstStyle/>
          <a:p>
            <a:pPr fontAlgn="auto">
              <a:spcBef>
                <a:spcPts val="0"/>
              </a:spcBef>
              <a:spcAft>
                <a:spcPts val="0"/>
              </a:spcAft>
              <a:defRPr/>
            </a:pPr>
            <a:endParaRPr lang="zh-CN" altLang="en-US">
              <a:ln>
                <a:solidFill>
                  <a:srgbClr val="FFD347"/>
                </a:solidFill>
              </a:ln>
              <a:solidFill>
                <a:schemeClr val="bg1"/>
              </a:solidFill>
              <a:latin typeface="微软雅黑" pitchFamily="34" charset="-122"/>
              <a:ea typeface="微软雅黑" pitchFamily="34" charset="-122"/>
              <a:cs typeface="宋体" charset="0"/>
            </a:endParaRPr>
          </a:p>
        </p:txBody>
      </p:sp>
      <p:sp>
        <p:nvSpPr>
          <p:cNvPr id="47" name="AutoShape 2"/>
          <p:cNvSpPr>
            <a:spLocks noChangeArrowheads="1"/>
          </p:cNvSpPr>
          <p:nvPr/>
        </p:nvSpPr>
        <p:spPr bwMode="auto">
          <a:xfrm>
            <a:off x="1746224" y="1213646"/>
            <a:ext cx="1619250" cy="1351598"/>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chemeClr val="bg1"/>
              </a:solidFill>
              <a:latin typeface="微软雅黑" pitchFamily="34" charset="-122"/>
              <a:ea typeface="微软雅黑" pitchFamily="34" charset="-122"/>
              <a:cs typeface="宋体" charset="0"/>
            </a:endParaRPr>
          </a:p>
        </p:txBody>
      </p:sp>
      <p:sp>
        <p:nvSpPr>
          <p:cNvPr id="48" name="Line 16"/>
          <p:cNvSpPr>
            <a:spLocks noChangeShapeType="1"/>
          </p:cNvSpPr>
          <p:nvPr/>
        </p:nvSpPr>
        <p:spPr bwMode="auto">
          <a:xfrm flipH="1">
            <a:off x="1912912" y="1372238"/>
            <a:ext cx="0" cy="1453038"/>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solidFill>
              <a:latin typeface="微软雅黑" pitchFamily="34" charset="-122"/>
              <a:ea typeface="微软雅黑" pitchFamily="34" charset="-122"/>
            </a:endParaRPr>
          </a:p>
        </p:txBody>
      </p:sp>
      <p:grpSp>
        <p:nvGrpSpPr>
          <p:cNvPr id="49" name="Group 138"/>
          <p:cNvGrpSpPr>
            <a:grpSpLocks/>
          </p:cNvGrpSpPr>
          <p:nvPr/>
        </p:nvGrpSpPr>
        <p:grpSpPr bwMode="auto">
          <a:xfrm>
            <a:off x="1818226" y="2744248"/>
            <a:ext cx="182151" cy="163895"/>
            <a:chOff x="1661" y="2750"/>
            <a:chExt cx="250" cy="250"/>
          </a:xfrm>
        </p:grpSpPr>
        <p:sp>
          <p:nvSpPr>
            <p:cNvPr id="50"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solidFill>
                  <a:schemeClr val="bg1"/>
                </a:solidFill>
                <a:latin typeface="微软雅黑" pitchFamily="34" charset="-122"/>
                <a:ea typeface="Malgun Gothic" pitchFamily="34" charset="-127"/>
              </a:endParaRPr>
            </a:p>
          </p:txBody>
        </p:sp>
        <p:sp>
          <p:nvSpPr>
            <p:cNvPr id="51"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solidFill>
                  <a:schemeClr val="bg1"/>
                </a:solidFill>
                <a:latin typeface="微软雅黑" pitchFamily="34" charset="-122"/>
                <a:ea typeface="Malgun Gothic" pitchFamily="34" charset="-127"/>
              </a:endParaRPr>
            </a:p>
          </p:txBody>
        </p:sp>
      </p:grpSp>
      <p:sp>
        <p:nvSpPr>
          <p:cNvPr id="52" name="TextBox 57"/>
          <p:cNvSpPr txBox="1">
            <a:spLocks noChangeArrowheads="1"/>
          </p:cNvSpPr>
          <p:nvPr/>
        </p:nvSpPr>
        <p:spPr bwMode="auto">
          <a:xfrm>
            <a:off x="1917327"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53" name="TextBox 57"/>
          <p:cNvSpPr txBox="1">
            <a:spLocks noChangeArrowheads="1"/>
          </p:cNvSpPr>
          <p:nvPr/>
        </p:nvSpPr>
        <p:spPr bwMode="auto">
          <a:xfrm>
            <a:off x="1934790" y="1603695"/>
            <a:ext cx="15477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54" name="AutoShape 17"/>
          <p:cNvSpPr>
            <a:spLocks noChangeArrowheads="1"/>
          </p:cNvSpPr>
          <p:nvPr/>
        </p:nvSpPr>
        <p:spPr bwMode="auto">
          <a:xfrm>
            <a:off x="441299" y="3098167"/>
            <a:ext cx="169205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solidFill>
                <a:schemeClr val="bg1"/>
              </a:solidFill>
              <a:latin typeface="微软雅黑" pitchFamily="34" charset="-122"/>
              <a:ea typeface="微软雅黑" pitchFamily="34" charset="-122"/>
              <a:cs typeface="宋体" charset="0"/>
            </a:endParaRPr>
          </a:p>
        </p:txBody>
      </p:sp>
      <p:sp>
        <p:nvSpPr>
          <p:cNvPr id="55" name="TextBox 57"/>
          <p:cNvSpPr txBox="1">
            <a:spLocks noChangeArrowheads="1"/>
          </p:cNvSpPr>
          <p:nvPr/>
        </p:nvSpPr>
        <p:spPr bwMode="auto">
          <a:xfrm>
            <a:off x="630213" y="3191035"/>
            <a:ext cx="855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56" name="TextBox 57"/>
          <p:cNvSpPr txBox="1">
            <a:spLocks noChangeArrowheads="1"/>
          </p:cNvSpPr>
          <p:nvPr/>
        </p:nvSpPr>
        <p:spPr bwMode="auto">
          <a:xfrm>
            <a:off x="634974" y="3414245"/>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57" name="Line 18"/>
          <p:cNvSpPr>
            <a:spLocks noChangeShapeType="1"/>
          </p:cNvSpPr>
          <p:nvPr/>
        </p:nvSpPr>
        <p:spPr bwMode="auto">
          <a:xfrm flipH="1">
            <a:off x="603224" y="2830991"/>
            <a:ext cx="1588" cy="522923"/>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solidFill>
              <a:latin typeface="微软雅黑" pitchFamily="34" charset="-122"/>
              <a:ea typeface="微软雅黑" pitchFamily="34" charset="-122"/>
            </a:endParaRPr>
          </a:p>
        </p:txBody>
      </p:sp>
      <p:grpSp>
        <p:nvGrpSpPr>
          <p:cNvPr id="58" name="Group 138"/>
          <p:cNvGrpSpPr>
            <a:grpSpLocks/>
          </p:cNvGrpSpPr>
          <p:nvPr/>
        </p:nvGrpSpPr>
        <p:grpSpPr bwMode="auto">
          <a:xfrm>
            <a:off x="519241" y="2740980"/>
            <a:ext cx="182211" cy="163934"/>
            <a:chOff x="1661" y="2750"/>
            <a:chExt cx="250" cy="250"/>
          </a:xfrm>
        </p:grpSpPr>
        <p:sp>
          <p:nvSpPr>
            <p:cNvPr id="59"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algn="ctr" fontAlgn="auto">
                <a:spcBef>
                  <a:spcPts val="0"/>
                </a:spcBef>
                <a:spcAft>
                  <a:spcPts val="0"/>
                </a:spcAft>
                <a:defRPr/>
              </a:pPr>
              <a:endParaRPr lang="ko-KR" altLang="en-US">
                <a:solidFill>
                  <a:schemeClr val="bg1"/>
                </a:solidFill>
                <a:latin typeface="微软雅黑" pitchFamily="34" charset="-122"/>
                <a:ea typeface="Malgun Gothic" pitchFamily="34" charset="-127"/>
              </a:endParaRPr>
            </a:p>
          </p:txBody>
        </p:sp>
        <p:sp>
          <p:nvSpPr>
            <p:cNvPr id="60"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solidFill>
                  <a:schemeClr val="bg1"/>
                </a:solidFill>
                <a:latin typeface="微软雅黑" pitchFamily="34" charset="-122"/>
                <a:ea typeface="Malgun Gothic" pitchFamily="34" charset="-127"/>
              </a:endParaRPr>
            </a:p>
          </p:txBody>
        </p:sp>
      </p:grpSp>
      <p:sp>
        <p:nvSpPr>
          <p:cNvPr id="61" name="AutoShape 5"/>
          <p:cNvSpPr>
            <a:spLocks noChangeArrowheads="1"/>
          </p:cNvSpPr>
          <p:nvPr/>
        </p:nvSpPr>
        <p:spPr bwMode="auto">
          <a:xfrm>
            <a:off x="3473425" y="3108168"/>
            <a:ext cx="1700213" cy="1213377"/>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chemeClr val="bg1"/>
              </a:solidFill>
              <a:latin typeface="微软雅黑" pitchFamily="34" charset="-122"/>
              <a:ea typeface="微软雅黑" pitchFamily="34" charset="-122"/>
              <a:cs typeface="宋体" charset="0"/>
            </a:endParaRPr>
          </a:p>
        </p:txBody>
      </p:sp>
      <p:sp>
        <p:nvSpPr>
          <p:cNvPr id="62" name="TextBox 57"/>
          <p:cNvSpPr txBox="1">
            <a:spLocks noChangeArrowheads="1"/>
          </p:cNvSpPr>
          <p:nvPr/>
        </p:nvSpPr>
        <p:spPr bwMode="auto">
          <a:xfrm>
            <a:off x="3616299" y="3189607"/>
            <a:ext cx="1773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63" name="TextBox 57"/>
          <p:cNvSpPr txBox="1">
            <a:spLocks noChangeArrowheads="1"/>
          </p:cNvSpPr>
          <p:nvPr/>
        </p:nvSpPr>
        <p:spPr bwMode="auto">
          <a:xfrm>
            <a:off x="3631977" y="3414245"/>
            <a:ext cx="15416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64" name="Line 18"/>
          <p:cNvSpPr>
            <a:spLocks noChangeShapeType="1"/>
          </p:cNvSpPr>
          <p:nvPr/>
        </p:nvSpPr>
        <p:spPr bwMode="auto">
          <a:xfrm flipH="1">
            <a:off x="3625824" y="2830991"/>
            <a:ext cx="1588" cy="52292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solidFill>
              <a:latin typeface="微软雅黑" pitchFamily="34" charset="-122"/>
              <a:ea typeface="微软雅黑" pitchFamily="34" charset="-122"/>
            </a:endParaRPr>
          </a:p>
        </p:txBody>
      </p:sp>
      <p:grpSp>
        <p:nvGrpSpPr>
          <p:cNvPr id="65" name="Group 138"/>
          <p:cNvGrpSpPr>
            <a:grpSpLocks/>
          </p:cNvGrpSpPr>
          <p:nvPr/>
        </p:nvGrpSpPr>
        <p:grpSpPr bwMode="auto">
          <a:xfrm>
            <a:off x="3541575" y="2740980"/>
            <a:ext cx="182252" cy="163991"/>
            <a:chOff x="1661" y="2750"/>
            <a:chExt cx="250" cy="250"/>
          </a:xfrm>
        </p:grpSpPr>
        <p:sp>
          <p:nvSpPr>
            <p:cNvPr id="66"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fontAlgn="auto">
                <a:spcBef>
                  <a:spcPts val="0"/>
                </a:spcBef>
                <a:spcAft>
                  <a:spcPts val="0"/>
                </a:spcAft>
                <a:defRPr/>
              </a:pPr>
              <a:endParaRPr lang="ko-KR" altLang="en-US">
                <a:solidFill>
                  <a:schemeClr val="bg1"/>
                </a:solidFill>
                <a:latin typeface="微软雅黑" pitchFamily="34" charset="-122"/>
                <a:ea typeface="Malgun Gothic" pitchFamily="34" charset="-127"/>
              </a:endParaRPr>
            </a:p>
          </p:txBody>
        </p:sp>
        <p:sp>
          <p:nvSpPr>
            <p:cNvPr id="67"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solidFill>
                  <a:schemeClr val="bg1"/>
                </a:solidFill>
                <a:latin typeface="微软雅黑" pitchFamily="34" charset="-122"/>
                <a:ea typeface="Malgun Gothic" pitchFamily="34" charset="-127"/>
              </a:endParaRPr>
            </a:p>
          </p:txBody>
        </p:sp>
      </p:grpSp>
      <p:sp>
        <p:nvSpPr>
          <p:cNvPr id="68" name="AutoShape 2"/>
          <p:cNvSpPr>
            <a:spLocks noChangeArrowheads="1"/>
          </p:cNvSpPr>
          <p:nvPr/>
        </p:nvSpPr>
        <p:spPr bwMode="auto">
          <a:xfrm>
            <a:off x="4114774" y="1213646"/>
            <a:ext cx="1619250" cy="1351598"/>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solidFill>
                <a:schemeClr val="bg1"/>
              </a:solidFill>
              <a:latin typeface="微软雅黑" pitchFamily="34" charset="-122"/>
              <a:ea typeface="微软雅黑" pitchFamily="34" charset="-122"/>
              <a:cs typeface="宋体" charset="0"/>
            </a:endParaRPr>
          </a:p>
        </p:txBody>
      </p:sp>
      <p:sp>
        <p:nvSpPr>
          <p:cNvPr id="69" name="TextBox 57"/>
          <p:cNvSpPr txBox="1">
            <a:spLocks noChangeArrowheads="1"/>
          </p:cNvSpPr>
          <p:nvPr/>
        </p:nvSpPr>
        <p:spPr bwMode="auto">
          <a:xfrm>
            <a:off x="4293591"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70" name="TextBox 57"/>
          <p:cNvSpPr txBox="1">
            <a:spLocks noChangeArrowheads="1"/>
          </p:cNvSpPr>
          <p:nvPr/>
        </p:nvSpPr>
        <p:spPr bwMode="auto">
          <a:xfrm>
            <a:off x="4295178" y="1577977"/>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a:lnSpc>
                <a:spcPct val="150000"/>
              </a:lnSpc>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a:lnSpc>
                <a:spcPct val="150000"/>
              </a:lnSpc>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a:lnSpc>
                <a:spcPct val="150000"/>
              </a:lnSpc>
            </a:pPr>
            <a:r>
              <a:rPr lang="zh-CN" altLang="en-US" sz="1200" b="1" dirty="0">
                <a:solidFill>
                  <a:schemeClr val="bg1"/>
                </a:solidFill>
                <a:latin typeface="微软雅黑" pitchFamily="34" charset="-122"/>
                <a:ea typeface="微软雅黑" pitchFamily="34" charset="-122"/>
              </a:rPr>
              <a:t>添加文本说明内容</a:t>
            </a:r>
          </a:p>
        </p:txBody>
      </p:sp>
      <p:sp>
        <p:nvSpPr>
          <p:cNvPr id="71" name="Line 16"/>
          <p:cNvSpPr>
            <a:spLocks noChangeShapeType="1"/>
          </p:cNvSpPr>
          <p:nvPr/>
        </p:nvSpPr>
        <p:spPr bwMode="auto">
          <a:xfrm flipH="1">
            <a:off x="4273524" y="1372238"/>
            <a:ext cx="0" cy="1453038"/>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solidFill>
              <a:latin typeface="微软雅黑" pitchFamily="34" charset="-122"/>
              <a:ea typeface="微软雅黑" pitchFamily="34" charset="-122"/>
            </a:endParaRPr>
          </a:p>
        </p:txBody>
      </p:sp>
      <p:grpSp>
        <p:nvGrpSpPr>
          <p:cNvPr id="72" name="Group 138"/>
          <p:cNvGrpSpPr>
            <a:grpSpLocks/>
          </p:cNvGrpSpPr>
          <p:nvPr/>
        </p:nvGrpSpPr>
        <p:grpSpPr bwMode="auto">
          <a:xfrm>
            <a:off x="4178237" y="2744248"/>
            <a:ext cx="182151" cy="163895"/>
            <a:chOff x="1661" y="2750"/>
            <a:chExt cx="250" cy="250"/>
          </a:xfrm>
        </p:grpSpPr>
        <p:sp>
          <p:nvSpPr>
            <p:cNvPr id="73"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solidFill>
                  <a:schemeClr val="bg1"/>
                </a:solidFill>
                <a:latin typeface="微软雅黑" pitchFamily="34" charset="-122"/>
                <a:ea typeface="Malgun Gothic" pitchFamily="34" charset="-127"/>
              </a:endParaRPr>
            </a:p>
          </p:txBody>
        </p:sp>
        <p:sp>
          <p:nvSpPr>
            <p:cNvPr id="74"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solidFill>
                  <a:schemeClr val="bg1"/>
                </a:solidFill>
                <a:latin typeface="微软雅黑" pitchFamily="34" charset="-122"/>
                <a:ea typeface="Malgun Gothic" pitchFamily="34" charset="-127"/>
              </a:endParaRPr>
            </a:p>
          </p:txBody>
        </p:sp>
      </p:grpSp>
      <p:sp>
        <p:nvSpPr>
          <p:cNvPr id="75" name="AutoShape 6"/>
          <p:cNvSpPr>
            <a:spLocks noChangeArrowheads="1"/>
          </p:cNvSpPr>
          <p:nvPr/>
        </p:nvSpPr>
        <p:spPr bwMode="auto">
          <a:xfrm>
            <a:off x="5713387" y="3098167"/>
            <a:ext cx="168116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solidFill>
                <a:schemeClr val="bg1"/>
              </a:solidFill>
              <a:latin typeface="微软雅黑" pitchFamily="34" charset="-122"/>
              <a:ea typeface="微软雅黑" pitchFamily="34" charset="-122"/>
              <a:cs typeface="宋体" charset="0"/>
            </a:endParaRPr>
          </a:p>
        </p:txBody>
      </p:sp>
      <p:sp>
        <p:nvSpPr>
          <p:cNvPr id="76" name="Line 7"/>
          <p:cNvSpPr>
            <a:spLocks noChangeShapeType="1"/>
          </p:cNvSpPr>
          <p:nvPr/>
        </p:nvSpPr>
        <p:spPr bwMode="auto">
          <a:xfrm flipH="1">
            <a:off x="5849913" y="2830991"/>
            <a:ext cx="3175" cy="522923"/>
          </a:xfrm>
          <a:prstGeom prst="line">
            <a:avLst/>
          </a:prstGeom>
          <a:noFill/>
          <a:ln w="19050">
            <a:solidFill>
              <a:srgbClr val="FF6600"/>
            </a:solidFill>
            <a:prstDash val="sysDot"/>
            <a:round/>
            <a:headEnd type="oval" w="med" len="med"/>
            <a:tailEnd type="oval" w="med" len="med"/>
          </a:ln>
          <a:effectLst/>
          <a:extLst/>
        </p:spPr>
        <p:txBody>
          <a:bodyPr/>
          <a:lstStyle/>
          <a:p>
            <a:pPr fontAlgn="auto">
              <a:spcBef>
                <a:spcPts val="0"/>
              </a:spcBef>
              <a:spcAft>
                <a:spcPts val="0"/>
              </a:spcAft>
              <a:defRPr/>
            </a:pPr>
            <a:endParaRPr lang="zh-CN" altLang="en-US">
              <a:solidFill>
                <a:schemeClr val="bg1"/>
              </a:solidFill>
              <a:latin typeface="微软雅黑" pitchFamily="34" charset="-122"/>
              <a:ea typeface="微软雅黑" pitchFamily="34" charset="-122"/>
              <a:cs typeface="宋体" charset="0"/>
            </a:endParaRPr>
          </a:p>
        </p:txBody>
      </p:sp>
      <p:grpSp>
        <p:nvGrpSpPr>
          <p:cNvPr id="77" name="Group 138"/>
          <p:cNvGrpSpPr>
            <a:grpSpLocks/>
          </p:cNvGrpSpPr>
          <p:nvPr/>
        </p:nvGrpSpPr>
        <p:grpSpPr bwMode="auto">
          <a:xfrm>
            <a:off x="5766611" y="2743837"/>
            <a:ext cx="182144" cy="163971"/>
            <a:chOff x="1661" y="2750"/>
            <a:chExt cx="250" cy="250"/>
          </a:xfrm>
        </p:grpSpPr>
        <p:sp>
          <p:nvSpPr>
            <p:cNvPr id="78"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solidFill>
                  <a:schemeClr val="bg1"/>
                </a:solidFill>
                <a:latin typeface="微软雅黑" pitchFamily="34" charset="-122"/>
                <a:ea typeface="Malgun Gothic" pitchFamily="34" charset="-127"/>
              </a:endParaRPr>
            </a:p>
          </p:txBody>
        </p:sp>
        <p:sp>
          <p:nvSpPr>
            <p:cNvPr id="79"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solidFill>
                  <a:schemeClr val="bg1"/>
                </a:solidFill>
                <a:latin typeface="微软雅黑" pitchFamily="34" charset="-122"/>
                <a:ea typeface="Malgun Gothic" pitchFamily="34" charset="-127"/>
              </a:endParaRPr>
            </a:p>
          </p:txBody>
        </p:sp>
      </p:grpSp>
      <p:sp>
        <p:nvSpPr>
          <p:cNvPr id="80" name="TextBox 57"/>
          <p:cNvSpPr txBox="1">
            <a:spLocks noChangeArrowheads="1"/>
          </p:cNvSpPr>
          <p:nvPr/>
        </p:nvSpPr>
        <p:spPr bwMode="auto">
          <a:xfrm>
            <a:off x="5894363" y="3199608"/>
            <a:ext cx="2287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81" name="TextBox 57"/>
          <p:cNvSpPr txBox="1">
            <a:spLocks noChangeArrowheads="1"/>
          </p:cNvSpPr>
          <p:nvPr/>
        </p:nvSpPr>
        <p:spPr bwMode="auto">
          <a:xfrm>
            <a:off x="5911825" y="3414245"/>
            <a:ext cx="1414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82" name="AutoShape 4"/>
          <p:cNvSpPr>
            <a:spLocks noChangeArrowheads="1"/>
          </p:cNvSpPr>
          <p:nvPr/>
        </p:nvSpPr>
        <p:spPr bwMode="auto">
          <a:xfrm>
            <a:off x="6491262" y="1212938"/>
            <a:ext cx="1619250" cy="1352354"/>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chemeClr val="bg1"/>
              </a:solidFill>
              <a:latin typeface="微软雅黑" pitchFamily="34" charset="-122"/>
              <a:ea typeface="微软雅黑" pitchFamily="34" charset="-122"/>
              <a:cs typeface="宋体" charset="0"/>
            </a:endParaRPr>
          </a:p>
        </p:txBody>
      </p:sp>
      <p:sp>
        <p:nvSpPr>
          <p:cNvPr id="83" name="Line 14"/>
          <p:cNvSpPr>
            <a:spLocks noChangeShapeType="1"/>
          </p:cNvSpPr>
          <p:nvPr/>
        </p:nvSpPr>
        <p:spPr bwMode="auto">
          <a:xfrm flipH="1">
            <a:off x="6642074" y="1399383"/>
            <a:ext cx="0" cy="142589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solidFill>
              <a:latin typeface="微软雅黑" pitchFamily="34" charset="-122"/>
              <a:ea typeface="微软雅黑" pitchFamily="34" charset="-122"/>
            </a:endParaRPr>
          </a:p>
        </p:txBody>
      </p:sp>
      <p:grpSp>
        <p:nvGrpSpPr>
          <p:cNvPr id="84" name="Group 138"/>
          <p:cNvGrpSpPr>
            <a:grpSpLocks/>
          </p:cNvGrpSpPr>
          <p:nvPr/>
        </p:nvGrpSpPr>
        <p:grpSpPr bwMode="auto">
          <a:xfrm>
            <a:off x="6558683" y="2747138"/>
            <a:ext cx="182151" cy="163863"/>
            <a:chOff x="1661" y="2750"/>
            <a:chExt cx="250" cy="250"/>
          </a:xfrm>
        </p:grpSpPr>
        <p:sp>
          <p:nvSpPr>
            <p:cNvPr id="85"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algn="ctr" fontAlgn="auto">
                <a:spcBef>
                  <a:spcPts val="0"/>
                </a:spcBef>
                <a:spcAft>
                  <a:spcPts val="0"/>
                </a:spcAft>
                <a:defRPr/>
              </a:pPr>
              <a:endParaRPr lang="ko-KR" altLang="en-US">
                <a:solidFill>
                  <a:schemeClr val="bg1"/>
                </a:solidFill>
                <a:latin typeface="微软雅黑" pitchFamily="34" charset="-122"/>
                <a:ea typeface="Malgun Gothic" pitchFamily="34" charset="-127"/>
              </a:endParaRPr>
            </a:p>
          </p:txBody>
        </p:sp>
        <p:sp>
          <p:nvSpPr>
            <p:cNvPr id="86"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solidFill>
                  <a:schemeClr val="bg1"/>
                </a:solidFill>
                <a:latin typeface="微软雅黑" pitchFamily="34" charset="-122"/>
                <a:ea typeface="Malgun Gothic" pitchFamily="34" charset="-127"/>
              </a:endParaRPr>
            </a:p>
          </p:txBody>
        </p:sp>
      </p:grpSp>
      <p:sp>
        <p:nvSpPr>
          <p:cNvPr id="87" name="TextBox 57"/>
          <p:cNvSpPr txBox="1">
            <a:spLocks noChangeArrowheads="1"/>
          </p:cNvSpPr>
          <p:nvPr/>
        </p:nvSpPr>
        <p:spPr bwMode="auto">
          <a:xfrm>
            <a:off x="6678588" y="1273653"/>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88" name="TextBox 57"/>
          <p:cNvSpPr txBox="1">
            <a:spLocks noChangeArrowheads="1"/>
          </p:cNvSpPr>
          <p:nvPr/>
        </p:nvSpPr>
        <p:spPr bwMode="auto">
          <a:xfrm>
            <a:off x="6678588" y="1610838"/>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fontAlgn="auto">
              <a:lnSpc>
                <a:spcPct val="150000"/>
              </a:lnSpc>
              <a:spcBef>
                <a:spcPts val="0"/>
              </a:spcBef>
              <a:spcAft>
                <a:spcPts val="0"/>
              </a:spcAft>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val="2009351253"/>
      </p:ext>
    </p:extLst>
  </p:cSld>
  <p:clrMapOvr>
    <a:masterClrMapping/>
  </p:clrMapOvr>
  <mc:AlternateContent xmlns:mc="http://schemas.openxmlformats.org/markup-compatibility/2006" xmlns:p14="http://schemas.microsoft.com/office/powerpoint/2010/main">
    <mc:Choice Requires="p14">
      <p:transition p14:dur="10" advTm="6000">
        <p14:gallery dir="l"/>
      </p:transition>
    </mc:Choice>
    <mc:Fallback xmlns="">
      <p:transition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1000"/>
                                        <p:tgtEl>
                                          <p:spTgt spid="46"/>
                                        </p:tgtEl>
                                      </p:cBhvr>
                                    </p:animEffect>
                                  </p:childTnLst>
                                </p:cTn>
                              </p:par>
                            </p:childTnLst>
                          </p:cTn>
                        </p:par>
                        <p:par>
                          <p:cTn id="12" fill="hold">
                            <p:stCondLst>
                              <p:cond delay="2000"/>
                            </p:stCondLst>
                            <p:childTnLst>
                              <p:par>
                                <p:cTn id="13" presetID="23" presetClass="entr" presetSubtype="3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p:cTn id="15" dur="250" fill="hold"/>
                                        <p:tgtEl>
                                          <p:spTgt spid="58"/>
                                        </p:tgtEl>
                                        <p:attrNameLst>
                                          <p:attrName>ppt_w</p:attrName>
                                        </p:attrNameLst>
                                      </p:cBhvr>
                                      <p:tavLst>
                                        <p:tav tm="0">
                                          <p:val>
                                            <p:strVal val="4*#ppt_w"/>
                                          </p:val>
                                        </p:tav>
                                        <p:tav tm="100000">
                                          <p:val>
                                            <p:strVal val="#ppt_w"/>
                                          </p:val>
                                        </p:tav>
                                      </p:tavLst>
                                    </p:anim>
                                    <p:anim calcmode="lin" valueType="num">
                                      <p:cBhvr>
                                        <p:cTn id="16" dur="250" fill="hold"/>
                                        <p:tgtEl>
                                          <p:spTgt spid="58"/>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250"/>
                                  </p:stCondLst>
                                  <p:childTnLst>
                                    <p:set>
                                      <p:cBhvr>
                                        <p:cTn id="18" dur="1" fill="hold">
                                          <p:stCondLst>
                                            <p:cond delay="0"/>
                                          </p:stCondLst>
                                        </p:cTn>
                                        <p:tgtEl>
                                          <p:spTgt spid="49"/>
                                        </p:tgtEl>
                                        <p:attrNameLst>
                                          <p:attrName>style.visibility</p:attrName>
                                        </p:attrNameLst>
                                      </p:cBhvr>
                                      <p:to>
                                        <p:strVal val="visible"/>
                                      </p:to>
                                    </p:set>
                                    <p:anim calcmode="lin" valueType="num">
                                      <p:cBhvr>
                                        <p:cTn id="19" dur="250" fill="hold"/>
                                        <p:tgtEl>
                                          <p:spTgt spid="49"/>
                                        </p:tgtEl>
                                        <p:attrNameLst>
                                          <p:attrName>ppt_w</p:attrName>
                                        </p:attrNameLst>
                                      </p:cBhvr>
                                      <p:tavLst>
                                        <p:tav tm="0">
                                          <p:val>
                                            <p:strVal val="4*#ppt_w"/>
                                          </p:val>
                                        </p:tav>
                                        <p:tav tm="100000">
                                          <p:val>
                                            <p:strVal val="#ppt_w"/>
                                          </p:val>
                                        </p:tav>
                                      </p:tavLst>
                                    </p:anim>
                                    <p:anim calcmode="lin" valueType="num">
                                      <p:cBhvr>
                                        <p:cTn id="20" dur="250" fill="hold"/>
                                        <p:tgtEl>
                                          <p:spTgt spid="49"/>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250" fill="hold"/>
                                        <p:tgtEl>
                                          <p:spTgt spid="65"/>
                                        </p:tgtEl>
                                        <p:attrNameLst>
                                          <p:attrName>ppt_w</p:attrName>
                                        </p:attrNameLst>
                                      </p:cBhvr>
                                      <p:tavLst>
                                        <p:tav tm="0">
                                          <p:val>
                                            <p:strVal val="4*#ppt_w"/>
                                          </p:val>
                                        </p:tav>
                                        <p:tav tm="100000">
                                          <p:val>
                                            <p:strVal val="#ppt_w"/>
                                          </p:val>
                                        </p:tav>
                                      </p:tavLst>
                                    </p:anim>
                                    <p:anim calcmode="lin" valueType="num">
                                      <p:cBhvr>
                                        <p:cTn id="24" dur="250" fill="hold"/>
                                        <p:tgtEl>
                                          <p:spTgt spid="65"/>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750"/>
                                  </p:stCondLst>
                                  <p:childTnLst>
                                    <p:set>
                                      <p:cBhvr>
                                        <p:cTn id="26" dur="1" fill="hold">
                                          <p:stCondLst>
                                            <p:cond delay="0"/>
                                          </p:stCondLst>
                                        </p:cTn>
                                        <p:tgtEl>
                                          <p:spTgt spid="72"/>
                                        </p:tgtEl>
                                        <p:attrNameLst>
                                          <p:attrName>style.visibility</p:attrName>
                                        </p:attrNameLst>
                                      </p:cBhvr>
                                      <p:to>
                                        <p:strVal val="visible"/>
                                      </p:to>
                                    </p:set>
                                    <p:anim calcmode="lin" valueType="num">
                                      <p:cBhvr>
                                        <p:cTn id="27" dur="250" fill="hold"/>
                                        <p:tgtEl>
                                          <p:spTgt spid="72"/>
                                        </p:tgtEl>
                                        <p:attrNameLst>
                                          <p:attrName>ppt_w</p:attrName>
                                        </p:attrNameLst>
                                      </p:cBhvr>
                                      <p:tavLst>
                                        <p:tav tm="0">
                                          <p:val>
                                            <p:strVal val="4*#ppt_w"/>
                                          </p:val>
                                        </p:tav>
                                        <p:tav tm="100000">
                                          <p:val>
                                            <p:strVal val="#ppt_w"/>
                                          </p:val>
                                        </p:tav>
                                      </p:tavLst>
                                    </p:anim>
                                    <p:anim calcmode="lin" valueType="num">
                                      <p:cBhvr>
                                        <p:cTn id="28" dur="250" fill="hold"/>
                                        <p:tgtEl>
                                          <p:spTgt spid="72"/>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000"/>
                                  </p:stCondLst>
                                  <p:childTnLst>
                                    <p:set>
                                      <p:cBhvr>
                                        <p:cTn id="30" dur="1" fill="hold">
                                          <p:stCondLst>
                                            <p:cond delay="0"/>
                                          </p:stCondLst>
                                        </p:cTn>
                                        <p:tgtEl>
                                          <p:spTgt spid="77"/>
                                        </p:tgtEl>
                                        <p:attrNameLst>
                                          <p:attrName>style.visibility</p:attrName>
                                        </p:attrNameLst>
                                      </p:cBhvr>
                                      <p:to>
                                        <p:strVal val="visible"/>
                                      </p:to>
                                    </p:set>
                                    <p:anim calcmode="lin" valueType="num">
                                      <p:cBhvr>
                                        <p:cTn id="31" dur="250" fill="hold"/>
                                        <p:tgtEl>
                                          <p:spTgt spid="77"/>
                                        </p:tgtEl>
                                        <p:attrNameLst>
                                          <p:attrName>ppt_w</p:attrName>
                                        </p:attrNameLst>
                                      </p:cBhvr>
                                      <p:tavLst>
                                        <p:tav tm="0">
                                          <p:val>
                                            <p:strVal val="4*#ppt_w"/>
                                          </p:val>
                                        </p:tav>
                                        <p:tav tm="100000">
                                          <p:val>
                                            <p:strVal val="#ppt_w"/>
                                          </p:val>
                                        </p:tav>
                                      </p:tavLst>
                                    </p:anim>
                                    <p:anim calcmode="lin" valueType="num">
                                      <p:cBhvr>
                                        <p:cTn id="32" dur="250" fill="hold"/>
                                        <p:tgtEl>
                                          <p:spTgt spid="77"/>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250"/>
                                  </p:stCondLst>
                                  <p:childTnLst>
                                    <p:set>
                                      <p:cBhvr>
                                        <p:cTn id="34" dur="1" fill="hold">
                                          <p:stCondLst>
                                            <p:cond delay="0"/>
                                          </p:stCondLst>
                                        </p:cTn>
                                        <p:tgtEl>
                                          <p:spTgt spid="84"/>
                                        </p:tgtEl>
                                        <p:attrNameLst>
                                          <p:attrName>style.visibility</p:attrName>
                                        </p:attrNameLst>
                                      </p:cBhvr>
                                      <p:to>
                                        <p:strVal val="visible"/>
                                      </p:to>
                                    </p:set>
                                    <p:anim calcmode="lin" valueType="num">
                                      <p:cBhvr>
                                        <p:cTn id="35" dur="250" fill="hold"/>
                                        <p:tgtEl>
                                          <p:spTgt spid="84"/>
                                        </p:tgtEl>
                                        <p:attrNameLst>
                                          <p:attrName>ppt_w</p:attrName>
                                        </p:attrNameLst>
                                      </p:cBhvr>
                                      <p:tavLst>
                                        <p:tav tm="0">
                                          <p:val>
                                            <p:strVal val="4*#ppt_w"/>
                                          </p:val>
                                        </p:tav>
                                        <p:tav tm="100000">
                                          <p:val>
                                            <p:strVal val="#ppt_w"/>
                                          </p:val>
                                        </p:tav>
                                      </p:tavLst>
                                    </p:anim>
                                    <p:anim calcmode="lin" valueType="num">
                                      <p:cBhvr>
                                        <p:cTn id="36" dur="250" fill="hold"/>
                                        <p:tgtEl>
                                          <p:spTgt spid="84"/>
                                        </p:tgtEl>
                                        <p:attrNameLst>
                                          <p:attrName>ppt_h</p:attrName>
                                        </p:attrNameLst>
                                      </p:cBhvr>
                                      <p:tavLst>
                                        <p:tav tm="0">
                                          <p:val>
                                            <p:strVal val="4*#ppt_h"/>
                                          </p:val>
                                        </p:tav>
                                        <p:tav tm="100000">
                                          <p:val>
                                            <p:strVal val="#ppt_h"/>
                                          </p:val>
                                        </p:tav>
                                      </p:tavLst>
                                    </p:anim>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up)">
                                      <p:cBhvr>
                                        <p:cTn id="43" dur="500"/>
                                        <p:tgtEl>
                                          <p:spTgt spid="6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wipe(up)">
                                      <p:cBhvr>
                                        <p:cTn id="46" dur="500"/>
                                        <p:tgtEl>
                                          <p:spTgt spid="7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down)">
                                      <p:cBhvr>
                                        <p:cTn id="49" dur="500"/>
                                        <p:tgtEl>
                                          <p:spTgt spid="4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wipe(down)">
                                      <p:cBhvr>
                                        <p:cTn id="52" dur="500"/>
                                        <p:tgtEl>
                                          <p:spTgt spid="7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83"/>
                                        </p:tgtEl>
                                        <p:attrNameLst>
                                          <p:attrName>style.visibility</p:attrName>
                                        </p:attrNameLst>
                                      </p:cBhvr>
                                      <p:to>
                                        <p:strVal val="visible"/>
                                      </p:to>
                                    </p:set>
                                    <p:animEffect transition="in" filter="wipe(down)">
                                      <p:cBhvr>
                                        <p:cTn id="55" dur="500"/>
                                        <p:tgtEl>
                                          <p:spTgt spid="83"/>
                                        </p:tgtEl>
                                      </p:cBhvr>
                                    </p:animEffect>
                                  </p:childTnLst>
                                </p:cTn>
                              </p:par>
                            </p:childTnLst>
                          </p:cTn>
                        </p:par>
                        <p:par>
                          <p:cTn id="56" fill="hold">
                            <p:stCondLst>
                              <p:cond delay="4000"/>
                            </p:stCondLst>
                            <p:childTnLst>
                              <p:par>
                                <p:cTn id="57" presetID="21" presetClass="entr" presetSubtype="1"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heel(1)">
                                      <p:cBhvr>
                                        <p:cTn id="59" dur="1000"/>
                                        <p:tgtEl>
                                          <p:spTgt spid="47"/>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wheel(1)">
                                      <p:cBhvr>
                                        <p:cTn id="62" dur="1000"/>
                                        <p:tgtEl>
                                          <p:spTgt spid="68"/>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wheel(1)">
                                      <p:cBhvr>
                                        <p:cTn id="65" dur="1000"/>
                                        <p:tgtEl>
                                          <p:spTgt spid="82"/>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heel(1)">
                                      <p:cBhvr>
                                        <p:cTn id="68" dur="1000"/>
                                        <p:tgtEl>
                                          <p:spTgt spid="54"/>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heel(1)">
                                      <p:cBhvr>
                                        <p:cTn id="71" dur="1000"/>
                                        <p:tgtEl>
                                          <p:spTgt spid="61"/>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75"/>
                                        </p:tgtEl>
                                        <p:attrNameLst>
                                          <p:attrName>style.visibility</p:attrName>
                                        </p:attrNameLst>
                                      </p:cBhvr>
                                      <p:to>
                                        <p:strVal val="visible"/>
                                      </p:to>
                                    </p:set>
                                    <p:animEffect transition="in" filter="wheel(1)">
                                      <p:cBhvr>
                                        <p:cTn id="74" dur="1000"/>
                                        <p:tgtEl>
                                          <p:spTgt spid="75"/>
                                        </p:tgtEl>
                                      </p:cBhvr>
                                    </p:animEffect>
                                  </p:childTnLst>
                                </p:cTn>
                              </p:par>
                            </p:childTnLst>
                          </p:cTn>
                        </p:par>
                        <p:par>
                          <p:cTn id="75" fill="hold">
                            <p:stCondLst>
                              <p:cond delay="5000"/>
                            </p:stCondLst>
                            <p:childTnLst>
                              <p:par>
                                <p:cTn id="76" presetID="42" presetClass="entr" presetSubtype="0" fill="hold" grpId="0" nodeType="after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500"/>
                                        <p:tgtEl>
                                          <p:spTgt spid="52"/>
                                        </p:tgtEl>
                                      </p:cBhvr>
                                    </p:animEffect>
                                    <p:anim calcmode="lin" valueType="num">
                                      <p:cBhvr>
                                        <p:cTn id="79" dur="500" fill="hold"/>
                                        <p:tgtEl>
                                          <p:spTgt spid="52"/>
                                        </p:tgtEl>
                                        <p:attrNameLst>
                                          <p:attrName>ppt_x</p:attrName>
                                        </p:attrNameLst>
                                      </p:cBhvr>
                                      <p:tavLst>
                                        <p:tav tm="0">
                                          <p:val>
                                            <p:strVal val="#ppt_x"/>
                                          </p:val>
                                        </p:tav>
                                        <p:tav tm="100000">
                                          <p:val>
                                            <p:strVal val="#ppt_x"/>
                                          </p:val>
                                        </p:tav>
                                      </p:tavLst>
                                    </p:anim>
                                    <p:anim calcmode="lin" valueType="num">
                                      <p:cBhvr>
                                        <p:cTn id="80" dur="500" fill="hold"/>
                                        <p:tgtEl>
                                          <p:spTgt spid="5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fade">
                                      <p:cBhvr>
                                        <p:cTn id="83" dur="500"/>
                                        <p:tgtEl>
                                          <p:spTgt spid="53"/>
                                        </p:tgtEl>
                                      </p:cBhvr>
                                    </p:animEffect>
                                    <p:anim calcmode="lin" valueType="num">
                                      <p:cBhvr>
                                        <p:cTn id="84" dur="500" fill="hold"/>
                                        <p:tgtEl>
                                          <p:spTgt spid="53"/>
                                        </p:tgtEl>
                                        <p:attrNameLst>
                                          <p:attrName>ppt_x</p:attrName>
                                        </p:attrNameLst>
                                      </p:cBhvr>
                                      <p:tavLst>
                                        <p:tav tm="0">
                                          <p:val>
                                            <p:strVal val="#ppt_x"/>
                                          </p:val>
                                        </p:tav>
                                        <p:tav tm="100000">
                                          <p:val>
                                            <p:strVal val="#ppt_x"/>
                                          </p:val>
                                        </p:tav>
                                      </p:tavLst>
                                    </p:anim>
                                    <p:anim calcmode="lin" valueType="num">
                                      <p:cBhvr>
                                        <p:cTn id="85" dur="500" fill="hold"/>
                                        <p:tgtEl>
                                          <p:spTgt spid="5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500"/>
                                        <p:tgtEl>
                                          <p:spTgt spid="69"/>
                                        </p:tgtEl>
                                      </p:cBhvr>
                                    </p:animEffect>
                                    <p:anim calcmode="lin" valueType="num">
                                      <p:cBhvr>
                                        <p:cTn id="89" dur="500" fill="hold"/>
                                        <p:tgtEl>
                                          <p:spTgt spid="69"/>
                                        </p:tgtEl>
                                        <p:attrNameLst>
                                          <p:attrName>ppt_x</p:attrName>
                                        </p:attrNameLst>
                                      </p:cBhvr>
                                      <p:tavLst>
                                        <p:tav tm="0">
                                          <p:val>
                                            <p:strVal val="#ppt_x"/>
                                          </p:val>
                                        </p:tav>
                                        <p:tav tm="100000">
                                          <p:val>
                                            <p:strVal val="#ppt_x"/>
                                          </p:val>
                                        </p:tav>
                                      </p:tavLst>
                                    </p:anim>
                                    <p:anim calcmode="lin" valueType="num">
                                      <p:cBhvr>
                                        <p:cTn id="90" dur="500" fill="hold"/>
                                        <p:tgtEl>
                                          <p:spTgt spid="69"/>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500"/>
                                        <p:tgtEl>
                                          <p:spTgt spid="70"/>
                                        </p:tgtEl>
                                      </p:cBhvr>
                                    </p:animEffect>
                                    <p:anim calcmode="lin" valueType="num">
                                      <p:cBhvr>
                                        <p:cTn id="94" dur="500" fill="hold"/>
                                        <p:tgtEl>
                                          <p:spTgt spid="70"/>
                                        </p:tgtEl>
                                        <p:attrNameLst>
                                          <p:attrName>ppt_x</p:attrName>
                                        </p:attrNameLst>
                                      </p:cBhvr>
                                      <p:tavLst>
                                        <p:tav tm="0">
                                          <p:val>
                                            <p:strVal val="#ppt_x"/>
                                          </p:val>
                                        </p:tav>
                                        <p:tav tm="100000">
                                          <p:val>
                                            <p:strVal val="#ppt_x"/>
                                          </p:val>
                                        </p:tav>
                                      </p:tavLst>
                                    </p:anim>
                                    <p:anim calcmode="lin" valueType="num">
                                      <p:cBhvr>
                                        <p:cTn id="95" dur="500" fill="hold"/>
                                        <p:tgtEl>
                                          <p:spTgt spid="70"/>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fade">
                                      <p:cBhvr>
                                        <p:cTn id="98" dur="500"/>
                                        <p:tgtEl>
                                          <p:spTgt spid="87"/>
                                        </p:tgtEl>
                                      </p:cBhvr>
                                    </p:animEffect>
                                    <p:anim calcmode="lin" valueType="num">
                                      <p:cBhvr>
                                        <p:cTn id="99" dur="500" fill="hold"/>
                                        <p:tgtEl>
                                          <p:spTgt spid="87"/>
                                        </p:tgtEl>
                                        <p:attrNameLst>
                                          <p:attrName>ppt_x</p:attrName>
                                        </p:attrNameLst>
                                      </p:cBhvr>
                                      <p:tavLst>
                                        <p:tav tm="0">
                                          <p:val>
                                            <p:strVal val="#ppt_x"/>
                                          </p:val>
                                        </p:tav>
                                        <p:tav tm="100000">
                                          <p:val>
                                            <p:strVal val="#ppt_x"/>
                                          </p:val>
                                        </p:tav>
                                      </p:tavLst>
                                    </p:anim>
                                    <p:anim calcmode="lin" valueType="num">
                                      <p:cBhvr>
                                        <p:cTn id="100" dur="500" fill="hold"/>
                                        <p:tgtEl>
                                          <p:spTgt spid="8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88"/>
                                        </p:tgtEl>
                                        <p:attrNameLst>
                                          <p:attrName>style.visibility</p:attrName>
                                        </p:attrNameLst>
                                      </p:cBhvr>
                                      <p:to>
                                        <p:strVal val="visible"/>
                                      </p:to>
                                    </p:set>
                                    <p:animEffect transition="in" filter="fade">
                                      <p:cBhvr>
                                        <p:cTn id="103" dur="500"/>
                                        <p:tgtEl>
                                          <p:spTgt spid="88"/>
                                        </p:tgtEl>
                                      </p:cBhvr>
                                    </p:animEffect>
                                    <p:anim calcmode="lin" valueType="num">
                                      <p:cBhvr>
                                        <p:cTn id="104" dur="500" fill="hold"/>
                                        <p:tgtEl>
                                          <p:spTgt spid="88"/>
                                        </p:tgtEl>
                                        <p:attrNameLst>
                                          <p:attrName>ppt_x</p:attrName>
                                        </p:attrNameLst>
                                      </p:cBhvr>
                                      <p:tavLst>
                                        <p:tav tm="0">
                                          <p:val>
                                            <p:strVal val="#ppt_x"/>
                                          </p:val>
                                        </p:tav>
                                        <p:tav tm="100000">
                                          <p:val>
                                            <p:strVal val="#ppt_x"/>
                                          </p:val>
                                        </p:tav>
                                      </p:tavLst>
                                    </p:anim>
                                    <p:anim calcmode="lin" valueType="num">
                                      <p:cBhvr>
                                        <p:cTn id="105" dur="500" fill="hold"/>
                                        <p:tgtEl>
                                          <p:spTgt spid="88"/>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anim calcmode="lin" valueType="num">
                                      <p:cBhvr>
                                        <p:cTn id="109" dur="500" fill="hold"/>
                                        <p:tgtEl>
                                          <p:spTgt spid="55"/>
                                        </p:tgtEl>
                                        <p:attrNameLst>
                                          <p:attrName>ppt_x</p:attrName>
                                        </p:attrNameLst>
                                      </p:cBhvr>
                                      <p:tavLst>
                                        <p:tav tm="0">
                                          <p:val>
                                            <p:strVal val="#ppt_x"/>
                                          </p:val>
                                        </p:tav>
                                        <p:tav tm="100000">
                                          <p:val>
                                            <p:strVal val="#ppt_x"/>
                                          </p:val>
                                        </p:tav>
                                      </p:tavLst>
                                    </p:anim>
                                    <p:anim calcmode="lin" valueType="num">
                                      <p:cBhvr>
                                        <p:cTn id="110" dur="500" fill="hold"/>
                                        <p:tgtEl>
                                          <p:spTgt spid="55"/>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fade">
                                      <p:cBhvr>
                                        <p:cTn id="113" dur="500"/>
                                        <p:tgtEl>
                                          <p:spTgt spid="56"/>
                                        </p:tgtEl>
                                      </p:cBhvr>
                                    </p:animEffect>
                                    <p:anim calcmode="lin" valueType="num">
                                      <p:cBhvr>
                                        <p:cTn id="114" dur="500" fill="hold"/>
                                        <p:tgtEl>
                                          <p:spTgt spid="56"/>
                                        </p:tgtEl>
                                        <p:attrNameLst>
                                          <p:attrName>ppt_x</p:attrName>
                                        </p:attrNameLst>
                                      </p:cBhvr>
                                      <p:tavLst>
                                        <p:tav tm="0">
                                          <p:val>
                                            <p:strVal val="#ppt_x"/>
                                          </p:val>
                                        </p:tav>
                                        <p:tav tm="100000">
                                          <p:val>
                                            <p:strVal val="#ppt_x"/>
                                          </p:val>
                                        </p:tav>
                                      </p:tavLst>
                                    </p:anim>
                                    <p:anim calcmode="lin" valueType="num">
                                      <p:cBhvr>
                                        <p:cTn id="115" dur="500" fill="hold"/>
                                        <p:tgtEl>
                                          <p:spTgt spid="56"/>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62"/>
                                        </p:tgtEl>
                                        <p:attrNameLst>
                                          <p:attrName>style.visibility</p:attrName>
                                        </p:attrNameLst>
                                      </p:cBhvr>
                                      <p:to>
                                        <p:strVal val="visible"/>
                                      </p:to>
                                    </p:set>
                                    <p:animEffect transition="in" filter="fade">
                                      <p:cBhvr>
                                        <p:cTn id="118" dur="500"/>
                                        <p:tgtEl>
                                          <p:spTgt spid="62"/>
                                        </p:tgtEl>
                                      </p:cBhvr>
                                    </p:animEffect>
                                    <p:anim calcmode="lin" valueType="num">
                                      <p:cBhvr>
                                        <p:cTn id="119" dur="500" fill="hold"/>
                                        <p:tgtEl>
                                          <p:spTgt spid="62"/>
                                        </p:tgtEl>
                                        <p:attrNameLst>
                                          <p:attrName>ppt_x</p:attrName>
                                        </p:attrNameLst>
                                      </p:cBhvr>
                                      <p:tavLst>
                                        <p:tav tm="0">
                                          <p:val>
                                            <p:strVal val="#ppt_x"/>
                                          </p:val>
                                        </p:tav>
                                        <p:tav tm="100000">
                                          <p:val>
                                            <p:strVal val="#ppt_x"/>
                                          </p:val>
                                        </p:tav>
                                      </p:tavLst>
                                    </p:anim>
                                    <p:anim calcmode="lin" valueType="num">
                                      <p:cBhvr>
                                        <p:cTn id="120" dur="500" fill="hold"/>
                                        <p:tgtEl>
                                          <p:spTgt spid="62"/>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63"/>
                                        </p:tgtEl>
                                        <p:attrNameLst>
                                          <p:attrName>style.visibility</p:attrName>
                                        </p:attrNameLst>
                                      </p:cBhvr>
                                      <p:to>
                                        <p:strVal val="visible"/>
                                      </p:to>
                                    </p:set>
                                    <p:animEffect transition="in" filter="fade">
                                      <p:cBhvr>
                                        <p:cTn id="123" dur="500"/>
                                        <p:tgtEl>
                                          <p:spTgt spid="63"/>
                                        </p:tgtEl>
                                      </p:cBhvr>
                                    </p:animEffect>
                                    <p:anim calcmode="lin" valueType="num">
                                      <p:cBhvr>
                                        <p:cTn id="124" dur="500" fill="hold"/>
                                        <p:tgtEl>
                                          <p:spTgt spid="63"/>
                                        </p:tgtEl>
                                        <p:attrNameLst>
                                          <p:attrName>ppt_x</p:attrName>
                                        </p:attrNameLst>
                                      </p:cBhvr>
                                      <p:tavLst>
                                        <p:tav tm="0">
                                          <p:val>
                                            <p:strVal val="#ppt_x"/>
                                          </p:val>
                                        </p:tav>
                                        <p:tav tm="100000">
                                          <p:val>
                                            <p:strVal val="#ppt_x"/>
                                          </p:val>
                                        </p:tav>
                                      </p:tavLst>
                                    </p:anim>
                                    <p:anim calcmode="lin" valueType="num">
                                      <p:cBhvr>
                                        <p:cTn id="125" dur="500" fill="hold"/>
                                        <p:tgtEl>
                                          <p:spTgt spid="63"/>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80"/>
                                        </p:tgtEl>
                                        <p:attrNameLst>
                                          <p:attrName>style.visibility</p:attrName>
                                        </p:attrNameLst>
                                      </p:cBhvr>
                                      <p:to>
                                        <p:strVal val="visible"/>
                                      </p:to>
                                    </p:set>
                                    <p:animEffect transition="in" filter="fade">
                                      <p:cBhvr>
                                        <p:cTn id="128" dur="500"/>
                                        <p:tgtEl>
                                          <p:spTgt spid="80"/>
                                        </p:tgtEl>
                                      </p:cBhvr>
                                    </p:animEffect>
                                    <p:anim calcmode="lin" valueType="num">
                                      <p:cBhvr>
                                        <p:cTn id="129" dur="500" fill="hold"/>
                                        <p:tgtEl>
                                          <p:spTgt spid="80"/>
                                        </p:tgtEl>
                                        <p:attrNameLst>
                                          <p:attrName>ppt_x</p:attrName>
                                        </p:attrNameLst>
                                      </p:cBhvr>
                                      <p:tavLst>
                                        <p:tav tm="0">
                                          <p:val>
                                            <p:strVal val="#ppt_x"/>
                                          </p:val>
                                        </p:tav>
                                        <p:tav tm="100000">
                                          <p:val>
                                            <p:strVal val="#ppt_x"/>
                                          </p:val>
                                        </p:tav>
                                      </p:tavLst>
                                    </p:anim>
                                    <p:anim calcmode="lin" valueType="num">
                                      <p:cBhvr>
                                        <p:cTn id="130" dur="500" fill="hold"/>
                                        <p:tgtEl>
                                          <p:spTgt spid="80"/>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81"/>
                                        </p:tgtEl>
                                        <p:attrNameLst>
                                          <p:attrName>style.visibility</p:attrName>
                                        </p:attrNameLst>
                                      </p:cBhvr>
                                      <p:to>
                                        <p:strVal val="visible"/>
                                      </p:to>
                                    </p:set>
                                    <p:animEffect transition="in" filter="fade">
                                      <p:cBhvr>
                                        <p:cTn id="133" dur="500"/>
                                        <p:tgtEl>
                                          <p:spTgt spid="81"/>
                                        </p:tgtEl>
                                      </p:cBhvr>
                                    </p:animEffect>
                                    <p:anim calcmode="lin" valueType="num">
                                      <p:cBhvr>
                                        <p:cTn id="134" dur="500" fill="hold"/>
                                        <p:tgtEl>
                                          <p:spTgt spid="81"/>
                                        </p:tgtEl>
                                        <p:attrNameLst>
                                          <p:attrName>ppt_x</p:attrName>
                                        </p:attrNameLst>
                                      </p:cBhvr>
                                      <p:tavLst>
                                        <p:tav tm="0">
                                          <p:val>
                                            <p:strVal val="#ppt_x"/>
                                          </p:val>
                                        </p:tav>
                                        <p:tav tm="100000">
                                          <p:val>
                                            <p:strVal val="#ppt_x"/>
                                          </p:val>
                                        </p:tav>
                                      </p:tavLst>
                                    </p:anim>
                                    <p:anim calcmode="lin" valueType="num">
                                      <p:cBhvr>
                                        <p:cTn id="135" dur="5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 grpId="0" animBg="1"/>
      <p:bldP spid="48" grpId="0" animBg="1"/>
      <p:bldP spid="52" grpId="0"/>
      <p:bldP spid="53" grpId="0"/>
      <p:bldP spid="54" grpId="0" animBg="1"/>
      <p:bldP spid="55" grpId="0"/>
      <p:bldP spid="56" grpId="0"/>
      <p:bldP spid="57" grpId="0" animBg="1"/>
      <p:bldP spid="61" grpId="0" animBg="1"/>
      <p:bldP spid="62" grpId="0"/>
      <p:bldP spid="63" grpId="0"/>
      <p:bldP spid="64" grpId="0" animBg="1"/>
      <p:bldP spid="68" grpId="0" animBg="1"/>
      <p:bldP spid="69" grpId="0"/>
      <p:bldP spid="70" grpId="0"/>
      <p:bldP spid="71" grpId="0" animBg="1"/>
      <p:bldP spid="75" grpId="0" animBg="1"/>
      <p:bldP spid="76" grpId="0" animBg="1"/>
      <p:bldP spid="80" grpId="0"/>
      <p:bldP spid="81" grpId="0"/>
      <p:bldP spid="82" grpId="0" animBg="1"/>
      <p:bldP spid="83" grpId="0" animBg="1"/>
      <p:bldP spid="87" grpId="0"/>
      <p:bldP spid="8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60" name="对角圆角矩形 59"/>
          <p:cNvSpPr/>
          <p:nvPr/>
        </p:nvSpPr>
        <p:spPr>
          <a:xfrm>
            <a:off x="755576" y="1275606"/>
            <a:ext cx="1343546" cy="573340"/>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1" name="对角圆角矩形 80"/>
          <p:cNvSpPr/>
          <p:nvPr/>
        </p:nvSpPr>
        <p:spPr>
          <a:xfrm>
            <a:off x="1756819" y="2081704"/>
            <a:ext cx="1345257" cy="573342"/>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2" name="对角圆角矩形 81"/>
          <p:cNvSpPr/>
          <p:nvPr/>
        </p:nvSpPr>
        <p:spPr>
          <a:xfrm>
            <a:off x="2758059" y="2887803"/>
            <a:ext cx="1345257" cy="573340"/>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3" name="对角圆角矩形 82"/>
          <p:cNvSpPr/>
          <p:nvPr/>
        </p:nvSpPr>
        <p:spPr>
          <a:xfrm>
            <a:off x="3761011" y="3693901"/>
            <a:ext cx="1343546" cy="573342"/>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cxnSp>
        <p:nvCxnSpPr>
          <p:cNvPr id="84" name="直接箭头连接符 83"/>
          <p:cNvCxnSpPr/>
          <p:nvPr/>
        </p:nvCxnSpPr>
        <p:spPr>
          <a:xfrm>
            <a:off x="2251448" y="153077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3065090" y="1275606"/>
            <a:ext cx="2832572" cy="619549"/>
            <a:chOff x="3024807" y="1419622"/>
            <a:chExt cx="2627313" cy="574675"/>
          </a:xfrm>
        </p:grpSpPr>
        <p:sp>
          <p:nvSpPr>
            <p:cNvPr id="86"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chemeClr val="bg1"/>
                  </a:solidFill>
                  <a:latin typeface="微软雅黑" pitchFamily="34" charset="-122"/>
                </a:rPr>
                <a:t>添加标题</a:t>
              </a:r>
            </a:p>
          </p:txBody>
        </p:sp>
        <p:sp>
          <p:nvSpPr>
            <p:cNvPr id="87" name="文本框 9"/>
            <p:cNvSpPr txBox="1"/>
            <p:nvPr/>
          </p:nvSpPr>
          <p:spPr>
            <a:xfrm>
              <a:off x="3024807" y="1705372"/>
              <a:ext cx="2627313" cy="288925"/>
            </a:xfrm>
            <a:prstGeom prst="rect">
              <a:avLst/>
            </a:prstGeom>
            <a:noFill/>
          </p:spPr>
          <p:txBody>
            <a:bodyPr anchor="ctr"/>
            <a:lstStyle/>
            <a:p>
              <a:pPr>
                <a:defRPr/>
              </a:pPr>
              <a:r>
                <a:rPr lang="zh-CN" altLang="en-US" sz="1300" dirty="0">
                  <a:solidFill>
                    <a:schemeClr val="bg1"/>
                  </a:solidFill>
                  <a:latin typeface="微软雅黑" pitchFamily="34" charset="-122"/>
                  <a:ea typeface="微软雅黑" pitchFamily="34" charset="-122"/>
                </a:rPr>
                <a:t>点击添加内容点击添加内容点击添加</a:t>
              </a:r>
              <a:endParaRPr lang="en-US" altLang="zh-CN" sz="1300" dirty="0">
                <a:solidFill>
                  <a:schemeClr val="bg1"/>
                </a:solidFill>
                <a:latin typeface="微软雅黑" pitchFamily="34" charset="-122"/>
                <a:ea typeface="微软雅黑" pitchFamily="34" charset="-122"/>
              </a:endParaRPr>
            </a:p>
          </p:txBody>
        </p:sp>
      </p:grpSp>
      <p:cxnSp>
        <p:nvCxnSpPr>
          <p:cNvPr id="88" name="直接箭头连接符 87"/>
          <p:cNvCxnSpPr/>
          <p:nvPr/>
        </p:nvCxnSpPr>
        <p:spPr>
          <a:xfrm>
            <a:off x="3238997" y="235056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3996693" y="2051914"/>
            <a:ext cx="2832572" cy="617838"/>
            <a:chOff x="3888903" y="2139702"/>
            <a:chExt cx="2627313" cy="573088"/>
          </a:xfrm>
        </p:grpSpPr>
        <p:sp>
          <p:nvSpPr>
            <p:cNvPr id="90"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bg1"/>
                  </a:solidFill>
                  <a:latin typeface="微软雅黑" pitchFamily="34" charset="-122"/>
                </a:rPr>
                <a:t>添加标题</a:t>
              </a:r>
            </a:p>
          </p:txBody>
        </p:sp>
        <p:sp>
          <p:nvSpPr>
            <p:cNvPr id="91" name="文本框 12"/>
            <p:cNvSpPr txBox="1"/>
            <p:nvPr/>
          </p:nvSpPr>
          <p:spPr>
            <a:xfrm>
              <a:off x="3888903" y="2425452"/>
              <a:ext cx="2627313" cy="287338"/>
            </a:xfrm>
            <a:prstGeom prst="rect">
              <a:avLst/>
            </a:prstGeom>
            <a:noFill/>
          </p:spPr>
          <p:txBody>
            <a:bodyPr anchor="ctr"/>
            <a:lstStyle/>
            <a:p>
              <a:pPr>
                <a:defRPr/>
              </a:pPr>
              <a:r>
                <a:rPr lang="zh-CN" altLang="en-US" sz="1300" dirty="0">
                  <a:solidFill>
                    <a:schemeClr val="bg1"/>
                  </a:solidFill>
                  <a:latin typeface="微软雅黑" pitchFamily="34" charset="-122"/>
                  <a:ea typeface="微软雅黑" pitchFamily="34" charset="-122"/>
                </a:rPr>
                <a:t>点击添加内容点击添加内容点击添加</a:t>
              </a:r>
              <a:endParaRPr lang="en-US" altLang="zh-CN" sz="1300" dirty="0">
                <a:solidFill>
                  <a:schemeClr val="bg1"/>
                </a:solidFill>
                <a:latin typeface="微软雅黑" pitchFamily="34" charset="-122"/>
                <a:ea typeface="微软雅黑" pitchFamily="34" charset="-122"/>
              </a:endParaRPr>
            </a:p>
          </p:txBody>
        </p:sp>
      </p:grpSp>
      <p:cxnSp>
        <p:nvCxnSpPr>
          <p:cNvPr id="92" name="直接箭头连接符 91"/>
          <p:cNvCxnSpPr/>
          <p:nvPr/>
        </p:nvCxnSpPr>
        <p:spPr>
          <a:xfrm>
            <a:off x="4226546" y="317035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3" name="组合 92"/>
          <p:cNvGrpSpPr/>
          <p:nvPr/>
        </p:nvGrpSpPr>
        <p:grpSpPr>
          <a:xfrm>
            <a:off x="4912867" y="2909063"/>
            <a:ext cx="2832571" cy="617837"/>
            <a:chOff x="4738688" y="2934767"/>
            <a:chExt cx="2627312" cy="573087"/>
          </a:xfrm>
        </p:grpSpPr>
        <p:sp>
          <p:nvSpPr>
            <p:cNvPr id="94"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bg1"/>
                  </a:solidFill>
                  <a:latin typeface="微软雅黑" pitchFamily="34" charset="-122"/>
                </a:rPr>
                <a:t>添加标题</a:t>
              </a:r>
            </a:p>
          </p:txBody>
        </p:sp>
        <p:sp>
          <p:nvSpPr>
            <p:cNvPr id="95" name="文本框 15"/>
            <p:cNvSpPr txBox="1"/>
            <p:nvPr/>
          </p:nvSpPr>
          <p:spPr>
            <a:xfrm>
              <a:off x="4738688" y="3220517"/>
              <a:ext cx="2627312" cy="287337"/>
            </a:xfrm>
            <a:prstGeom prst="rect">
              <a:avLst/>
            </a:prstGeom>
            <a:noFill/>
          </p:spPr>
          <p:txBody>
            <a:bodyPr anchor="ctr"/>
            <a:lstStyle/>
            <a:p>
              <a:pPr>
                <a:defRPr/>
              </a:pPr>
              <a:r>
                <a:rPr lang="zh-CN" altLang="en-US" sz="1300" dirty="0">
                  <a:solidFill>
                    <a:schemeClr val="bg1"/>
                  </a:solidFill>
                  <a:latin typeface="微软雅黑" pitchFamily="34" charset="-122"/>
                  <a:ea typeface="微软雅黑" pitchFamily="34" charset="-122"/>
                </a:rPr>
                <a:t>点击添加内容点击添加内容点击添加</a:t>
              </a:r>
              <a:endParaRPr lang="en-US" altLang="zh-CN" sz="1300" dirty="0">
                <a:solidFill>
                  <a:schemeClr val="bg1"/>
                </a:solidFill>
                <a:latin typeface="微软雅黑" pitchFamily="34" charset="-122"/>
                <a:ea typeface="微软雅黑" pitchFamily="34" charset="-122"/>
              </a:endParaRPr>
            </a:p>
          </p:txBody>
        </p:sp>
      </p:grpSp>
      <p:cxnSp>
        <p:nvCxnSpPr>
          <p:cNvPr id="96" name="直接箭头连接符 95"/>
          <p:cNvCxnSpPr/>
          <p:nvPr/>
        </p:nvCxnSpPr>
        <p:spPr>
          <a:xfrm>
            <a:off x="5214095" y="399014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5896993" y="3685370"/>
            <a:ext cx="2832572" cy="617838"/>
            <a:chOff x="5651500" y="3654846"/>
            <a:chExt cx="2627313" cy="573088"/>
          </a:xfrm>
        </p:grpSpPr>
        <p:sp>
          <p:nvSpPr>
            <p:cNvPr id="98"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bg1"/>
                  </a:solidFill>
                  <a:latin typeface="微软雅黑" pitchFamily="34" charset="-122"/>
                </a:rPr>
                <a:t>添加标题</a:t>
              </a:r>
            </a:p>
          </p:txBody>
        </p:sp>
        <p:sp>
          <p:nvSpPr>
            <p:cNvPr id="99" name="文本框 18"/>
            <p:cNvSpPr txBox="1"/>
            <p:nvPr/>
          </p:nvSpPr>
          <p:spPr>
            <a:xfrm>
              <a:off x="5651500" y="3940596"/>
              <a:ext cx="2627313" cy="287338"/>
            </a:xfrm>
            <a:prstGeom prst="rect">
              <a:avLst/>
            </a:prstGeom>
            <a:noFill/>
          </p:spPr>
          <p:txBody>
            <a:bodyPr anchor="ctr"/>
            <a:lstStyle/>
            <a:p>
              <a:pPr>
                <a:defRPr/>
              </a:pPr>
              <a:r>
                <a:rPr lang="zh-CN" altLang="en-US" sz="1300" dirty="0">
                  <a:solidFill>
                    <a:schemeClr val="bg1"/>
                  </a:solidFill>
                  <a:latin typeface="微软雅黑" pitchFamily="34" charset="-122"/>
                  <a:ea typeface="微软雅黑" pitchFamily="34" charset="-122"/>
                </a:rPr>
                <a:t>点击添加内容点击添加内容点击添加</a:t>
              </a:r>
              <a:endParaRPr lang="en-US" altLang="zh-CN" sz="1300" dirty="0">
                <a:solidFill>
                  <a:schemeClr val="bg1"/>
                </a:solidFill>
                <a:latin typeface="微软雅黑" pitchFamily="34" charset="-122"/>
                <a:ea typeface="微软雅黑" pitchFamily="34" charset="-122"/>
              </a:endParaRPr>
            </a:p>
          </p:txBody>
        </p:sp>
      </p:grpSp>
      <p:sp>
        <p:nvSpPr>
          <p:cNvPr id="100" name="直角上箭头 99"/>
          <p:cNvSpPr/>
          <p:nvPr/>
        </p:nvSpPr>
        <p:spPr>
          <a:xfrm rot="5400000">
            <a:off x="1103026" y="1965340"/>
            <a:ext cx="580186" cy="569938"/>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solidFill>
                <a:schemeClr val="bg1"/>
              </a:solidFill>
            </a:endParaRPr>
          </a:p>
        </p:txBody>
      </p:sp>
      <p:sp>
        <p:nvSpPr>
          <p:cNvPr id="101" name="直角上箭头 100"/>
          <p:cNvSpPr/>
          <p:nvPr/>
        </p:nvSpPr>
        <p:spPr>
          <a:xfrm rot="5400000">
            <a:off x="2116248" y="2761170"/>
            <a:ext cx="581897" cy="568226"/>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solidFill>
                <a:schemeClr val="bg1"/>
              </a:solidFill>
            </a:endParaRPr>
          </a:p>
        </p:txBody>
      </p:sp>
      <p:sp>
        <p:nvSpPr>
          <p:cNvPr id="102" name="直角上箭头 101"/>
          <p:cNvSpPr/>
          <p:nvPr/>
        </p:nvSpPr>
        <p:spPr>
          <a:xfrm rot="5400000">
            <a:off x="3130326" y="3556145"/>
            <a:ext cx="581897" cy="569937"/>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solidFill>
                <a:schemeClr val="bg1"/>
              </a:solidFill>
            </a:endParaRPr>
          </a:p>
        </p:txBody>
      </p:sp>
    </p:spTree>
    <p:extLst>
      <p:ext uri="{BB962C8B-B14F-4D97-AF65-F5344CB8AC3E}">
        <p14:creationId xmlns:p14="http://schemas.microsoft.com/office/powerpoint/2010/main" val="992307436"/>
      </p:ext>
    </p:extLst>
  </p:cSld>
  <p:clrMapOvr>
    <a:masterClrMapping/>
  </p:clrMapOvr>
  <mc:AlternateContent xmlns:mc="http://schemas.openxmlformats.org/markup-compatibility/2006" xmlns:p14="http://schemas.microsoft.com/office/powerpoint/2010/main">
    <mc:Choice Requires="p14">
      <p:transition p14:dur="10" advTm="8000">
        <p14:flash/>
      </p:transition>
    </mc:Choice>
    <mc:Fallback xmlns="">
      <p:transition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ppt_x"/>
                                          </p:val>
                                        </p:tav>
                                        <p:tav tm="100000">
                                          <p:val>
                                            <p:strVal val="#ppt_x"/>
                                          </p:val>
                                        </p:tav>
                                      </p:tavLst>
                                    </p:anim>
                                    <p:anim calcmode="lin" valueType="num">
                                      <p:cBhvr additive="base">
                                        <p:cTn id="12" dur="500" fill="hold"/>
                                        <p:tgtEl>
                                          <p:spTgt spid="6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wipe(left)">
                                      <p:cBhvr>
                                        <p:cTn id="16" dur="500"/>
                                        <p:tgtEl>
                                          <p:spTgt spid="84"/>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wipe(left)">
                                      <p:cBhvr>
                                        <p:cTn id="20" dur="500"/>
                                        <p:tgtEl>
                                          <p:spTgt spid="85"/>
                                        </p:tgtEl>
                                      </p:cBhvr>
                                    </p:animEffect>
                                  </p:childTnLst>
                                </p:cTn>
                              </p:par>
                            </p:childTnLst>
                          </p:cTn>
                        </p:par>
                        <p:par>
                          <p:cTn id="21" fill="hold">
                            <p:stCondLst>
                              <p:cond delay="2500"/>
                            </p:stCondLst>
                            <p:childTnLst>
                              <p:par>
                                <p:cTn id="22" presetID="12" presetClass="entr" presetSubtype="1" fill="hold" grpId="0" nodeType="afterEffect">
                                  <p:stCondLst>
                                    <p:cond delay="0"/>
                                  </p:stCondLst>
                                  <p:childTnLst>
                                    <p:set>
                                      <p:cBhvr>
                                        <p:cTn id="23" dur="1" fill="hold">
                                          <p:stCondLst>
                                            <p:cond delay="0"/>
                                          </p:stCondLst>
                                        </p:cTn>
                                        <p:tgtEl>
                                          <p:spTgt spid="100"/>
                                        </p:tgtEl>
                                        <p:attrNameLst>
                                          <p:attrName>style.visibility</p:attrName>
                                        </p:attrNameLst>
                                      </p:cBhvr>
                                      <p:to>
                                        <p:strVal val="visible"/>
                                      </p:to>
                                    </p:set>
                                    <p:anim calcmode="lin" valueType="num">
                                      <p:cBhvr additive="base">
                                        <p:cTn id="24" dur="500"/>
                                        <p:tgtEl>
                                          <p:spTgt spid="100"/>
                                        </p:tgtEl>
                                        <p:attrNameLst>
                                          <p:attrName>ppt_y</p:attrName>
                                        </p:attrNameLst>
                                      </p:cBhvr>
                                      <p:tavLst>
                                        <p:tav tm="0">
                                          <p:val>
                                            <p:strVal val="#ppt_y-#ppt_h*1.125000"/>
                                          </p:val>
                                        </p:tav>
                                        <p:tav tm="100000">
                                          <p:val>
                                            <p:strVal val="#ppt_y"/>
                                          </p:val>
                                        </p:tav>
                                      </p:tavLst>
                                    </p:anim>
                                    <p:animEffect transition="in" filter="wipe(down)">
                                      <p:cBhvr>
                                        <p:cTn id="25" dur="500"/>
                                        <p:tgtEl>
                                          <p:spTgt spid="100"/>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88"/>
                                        </p:tgtEl>
                                        <p:attrNameLst>
                                          <p:attrName>style.visibility</p:attrName>
                                        </p:attrNameLst>
                                      </p:cBhvr>
                                      <p:to>
                                        <p:strVal val="visible"/>
                                      </p:to>
                                    </p:set>
                                    <p:animEffect transition="in" filter="wipe(left)">
                                      <p:cBhvr>
                                        <p:cTn id="33" dur="500"/>
                                        <p:tgtEl>
                                          <p:spTgt spid="88"/>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ipe(left)">
                                      <p:cBhvr>
                                        <p:cTn id="37" dur="500"/>
                                        <p:tgtEl>
                                          <p:spTgt spid="89"/>
                                        </p:tgtEl>
                                      </p:cBhvr>
                                    </p:animEffect>
                                  </p:childTnLst>
                                </p:cTn>
                              </p:par>
                            </p:childTnLst>
                          </p:cTn>
                        </p:par>
                        <p:par>
                          <p:cTn id="38" fill="hold">
                            <p:stCondLst>
                              <p:cond delay="4500"/>
                            </p:stCondLst>
                            <p:childTnLst>
                              <p:par>
                                <p:cTn id="39" presetID="12" presetClass="entr" presetSubtype="1"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 calcmode="lin" valueType="num">
                                      <p:cBhvr additive="base">
                                        <p:cTn id="41" dur="500"/>
                                        <p:tgtEl>
                                          <p:spTgt spid="101"/>
                                        </p:tgtEl>
                                        <p:attrNameLst>
                                          <p:attrName>ppt_y</p:attrName>
                                        </p:attrNameLst>
                                      </p:cBhvr>
                                      <p:tavLst>
                                        <p:tav tm="0">
                                          <p:val>
                                            <p:strVal val="#ppt_y-#ppt_h*1.125000"/>
                                          </p:val>
                                        </p:tav>
                                        <p:tav tm="100000">
                                          <p:val>
                                            <p:strVal val="#ppt_y"/>
                                          </p:val>
                                        </p:tav>
                                      </p:tavLst>
                                    </p:anim>
                                    <p:animEffect transition="in" filter="wipe(down)">
                                      <p:cBhvr>
                                        <p:cTn id="42" dur="500"/>
                                        <p:tgtEl>
                                          <p:spTgt spid="101"/>
                                        </p:tgtEl>
                                      </p:cBhvr>
                                    </p:animEffect>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wipe(left)">
                                      <p:cBhvr>
                                        <p:cTn id="46" dur="500"/>
                                        <p:tgtEl>
                                          <p:spTgt spid="82"/>
                                        </p:tgtEl>
                                      </p:cBhvr>
                                    </p:animEffect>
                                  </p:childTnLst>
                                </p:cTn>
                              </p:par>
                            </p:childTnLst>
                          </p:cTn>
                        </p:par>
                        <p:par>
                          <p:cTn id="47" fill="hold">
                            <p:stCondLst>
                              <p:cond delay="5500"/>
                            </p:stCondLst>
                            <p:childTnLst>
                              <p:par>
                                <p:cTn id="48" presetID="22" presetClass="entr" presetSubtype="8" fill="hold" nodeType="afterEffect">
                                  <p:stCondLst>
                                    <p:cond delay="0"/>
                                  </p:stCondLst>
                                  <p:childTnLst>
                                    <p:set>
                                      <p:cBhvr>
                                        <p:cTn id="49" dur="1" fill="hold">
                                          <p:stCondLst>
                                            <p:cond delay="0"/>
                                          </p:stCondLst>
                                        </p:cTn>
                                        <p:tgtEl>
                                          <p:spTgt spid="92"/>
                                        </p:tgtEl>
                                        <p:attrNameLst>
                                          <p:attrName>style.visibility</p:attrName>
                                        </p:attrNameLst>
                                      </p:cBhvr>
                                      <p:to>
                                        <p:strVal val="visible"/>
                                      </p:to>
                                    </p:set>
                                    <p:animEffect transition="in" filter="wipe(left)">
                                      <p:cBhvr>
                                        <p:cTn id="50" dur="500"/>
                                        <p:tgtEl>
                                          <p:spTgt spid="92"/>
                                        </p:tgtEl>
                                      </p:cBhvr>
                                    </p:animEffect>
                                  </p:childTnLst>
                                </p:cTn>
                              </p:par>
                            </p:childTnLst>
                          </p:cTn>
                        </p:par>
                        <p:par>
                          <p:cTn id="51" fill="hold">
                            <p:stCondLst>
                              <p:cond delay="6000"/>
                            </p:stCondLst>
                            <p:childTnLst>
                              <p:par>
                                <p:cTn id="52" presetID="22" presetClass="entr" presetSubtype="8" fill="hold" nodeType="afterEffect">
                                  <p:stCondLst>
                                    <p:cond delay="0"/>
                                  </p:stCondLst>
                                  <p:childTnLst>
                                    <p:set>
                                      <p:cBhvr>
                                        <p:cTn id="53" dur="1" fill="hold">
                                          <p:stCondLst>
                                            <p:cond delay="0"/>
                                          </p:stCondLst>
                                        </p:cTn>
                                        <p:tgtEl>
                                          <p:spTgt spid="93"/>
                                        </p:tgtEl>
                                        <p:attrNameLst>
                                          <p:attrName>style.visibility</p:attrName>
                                        </p:attrNameLst>
                                      </p:cBhvr>
                                      <p:to>
                                        <p:strVal val="visible"/>
                                      </p:to>
                                    </p:set>
                                    <p:animEffect transition="in" filter="wipe(left)">
                                      <p:cBhvr>
                                        <p:cTn id="54" dur="500"/>
                                        <p:tgtEl>
                                          <p:spTgt spid="93"/>
                                        </p:tgtEl>
                                      </p:cBhvr>
                                    </p:animEffect>
                                  </p:childTnLst>
                                </p:cTn>
                              </p:par>
                            </p:childTnLst>
                          </p:cTn>
                        </p:par>
                        <p:par>
                          <p:cTn id="55" fill="hold">
                            <p:stCondLst>
                              <p:cond delay="6500"/>
                            </p:stCondLst>
                            <p:childTnLst>
                              <p:par>
                                <p:cTn id="56" presetID="12" presetClass="entr" presetSubtype="1" fill="hold" grpId="0" nodeType="afterEffect">
                                  <p:stCondLst>
                                    <p:cond delay="0"/>
                                  </p:stCondLst>
                                  <p:childTnLst>
                                    <p:set>
                                      <p:cBhvr>
                                        <p:cTn id="57" dur="1" fill="hold">
                                          <p:stCondLst>
                                            <p:cond delay="0"/>
                                          </p:stCondLst>
                                        </p:cTn>
                                        <p:tgtEl>
                                          <p:spTgt spid="102"/>
                                        </p:tgtEl>
                                        <p:attrNameLst>
                                          <p:attrName>style.visibility</p:attrName>
                                        </p:attrNameLst>
                                      </p:cBhvr>
                                      <p:to>
                                        <p:strVal val="visible"/>
                                      </p:to>
                                    </p:set>
                                    <p:anim calcmode="lin" valueType="num">
                                      <p:cBhvr additive="base">
                                        <p:cTn id="58" dur="500"/>
                                        <p:tgtEl>
                                          <p:spTgt spid="102"/>
                                        </p:tgtEl>
                                        <p:attrNameLst>
                                          <p:attrName>ppt_y</p:attrName>
                                        </p:attrNameLst>
                                      </p:cBhvr>
                                      <p:tavLst>
                                        <p:tav tm="0">
                                          <p:val>
                                            <p:strVal val="#ppt_y-#ppt_h*1.125000"/>
                                          </p:val>
                                        </p:tav>
                                        <p:tav tm="100000">
                                          <p:val>
                                            <p:strVal val="#ppt_y"/>
                                          </p:val>
                                        </p:tav>
                                      </p:tavLst>
                                    </p:anim>
                                    <p:animEffect transition="in" filter="wipe(down)">
                                      <p:cBhvr>
                                        <p:cTn id="59" dur="500"/>
                                        <p:tgtEl>
                                          <p:spTgt spid="102"/>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83"/>
                                        </p:tgtEl>
                                        <p:attrNameLst>
                                          <p:attrName>style.visibility</p:attrName>
                                        </p:attrNameLst>
                                      </p:cBhvr>
                                      <p:to>
                                        <p:strVal val="visible"/>
                                      </p:to>
                                    </p:set>
                                    <p:animEffect transition="in" filter="wipe(left)">
                                      <p:cBhvr>
                                        <p:cTn id="63" dur="500"/>
                                        <p:tgtEl>
                                          <p:spTgt spid="83"/>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left)">
                                      <p:cBhvr>
                                        <p:cTn id="67" dur="500"/>
                                        <p:tgtEl>
                                          <p:spTgt spid="96"/>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wipe(left)">
                                      <p:cBhvr>
                                        <p:cTn id="71"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60" grpId="0" animBg="1"/>
      <p:bldP spid="81" grpId="0" animBg="1"/>
      <p:bldP spid="82" grpId="0" animBg="1"/>
      <p:bldP spid="83" grpId="0" animBg="1"/>
      <p:bldP spid="100" grpId="0" animBg="1"/>
      <p:bldP spid="101" grpId="0" animBg="1"/>
      <p:bldP spid="10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48" name="流程图: 可选过程 47"/>
          <p:cNvSpPr>
            <a:spLocks noChangeArrowheads="1"/>
          </p:cNvSpPr>
          <p:nvPr/>
        </p:nvSpPr>
        <p:spPr bwMode="auto">
          <a:xfrm>
            <a:off x="3168650" y="1527176"/>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chemeClr val="bg1"/>
              </a:solidFill>
              <a:latin typeface="宋体" pitchFamily="2" charset="-122"/>
              <a:sym typeface="宋体" pitchFamily="2" charset="-122"/>
            </a:endParaRPr>
          </a:p>
        </p:txBody>
      </p:sp>
      <p:sp>
        <p:nvSpPr>
          <p:cNvPr id="49" name="流程图: 可选过程 48"/>
          <p:cNvSpPr>
            <a:spLocks noChangeArrowheads="1"/>
          </p:cNvSpPr>
          <p:nvPr/>
        </p:nvSpPr>
        <p:spPr bwMode="auto">
          <a:xfrm>
            <a:off x="3168651" y="1546226"/>
            <a:ext cx="3667125" cy="250824"/>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chemeClr val="bg1"/>
              </a:solidFill>
              <a:latin typeface="宋体" pitchFamily="2" charset="-122"/>
              <a:sym typeface="宋体" pitchFamily="2" charset="-122"/>
            </a:endParaRPr>
          </a:p>
        </p:txBody>
      </p:sp>
      <p:sp>
        <p:nvSpPr>
          <p:cNvPr id="50" name="圆角矩形标注 49"/>
          <p:cNvSpPr>
            <a:spLocks noChangeArrowheads="1"/>
          </p:cNvSpPr>
          <p:nvPr/>
        </p:nvSpPr>
        <p:spPr bwMode="auto">
          <a:xfrm>
            <a:off x="5651500" y="1995489"/>
            <a:ext cx="504825"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51" name="流程图: 可选过程 50"/>
          <p:cNvSpPr>
            <a:spLocks noChangeArrowheads="1"/>
          </p:cNvSpPr>
          <p:nvPr/>
        </p:nvSpPr>
        <p:spPr bwMode="auto">
          <a:xfrm>
            <a:off x="3168650" y="2319339"/>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chemeClr val="bg1"/>
              </a:solidFill>
              <a:latin typeface="宋体" pitchFamily="2" charset="-122"/>
              <a:sym typeface="宋体" pitchFamily="2" charset="-122"/>
            </a:endParaRPr>
          </a:p>
        </p:txBody>
      </p:sp>
      <p:sp>
        <p:nvSpPr>
          <p:cNvPr id="52" name="流程图: 可选过程 51"/>
          <p:cNvSpPr>
            <a:spLocks noChangeArrowheads="1"/>
          </p:cNvSpPr>
          <p:nvPr/>
        </p:nvSpPr>
        <p:spPr bwMode="auto">
          <a:xfrm>
            <a:off x="3168651" y="2336800"/>
            <a:ext cx="2627313" cy="252413"/>
          </a:xfrm>
          <a:prstGeom prst="flowChartAlternateProcess">
            <a:avLst/>
          </a:prstGeom>
          <a:solidFill>
            <a:srgbClr val="FF6E00"/>
          </a:solidFill>
          <a:ln>
            <a:noFill/>
          </a:ln>
        </p:spPr>
        <p:txBody>
          <a:bodyPr lIns="91430" tIns="45716" rIns="91430" bIns="45716" anchor="ctr"/>
          <a:lstStyle/>
          <a:p>
            <a:pPr algn="ctr"/>
            <a:endParaRPr lang="zh-CN" altLang="zh-CN">
              <a:solidFill>
                <a:schemeClr val="bg1"/>
              </a:solidFill>
              <a:latin typeface="宋体" pitchFamily="2" charset="-122"/>
              <a:sym typeface="宋体" pitchFamily="2" charset="-122"/>
            </a:endParaRPr>
          </a:p>
        </p:txBody>
      </p:sp>
      <p:sp>
        <p:nvSpPr>
          <p:cNvPr id="53" name="流程图: 可选过程 52"/>
          <p:cNvSpPr>
            <a:spLocks noChangeArrowheads="1"/>
          </p:cNvSpPr>
          <p:nvPr/>
        </p:nvSpPr>
        <p:spPr bwMode="auto">
          <a:xfrm>
            <a:off x="3203576"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chemeClr val="bg1"/>
              </a:solidFill>
              <a:latin typeface="宋体" pitchFamily="2" charset="-122"/>
              <a:sym typeface="宋体" pitchFamily="2" charset="-122"/>
            </a:endParaRPr>
          </a:p>
        </p:txBody>
      </p:sp>
      <p:sp>
        <p:nvSpPr>
          <p:cNvPr id="54" name="流程图: 可选过程 53"/>
          <p:cNvSpPr>
            <a:spLocks noChangeArrowheads="1"/>
          </p:cNvSpPr>
          <p:nvPr/>
        </p:nvSpPr>
        <p:spPr bwMode="auto">
          <a:xfrm>
            <a:off x="3203575" y="3057525"/>
            <a:ext cx="1797050" cy="252413"/>
          </a:xfrm>
          <a:prstGeom prst="flowChartAlternateProcess">
            <a:avLst/>
          </a:prstGeom>
          <a:solidFill>
            <a:srgbClr val="FF6E00"/>
          </a:solidFill>
          <a:ln>
            <a:noFill/>
          </a:ln>
        </p:spPr>
        <p:txBody>
          <a:bodyPr lIns="91430" tIns="45716" rIns="91430" bIns="45716" anchor="ctr"/>
          <a:lstStyle/>
          <a:p>
            <a:pPr algn="ctr"/>
            <a:endParaRPr lang="zh-CN" altLang="zh-CN">
              <a:solidFill>
                <a:schemeClr val="bg1"/>
              </a:solidFill>
              <a:latin typeface="宋体" pitchFamily="2" charset="-122"/>
              <a:sym typeface="宋体" pitchFamily="2" charset="-122"/>
            </a:endParaRPr>
          </a:p>
        </p:txBody>
      </p:sp>
      <p:sp>
        <p:nvSpPr>
          <p:cNvPr id="74" name="流程图: 可选过程 73"/>
          <p:cNvSpPr>
            <a:spLocks noChangeArrowheads="1"/>
          </p:cNvSpPr>
          <p:nvPr/>
        </p:nvSpPr>
        <p:spPr bwMode="auto">
          <a:xfrm>
            <a:off x="3203576" y="3832226"/>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chemeClr val="bg1"/>
              </a:solidFill>
              <a:latin typeface="宋体" pitchFamily="2" charset="-122"/>
              <a:sym typeface="宋体" pitchFamily="2" charset="-122"/>
            </a:endParaRPr>
          </a:p>
        </p:txBody>
      </p:sp>
      <p:sp>
        <p:nvSpPr>
          <p:cNvPr id="75" name="流程图: 可选过程 74"/>
          <p:cNvSpPr>
            <a:spLocks noChangeArrowheads="1"/>
          </p:cNvSpPr>
          <p:nvPr/>
        </p:nvSpPr>
        <p:spPr bwMode="auto">
          <a:xfrm>
            <a:off x="3203576" y="3849690"/>
            <a:ext cx="4464050" cy="252411"/>
          </a:xfrm>
          <a:prstGeom prst="flowChartAlternateProcess">
            <a:avLst/>
          </a:prstGeom>
          <a:solidFill>
            <a:srgbClr val="C80000"/>
          </a:solidFill>
          <a:ln>
            <a:noFill/>
          </a:ln>
        </p:spPr>
        <p:txBody>
          <a:bodyPr lIns="91430" tIns="45716" rIns="91430" bIns="45716" anchor="ctr"/>
          <a:lstStyle/>
          <a:p>
            <a:pPr algn="ctr"/>
            <a:endParaRPr lang="zh-CN" altLang="zh-CN">
              <a:solidFill>
                <a:schemeClr val="bg1"/>
              </a:solidFill>
              <a:latin typeface="宋体" pitchFamily="2" charset="-122"/>
              <a:sym typeface="宋体" pitchFamily="2" charset="-122"/>
            </a:endParaRPr>
          </a:p>
        </p:txBody>
      </p:sp>
      <p:sp>
        <p:nvSpPr>
          <p:cNvPr id="76" name="圆角矩形标注 75"/>
          <p:cNvSpPr>
            <a:spLocks noChangeArrowheads="1"/>
          </p:cNvSpPr>
          <p:nvPr/>
        </p:nvSpPr>
        <p:spPr bwMode="auto">
          <a:xfrm>
            <a:off x="4860924" y="2716214"/>
            <a:ext cx="503238"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77" name="圆角矩形标注 76"/>
          <p:cNvSpPr>
            <a:spLocks noChangeArrowheads="1"/>
          </p:cNvSpPr>
          <p:nvPr/>
        </p:nvSpPr>
        <p:spPr bwMode="auto">
          <a:xfrm>
            <a:off x="6661151" y="1203326"/>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78" name="圆角矩形标注 77"/>
          <p:cNvSpPr>
            <a:spLocks noChangeArrowheads="1"/>
          </p:cNvSpPr>
          <p:nvPr/>
        </p:nvSpPr>
        <p:spPr bwMode="auto">
          <a:xfrm>
            <a:off x="7524751" y="3471864"/>
            <a:ext cx="503238" cy="252411"/>
          </a:xfrm>
          <a:prstGeom prst="wedgeRoundRectCallout">
            <a:avLst>
              <a:gd name="adj1" fmla="val -24569"/>
              <a:gd name="adj2" fmla="val 69968"/>
              <a:gd name="adj3" fmla="val 16667"/>
            </a:avLst>
          </a:prstGeom>
          <a:solidFill>
            <a:srgbClr val="C800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79" name="直接连接符 78"/>
          <p:cNvSpPr>
            <a:spLocks noChangeShapeType="1"/>
          </p:cNvSpPr>
          <p:nvPr/>
        </p:nvSpPr>
        <p:spPr bwMode="auto">
          <a:xfrm>
            <a:off x="2987675" y="1419226"/>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lIns="91430" tIns="45716" rIns="91430" bIns="45716"/>
          <a:lstStyle/>
          <a:p>
            <a:endParaRPr lang="zh-CN" altLang="en-US">
              <a:solidFill>
                <a:schemeClr val="bg1"/>
              </a:solidFill>
            </a:endParaRPr>
          </a:p>
        </p:txBody>
      </p:sp>
      <p:sp>
        <p:nvSpPr>
          <p:cNvPr id="80" name="TextBox 16"/>
          <p:cNvSpPr>
            <a:spLocks noChangeArrowheads="1"/>
          </p:cNvSpPr>
          <p:nvPr/>
        </p:nvSpPr>
        <p:spPr bwMode="auto">
          <a:xfrm>
            <a:off x="755800" y="1203598"/>
            <a:ext cx="2232025" cy="323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pPr>
            <a:r>
              <a:rPr lang="zh-CN" altLang="en-US" sz="1700" b="1" dirty="0">
                <a:solidFill>
                  <a:schemeClr val="bg1"/>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chemeClr val="bg1"/>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chemeClr val="bg1"/>
                </a:solidFill>
                <a:latin typeface="微软雅黑" pitchFamily="34" charset="-122"/>
                <a:ea typeface="微软雅黑" pitchFamily="34" charset="-122"/>
                <a:sym typeface="微软雅黑" pitchFamily="34" charset="-122"/>
              </a:rPr>
              <a:t>点击添加图表说明</a:t>
            </a:r>
            <a:endParaRPr lang="en-US" altLang="zh-CN" sz="1700" b="1" dirty="0">
              <a:solidFill>
                <a:schemeClr val="bg1"/>
              </a:solidFill>
              <a:latin typeface="微软雅黑" pitchFamily="34" charset="-122"/>
              <a:ea typeface="微软雅黑" pitchFamily="34" charset="-122"/>
              <a:sym typeface="微软雅黑" pitchFamily="34" charset="-122"/>
            </a:endParaRPr>
          </a:p>
          <a:p>
            <a:pPr algn="ctr">
              <a:lnSpc>
                <a:spcPct val="300000"/>
              </a:lnSpc>
            </a:pPr>
            <a:r>
              <a:rPr lang="zh-CN" altLang="en-US" sz="1700" b="1" dirty="0">
                <a:solidFill>
                  <a:schemeClr val="bg1"/>
                </a:solidFill>
                <a:latin typeface="微软雅黑" pitchFamily="34" charset="-122"/>
                <a:ea typeface="微软雅黑" pitchFamily="34" charset="-122"/>
                <a:sym typeface="微软雅黑" pitchFamily="34" charset="-122"/>
              </a:rPr>
              <a:t>点击添加图表说明</a:t>
            </a:r>
            <a:endParaRPr lang="zh-CN" altLang="en-US" sz="17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p14:dur="10" advTm="8000">
        <p14:switch dir="r"/>
      </p:transition>
    </mc:Choice>
    <mc:Fallback xmlns="">
      <p:transition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4)">
                                      <p:cBhvr>
                                        <p:cTn id="7" dur="10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1000"/>
                                        <p:tgtEl>
                                          <p:spTgt spid="8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0"/>
                                        <p:tgtEl>
                                          <p:spTgt spid="77"/>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52"/>
                                        </p:tgtEl>
                                        <p:attrNameLst>
                                          <p:attrName>style.visibility</p:attrName>
                                        </p:attrNameLst>
                                      </p:cBhvr>
                                      <p:to>
                                        <p:strVal val="visible"/>
                                      </p:to>
                                    </p:set>
                                    <p:animEffect transition="in" filter="wipe(left)">
                                      <p:cBhvr>
                                        <p:cTn id="38" dur="500"/>
                                        <p:tgtEl>
                                          <p:spTgt spid="52"/>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par>
                                <p:cTn id="42" presetID="22" presetClass="entr" presetSubtype="8" fill="hold" grpId="0" nodeType="withEffect">
                                  <p:stCondLst>
                                    <p:cond delay="100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par>
                                <p:cTn id="45" presetID="10" presetClass="entr" presetSubtype="0" fill="hold" grpId="0" nodeType="withEffect">
                                  <p:stCondLst>
                                    <p:cond delay="1500"/>
                                  </p:stCondLst>
                                  <p:childTnLst>
                                    <p:set>
                                      <p:cBhvr>
                                        <p:cTn id="46" dur="1" fill="hold">
                                          <p:stCondLst>
                                            <p:cond delay="0"/>
                                          </p:stCondLst>
                                        </p:cTn>
                                        <p:tgtEl>
                                          <p:spTgt spid="76"/>
                                        </p:tgtEl>
                                        <p:attrNameLst>
                                          <p:attrName>style.visibility</p:attrName>
                                        </p:attrNameLst>
                                      </p:cBhvr>
                                      <p:to>
                                        <p:strVal val="visible"/>
                                      </p:to>
                                    </p:set>
                                    <p:animEffect transition="in" filter="fade">
                                      <p:cBhvr>
                                        <p:cTn id="47" dur="500"/>
                                        <p:tgtEl>
                                          <p:spTgt spid="76"/>
                                        </p:tgtEl>
                                      </p:cBhvr>
                                    </p:animEffect>
                                  </p:childTnLst>
                                </p:cTn>
                              </p:par>
                              <p:par>
                                <p:cTn id="48" presetID="22" presetClass="entr" presetSubtype="8" fill="hold" grpId="0" nodeType="withEffect">
                                  <p:stCondLst>
                                    <p:cond delay="150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8" grpId="0" animBg="1"/>
      <p:bldP spid="49" grpId="0" animBg="1"/>
      <p:bldP spid="50" grpId="0" animBg="1"/>
      <p:bldP spid="51" grpId="0" animBg="1"/>
      <p:bldP spid="52" grpId="0" animBg="1"/>
      <p:bldP spid="53" grpId="0" animBg="1"/>
      <p:bldP spid="54" grpId="0" animBg="1"/>
      <p:bldP spid="74" grpId="0" animBg="1"/>
      <p:bldP spid="75" grpId="0" animBg="1"/>
      <p:bldP spid="76" grpId="0" animBg="1"/>
      <p:bldP spid="77" grpId="0" animBg="1"/>
      <p:bldP spid="78" grpId="0" animBg="1"/>
      <p:bldP spid="79" grpId="0" animBg="1"/>
      <p:bldP spid="8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grpSp>
        <p:nvGrpSpPr>
          <p:cNvPr id="38" name="组合 37"/>
          <p:cNvGrpSpPr/>
          <p:nvPr/>
        </p:nvGrpSpPr>
        <p:grpSpPr>
          <a:xfrm>
            <a:off x="7156834" y="2162161"/>
            <a:ext cx="1577802" cy="1309123"/>
            <a:chOff x="7737176" y="3044094"/>
            <a:chExt cx="1677511" cy="1374579"/>
          </a:xfrm>
        </p:grpSpPr>
        <p:grpSp>
          <p:nvGrpSpPr>
            <p:cNvPr id="39" name="组合 38"/>
            <p:cNvGrpSpPr/>
            <p:nvPr/>
          </p:nvGrpSpPr>
          <p:grpSpPr>
            <a:xfrm>
              <a:off x="7737176" y="3044094"/>
              <a:ext cx="1677511" cy="1374579"/>
              <a:chOff x="7647017" y="2699415"/>
              <a:chExt cx="2617944" cy="2145185"/>
            </a:xfrm>
          </p:grpSpPr>
          <p:sp>
            <p:nvSpPr>
              <p:cNvPr id="41"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863717">
                  <a:defRPr/>
                </a:pPr>
                <a:endParaRPr lang="zh-CN" altLang="en-US" sz="1700" kern="0" dirty="0">
                  <a:solidFill>
                    <a:schemeClr val="bg1"/>
                  </a:solidFill>
                  <a:latin typeface="+mj-ea"/>
                  <a:ea typeface="+mj-ea"/>
                </a:endParaRPr>
              </a:p>
            </p:txBody>
          </p:sp>
          <p:sp>
            <p:nvSpPr>
              <p:cNvPr id="42" name="Oval 19"/>
              <p:cNvSpPr>
                <a:spLocks noChangeArrowheads="1"/>
              </p:cNvSpPr>
              <p:nvPr/>
            </p:nvSpPr>
            <p:spPr bwMode="auto">
              <a:xfrm>
                <a:off x="8011516" y="2699415"/>
                <a:ext cx="1931237" cy="1931674"/>
              </a:xfrm>
              <a:prstGeom prst="ellipse">
                <a:avLst/>
              </a:prstGeom>
              <a:solidFill>
                <a:schemeClr val="accent2"/>
              </a:solidFill>
              <a:ln w="25400" cap="flat" cmpd="sng" algn="ctr">
                <a:noFill/>
                <a:prstDash val="solid"/>
              </a:ln>
              <a:effectLst/>
            </p:spPr>
            <p:txBody>
              <a:bodyPr rtlCol="0" anchor="ctr"/>
              <a:lstStyle/>
              <a:p>
                <a:pPr algn="ctr"/>
                <a:endParaRPr lang="zh-CN" altLang="en-US" sz="2000" kern="0" dirty="0">
                  <a:solidFill>
                    <a:schemeClr val="bg1"/>
                  </a:solidFill>
                  <a:latin typeface="+mj-ea"/>
                  <a:ea typeface="+mj-ea"/>
                </a:endParaRPr>
              </a:p>
            </p:txBody>
          </p:sp>
          <p:sp>
            <p:nvSpPr>
              <p:cNvPr id="43"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63717">
                  <a:defRPr/>
                </a:pPr>
                <a:endParaRPr lang="zh-CN" altLang="en-US" sz="1700" kern="0" dirty="0">
                  <a:solidFill>
                    <a:schemeClr val="bg1"/>
                  </a:solidFill>
                  <a:latin typeface="+mj-ea"/>
                  <a:ea typeface="+mj-ea"/>
                </a:endParaRPr>
              </a:p>
            </p:txBody>
          </p:sp>
        </p:grpSp>
        <p:sp>
          <p:nvSpPr>
            <p:cNvPr id="40" name="TextBox 39"/>
            <p:cNvSpPr txBox="1"/>
            <p:nvPr/>
          </p:nvSpPr>
          <p:spPr>
            <a:xfrm>
              <a:off x="7996224" y="3408610"/>
              <a:ext cx="1137112" cy="549381"/>
            </a:xfrm>
            <a:prstGeom prst="rect">
              <a:avLst/>
            </a:prstGeom>
            <a:noFill/>
          </p:spPr>
          <p:txBody>
            <a:bodyPr wrap="none" rtlCol="0">
              <a:spAutoFit/>
            </a:bodyPr>
            <a:lstStyle/>
            <a:p>
              <a:pPr defTabSz="863717">
                <a:defRPr/>
              </a:pPr>
              <a:r>
                <a:rPr lang="en-US" altLang="zh-CN" sz="2800" i="1" kern="0" dirty="0" smtClean="0">
                  <a:solidFill>
                    <a:schemeClr val="bg1"/>
                  </a:solidFill>
                  <a:latin typeface="+mj-ea"/>
                  <a:ea typeface="+mj-ea"/>
                </a:rPr>
                <a:t>2016</a:t>
              </a:r>
              <a:endParaRPr lang="zh-CN" altLang="en-US" sz="2800" i="1" kern="0" dirty="0">
                <a:solidFill>
                  <a:schemeClr val="bg1"/>
                </a:solidFill>
                <a:latin typeface="+mj-ea"/>
                <a:ea typeface="+mj-ea"/>
              </a:endParaRPr>
            </a:p>
          </p:txBody>
        </p:sp>
      </p:grpSp>
      <p:sp>
        <p:nvSpPr>
          <p:cNvPr id="44" name="AutoShape 7"/>
          <p:cNvSpPr>
            <a:spLocks noChangeArrowheads="1"/>
          </p:cNvSpPr>
          <p:nvPr/>
        </p:nvSpPr>
        <p:spPr bwMode="auto">
          <a:xfrm>
            <a:off x="539552" y="2354691"/>
            <a:ext cx="6437171" cy="872369"/>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lIns="86371" tIns="43186" rIns="86371" bIns="43186" anchor="ctr"/>
          <a:lstStyle/>
          <a:p>
            <a:pPr marL="337390" indent="-337390">
              <a:lnSpc>
                <a:spcPct val="120000"/>
              </a:lnSpc>
              <a:defRPr/>
            </a:pPr>
            <a:endParaRPr lang="zh-CN" altLang="en-US" sz="1100" b="0" kern="0" dirty="0">
              <a:solidFill>
                <a:schemeClr val="bg1"/>
              </a:solidFill>
              <a:latin typeface="Arial" pitchFamily="34" charset="0"/>
              <a:ea typeface="微软雅黑" pitchFamily="34" charset="-122"/>
            </a:endParaRPr>
          </a:p>
        </p:txBody>
      </p:sp>
      <p:sp>
        <p:nvSpPr>
          <p:cNvPr id="45" name="AutoShape 8"/>
          <p:cNvSpPr>
            <a:spLocks noChangeArrowheads="1"/>
          </p:cNvSpPr>
          <p:nvPr/>
        </p:nvSpPr>
        <p:spPr bwMode="auto">
          <a:xfrm>
            <a:off x="4945078"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chemeClr val="bg1"/>
              </a:solidFill>
              <a:latin typeface="微软雅黑" pitchFamily="34" charset="-122"/>
              <a:ea typeface="微软雅黑" pitchFamily="34" charset="-122"/>
            </a:endParaRPr>
          </a:p>
        </p:txBody>
      </p:sp>
      <p:sp>
        <p:nvSpPr>
          <p:cNvPr id="46" name="AutoShape 8"/>
          <p:cNvSpPr>
            <a:spLocks noChangeArrowheads="1"/>
          </p:cNvSpPr>
          <p:nvPr/>
        </p:nvSpPr>
        <p:spPr bwMode="auto">
          <a:xfrm>
            <a:off x="3265921" y="2342232"/>
            <a:ext cx="533608" cy="893535"/>
          </a:xfrm>
          <a:prstGeom prst="chevron">
            <a:avLst>
              <a:gd name="adj" fmla="val 55472"/>
            </a:avLst>
          </a:prstGeom>
          <a:solidFill>
            <a:schemeClr val="accent1"/>
          </a:solidFill>
          <a:ln w="25400" cap="flat" cmpd="sng" algn="ctr">
            <a:noFill/>
            <a:prstDash val="solid"/>
          </a:ln>
          <a:effectLst/>
        </p:spPr>
        <p:txBody>
          <a:bodyPr lIns="86371" tIns="43186" rIns="86371" bIns="43186" rtlCol="0" anchor="ctr"/>
          <a:lstStyle/>
          <a:p>
            <a:pPr algn="ctr"/>
            <a:endParaRPr lang="zh-CN" altLang="en-US" sz="2000" b="0" kern="0" dirty="0">
              <a:solidFill>
                <a:schemeClr val="bg1"/>
              </a:solidFill>
              <a:latin typeface="微软雅黑" pitchFamily="34" charset="-122"/>
              <a:ea typeface="微软雅黑" pitchFamily="34" charset="-122"/>
            </a:endParaRPr>
          </a:p>
        </p:txBody>
      </p:sp>
      <p:sp>
        <p:nvSpPr>
          <p:cNvPr id="47" name="AutoShape 8"/>
          <p:cNvSpPr>
            <a:spLocks noChangeArrowheads="1"/>
          </p:cNvSpPr>
          <p:nvPr/>
        </p:nvSpPr>
        <p:spPr bwMode="auto">
          <a:xfrm>
            <a:off x="1623200"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chemeClr val="bg1"/>
              </a:solidFill>
              <a:latin typeface="微软雅黑" pitchFamily="34" charset="-122"/>
              <a:ea typeface="微软雅黑" pitchFamily="34" charset="-122"/>
            </a:endParaRPr>
          </a:p>
        </p:txBody>
      </p:sp>
      <p:sp>
        <p:nvSpPr>
          <p:cNvPr id="48" name="AutoShape 8"/>
          <p:cNvSpPr>
            <a:spLocks noChangeArrowheads="1"/>
          </p:cNvSpPr>
          <p:nvPr/>
        </p:nvSpPr>
        <p:spPr bwMode="auto">
          <a:xfrm>
            <a:off x="6624235" y="2342232"/>
            <a:ext cx="533608" cy="893535"/>
          </a:xfrm>
          <a:prstGeom prst="chevron">
            <a:avLst>
              <a:gd name="adj" fmla="val 55472"/>
            </a:avLst>
          </a:prstGeom>
          <a:solidFill>
            <a:schemeClr val="accent3"/>
          </a:solidFill>
          <a:ln w="25400" cap="flat" cmpd="sng" algn="ctr">
            <a:noFill/>
            <a:prstDash val="solid"/>
          </a:ln>
          <a:effectLst/>
        </p:spPr>
        <p:txBody>
          <a:bodyPr lIns="86371" tIns="43186" rIns="86371" bIns="43186" rtlCol="0" anchor="ctr"/>
          <a:lstStyle/>
          <a:p>
            <a:pPr algn="ctr"/>
            <a:endParaRPr lang="zh-CN" altLang="en-US" sz="2000" b="0" kern="0" dirty="0">
              <a:solidFill>
                <a:schemeClr val="bg1"/>
              </a:solidFill>
              <a:latin typeface="微软雅黑" pitchFamily="34" charset="-122"/>
              <a:ea typeface="微软雅黑" pitchFamily="34" charset="-122"/>
            </a:endParaRPr>
          </a:p>
        </p:txBody>
      </p:sp>
      <p:sp>
        <p:nvSpPr>
          <p:cNvPr id="49" name="TextBox 48"/>
          <p:cNvSpPr txBox="1"/>
          <p:nvPr/>
        </p:nvSpPr>
        <p:spPr>
          <a:xfrm>
            <a:off x="810464" y="2615002"/>
            <a:ext cx="74509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kern="0" dirty="0" smtClean="0">
                <a:solidFill>
                  <a:schemeClr val="bg1"/>
                </a:solidFill>
                <a:latin typeface="+mj-ea"/>
                <a:ea typeface="+mj-ea"/>
              </a:rPr>
              <a:t>2012</a:t>
            </a:r>
            <a:endParaRPr lang="zh-CN" altLang="en-US" kern="0" dirty="0">
              <a:solidFill>
                <a:schemeClr val="bg1"/>
              </a:solidFill>
              <a:latin typeface="+mj-ea"/>
              <a:ea typeface="+mj-ea"/>
            </a:endParaRPr>
          </a:p>
        </p:txBody>
      </p:sp>
      <p:sp>
        <p:nvSpPr>
          <p:cNvPr id="50" name="TextBox 49"/>
          <p:cNvSpPr txBox="1"/>
          <p:nvPr/>
        </p:nvSpPr>
        <p:spPr>
          <a:xfrm>
            <a:off x="2386173" y="2615002"/>
            <a:ext cx="74509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kern="0" dirty="0" smtClean="0">
                <a:solidFill>
                  <a:schemeClr val="bg1"/>
                </a:solidFill>
                <a:latin typeface="+mj-ea"/>
                <a:ea typeface="+mj-ea"/>
              </a:rPr>
              <a:t>2013</a:t>
            </a:r>
            <a:endParaRPr lang="zh-CN" altLang="en-US" kern="0" dirty="0">
              <a:solidFill>
                <a:schemeClr val="bg1"/>
              </a:solidFill>
              <a:latin typeface="+mj-ea"/>
              <a:ea typeface="+mj-ea"/>
            </a:endParaRPr>
          </a:p>
        </p:txBody>
      </p:sp>
      <p:sp>
        <p:nvSpPr>
          <p:cNvPr id="51" name="TextBox 50"/>
          <p:cNvSpPr txBox="1"/>
          <p:nvPr/>
        </p:nvSpPr>
        <p:spPr>
          <a:xfrm>
            <a:off x="4065330" y="2615002"/>
            <a:ext cx="745098" cy="364214"/>
          </a:xfrm>
          <a:prstGeom prst="rect">
            <a:avLst/>
          </a:prstGeom>
          <a:noFill/>
        </p:spPr>
        <p:txBody>
          <a:bodyPr wrap="none" lIns="86371" tIns="43186" rIns="86371" bIns="43186" rtlCol="0">
            <a:spAutoFit/>
          </a:bodyPr>
          <a:lstStyle/>
          <a:p>
            <a:pPr>
              <a:defRPr/>
            </a:pPr>
            <a:r>
              <a:rPr lang="en-US" altLang="zh-CN" i="1" kern="0" dirty="0" smtClean="0">
                <a:solidFill>
                  <a:schemeClr val="bg1"/>
                </a:solidFill>
                <a:latin typeface="+mj-ea"/>
                <a:ea typeface="+mj-ea"/>
              </a:rPr>
              <a:t>2014</a:t>
            </a:r>
            <a:endParaRPr lang="zh-CN" altLang="en-US" i="1" kern="0" dirty="0">
              <a:solidFill>
                <a:schemeClr val="bg1"/>
              </a:solidFill>
              <a:latin typeface="+mj-ea"/>
              <a:ea typeface="+mj-ea"/>
            </a:endParaRPr>
          </a:p>
        </p:txBody>
      </p:sp>
      <p:sp>
        <p:nvSpPr>
          <p:cNvPr id="52" name="TextBox 51"/>
          <p:cNvSpPr txBox="1"/>
          <p:nvPr/>
        </p:nvSpPr>
        <p:spPr>
          <a:xfrm>
            <a:off x="5744486" y="2615002"/>
            <a:ext cx="74509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kern="0" dirty="0" smtClean="0">
                <a:solidFill>
                  <a:schemeClr val="bg1"/>
                </a:solidFill>
                <a:latin typeface="+mj-ea"/>
                <a:ea typeface="+mj-ea"/>
              </a:rPr>
              <a:t>2015</a:t>
            </a:r>
            <a:endParaRPr lang="zh-CN" altLang="en-US" kern="0" dirty="0">
              <a:solidFill>
                <a:schemeClr val="bg1"/>
              </a:solidFill>
              <a:latin typeface="+mj-ea"/>
              <a:ea typeface="+mj-ea"/>
            </a:endParaRPr>
          </a:p>
        </p:txBody>
      </p:sp>
      <p:grpSp>
        <p:nvGrpSpPr>
          <p:cNvPr id="53" name="组合 52"/>
          <p:cNvGrpSpPr/>
          <p:nvPr/>
        </p:nvGrpSpPr>
        <p:grpSpPr>
          <a:xfrm>
            <a:off x="1149105" y="3080995"/>
            <a:ext cx="1811457" cy="1434970"/>
            <a:chOff x="941884" y="3983470"/>
            <a:chExt cx="1925931" cy="1506719"/>
          </a:xfrm>
        </p:grpSpPr>
        <p:cxnSp>
          <p:nvCxnSpPr>
            <p:cNvPr id="54" name="直接连接符 53"/>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55" name="TextBox 54"/>
            <p:cNvSpPr txBox="1"/>
            <p:nvPr/>
          </p:nvSpPr>
          <p:spPr>
            <a:xfrm>
              <a:off x="941884" y="4393273"/>
              <a:ext cx="1925931" cy="1096916"/>
            </a:xfrm>
            <a:prstGeom prst="rect">
              <a:avLst/>
            </a:prstGeom>
            <a:noFill/>
          </p:spPr>
          <p:txBody>
            <a:bodyPr wrap="square" rtlCol="0">
              <a:spAutoFit/>
            </a:bodyPr>
            <a:lstStyle/>
            <a:p>
              <a:pPr>
                <a:lnSpc>
                  <a:spcPct val="150000"/>
                </a:lnSpc>
                <a:defRPr/>
              </a:pPr>
              <a:r>
                <a:rPr lang="zh-CN" altLang="en-US" b="0" kern="0" dirty="0" smtClean="0">
                  <a:solidFill>
                    <a:schemeClr val="bg1"/>
                  </a:solidFill>
                  <a:latin typeface="+mn-ea"/>
                  <a:ea typeface="+mn-ea"/>
                </a:rPr>
                <a:t>此处添加</a:t>
              </a:r>
              <a:r>
                <a:rPr lang="zh-CN" altLang="en-US" b="0" kern="0" dirty="0">
                  <a:solidFill>
                    <a:schemeClr val="bg1"/>
                  </a:solidFill>
                  <a:latin typeface="+mn-ea"/>
                  <a:ea typeface="+mn-ea"/>
                </a:rPr>
                <a:t>标题</a:t>
              </a:r>
              <a:endParaRPr lang="en-US" altLang="zh-CN" b="0" kern="0" dirty="0" smtClean="0">
                <a:solidFill>
                  <a:schemeClr val="bg1"/>
                </a:solidFill>
                <a:latin typeface="+mn-ea"/>
                <a:ea typeface="+mn-ea"/>
              </a:endParaRPr>
            </a:p>
            <a:p>
              <a:pPr>
                <a:lnSpc>
                  <a:spcPct val="150000"/>
                </a:lnSpc>
                <a:defRPr/>
              </a:pPr>
              <a:r>
                <a:rPr lang="zh-CN" altLang="en-US" sz="1100" b="0" kern="0" dirty="0">
                  <a:solidFill>
                    <a:schemeClr val="bg1"/>
                  </a:solidFill>
                  <a:latin typeface="+mn-ea"/>
                  <a:ea typeface="+mn-ea"/>
                </a:rPr>
                <a:t>点击此处添加段落文本</a:t>
              </a:r>
            </a:p>
            <a:p>
              <a:pPr>
                <a:lnSpc>
                  <a:spcPct val="150000"/>
                </a:lnSpc>
                <a:defRPr/>
              </a:pPr>
              <a:r>
                <a:rPr lang="zh-CN" altLang="en-US" sz="1100" b="0" kern="0" dirty="0">
                  <a:solidFill>
                    <a:schemeClr val="bg1"/>
                  </a:solidFill>
                  <a:latin typeface="+mn-ea"/>
                  <a:ea typeface="+mn-ea"/>
                </a:rPr>
                <a:t>点击此处添加段落文本</a:t>
              </a:r>
            </a:p>
          </p:txBody>
        </p:sp>
      </p:grpSp>
      <p:grpSp>
        <p:nvGrpSpPr>
          <p:cNvPr id="56" name="组合 55"/>
          <p:cNvGrpSpPr/>
          <p:nvPr/>
        </p:nvGrpSpPr>
        <p:grpSpPr>
          <a:xfrm>
            <a:off x="2635776" y="1112769"/>
            <a:ext cx="1811457" cy="1430999"/>
            <a:chOff x="2293144" y="1916832"/>
            <a:chExt cx="1925931" cy="1502549"/>
          </a:xfrm>
        </p:grpSpPr>
        <p:cxnSp>
          <p:nvCxnSpPr>
            <p:cNvPr id="57" name="直接连接符 56"/>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58" name="TextBox 57"/>
            <p:cNvSpPr txBox="1"/>
            <p:nvPr/>
          </p:nvSpPr>
          <p:spPr>
            <a:xfrm>
              <a:off x="2293144" y="1916832"/>
              <a:ext cx="1925931" cy="1066446"/>
            </a:xfrm>
            <a:prstGeom prst="rect">
              <a:avLst/>
            </a:prstGeom>
            <a:noFill/>
          </p:spPr>
          <p:txBody>
            <a:bodyPr wrap="square" rtlCol="0">
              <a:spAutoFit/>
            </a:bodyPr>
            <a:lstStyle/>
            <a:p>
              <a:pPr>
                <a:lnSpc>
                  <a:spcPct val="150000"/>
                </a:lnSpc>
                <a:defRPr/>
              </a:pPr>
              <a:r>
                <a:rPr lang="zh-CN" altLang="en-US" b="0" kern="0" dirty="0" smtClean="0">
                  <a:solidFill>
                    <a:schemeClr val="bg1"/>
                  </a:solidFill>
                  <a:latin typeface="+mn-ea"/>
                  <a:ea typeface="+mn-ea"/>
                </a:rPr>
                <a:t>此处添加</a:t>
              </a:r>
              <a:r>
                <a:rPr lang="zh-CN" altLang="en-US" b="0" kern="0" dirty="0">
                  <a:solidFill>
                    <a:schemeClr val="bg1"/>
                  </a:solidFill>
                  <a:latin typeface="+mn-ea"/>
                  <a:ea typeface="+mn-ea"/>
                </a:rPr>
                <a:t>标题</a:t>
              </a:r>
              <a:endParaRPr lang="en-US" altLang="zh-CN" b="0" kern="0" dirty="0" smtClean="0">
                <a:solidFill>
                  <a:schemeClr val="bg1"/>
                </a:solidFill>
                <a:latin typeface="+mn-ea"/>
                <a:ea typeface="+mn-ea"/>
              </a:endParaRPr>
            </a:p>
            <a:p>
              <a:pPr>
                <a:lnSpc>
                  <a:spcPct val="150000"/>
                </a:lnSpc>
                <a:defRPr/>
              </a:pPr>
              <a:r>
                <a:rPr lang="zh-CN" altLang="en-US" sz="1100" b="0" kern="0" dirty="0">
                  <a:solidFill>
                    <a:schemeClr val="bg1"/>
                  </a:solidFill>
                  <a:latin typeface="+mn-ea"/>
                  <a:ea typeface="+mn-ea"/>
                </a:rPr>
                <a:t>点击此处添加段落文本</a:t>
              </a:r>
            </a:p>
            <a:p>
              <a:pPr>
                <a:lnSpc>
                  <a:spcPct val="150000"/>
                </a:lnSpc>
                <a:defRPr/>
              </a:pPr>
              <a:r>
                <a:rPr lang="zh-CN" altLang="en-US" sz="1100" b="0" kern="0" dirty="0">
                  <a:solidFill>
                    <a:schemeClr val="bg1"/>
                  </a:solidFill>
                  <a:latin typeface="+mn-ea"/>
                  <a:ea typeface="+mn-ea"/>
                </a:rPr>
                <a:t>点击此处添加段落文本</a:t>
              </a:r>
            </a:p>
          </p:txBody>
        </p:sp>
      </p:grpSp>
      <p:grpSp>
        <p:nvGrpSpPr>
          <p:cNvPr id="59" name="组合 58"/>
          <p:cNvGrpSpPr/>
          <p:nvPr/>
        </p:nvGrpSpPr>
        <p:grpSpPr>
          <a:xfrm>
            <a:off x="4279883" y="3101561"/>
            <a:ext cx="1811457" cy="1414405"/>
            <a:chOff x="3641104" y="3980384"/>
            <a:chExt cx="1925931" cy="1485125"/>
          </a:xfrm>
        </p:grpSpPr>
        <p:cxnSp>
          <p:nvCxnSpPr>
            <p:cNvPr id="60" name="直接连接符 59"/>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61" name="TextBox 60"/>
            <p:cNvSpPr txBox="1"/>
            <p:nvPr/>
          </p:nvSpPr>
          <p:spPr>
            <a:xfrm>
              <a:off x="3641104" y="4368593"/>
              <a:ext cx="1925931" cy="1096916"/>
            </a:xfrm>
            <a:prstGeom prst="rect">
              <a:avLst/>
            </a:prstGeom>
            <a:noFill/>
          </p:spPr>
          <p:txBody>
            <a:bodyPr wrap="square" rtlCol="0">
              <a:spAutoFit/>
            </a:bodyPr>
            <a:lstStyle/>
            <a:p>
              <a:pPr>
                <a:lnSpc>
                  <a:spcPct val="150000"/>
                </a:lnSpc>
                <a:defRPr/>
              </a:pPr>
              <a:r>
                <a:rPr lang="zh-CN" altLang="en-US" b="0" kern="0" dirty="0" smtClean="0">
                  <a:solidFill>
                    <a:schemeClr val="bg1"/>
                  </a:solidFill>
                  <a:latin typeface="+mn-ea"/>
                  <a:ea typeface="+mn-ea"/>
                </a:rPr>
                <a:t>此处添加</a:t>
              </a:r>
              <a:r>
                <a:rPr lang="zh-CN" altLang="en-US" b="0" kern="0" dirty="0">
                  <a:solidFill>
                    <a:schemeClr val="bg1"/>
                  </a:solidFill>
                  <a:latin typeface="+mn-ea"/>
                  <a:ea typeface="+mn-ea"/>
                </a:rPr>
                <a:t>标题</a:t>
              </a:r>
              <a:endParaRPr lang="en-US" altLang="zh-CN" b="0" kern="0" dirty="0" smtClean="0">
                <a:solidFill>
                  <a:schemeClr val="bg1"/>
                </a:solidFill>
                <a:latin typeface="+mn-ea"/>
                <a:ea typeface="+mn-ea"/>
              </a:endParaRPr>
            </a:p>
            <a:p>
              <a:pPr>
                <a:lnSpc>
                  <a:spcPct val="150000"/>
                </a:lnSpc>
                <a:defRPr/>
              </a:pPr>
              <a:r>
                <a:rPr lang="zh-CN" altLang="en-US" sz="1100" b="0" kern="0" dirty="0">
                  <a:solidFill>
                    <a:schemeClr val="bg1"/>
                  </a:solidFill>
                  <a:latin typeface="+mn-ea"/>
                  <a:ea typeface="+mn-ea"/>
                </a:rPr>
                <a:t>点击此处添加段落文本</a:t>
              </a:r>
            </a:p>
            <a:p>
              <a:pPr>
                <a:lnSpc>
                  <a:spcPct val="150000"/>
                </a:lnSpc>
                <a:defRPr/>
              </a:pPr>
              <a:r>
                <a:rPr lang="zh-CN" altLang="en-US" sz="1100" b="0" kern="0" dirty="0">
                  <a:solidFill>
                    <a:schemeClr val="bg1"/>
                  </a:solidFill>
                  <a:latin typeface="+mn-ea"/>
                  <a:ea typeface="+mn-ea"/>
                </a:rPr>
                <a:t>点击此处添加段落文本</a:t>
              </a:r>
            </a:p>
          </p:txBody>
        </p:sp>
      </p:grpSp>
      <p:grpSp>
        <p:nvGrpSpPr>
          <p:cNvPr id="62" name="组合 61"/>
          <p:cNvGrpSpPr/>
          <p:nvPr/>
        </p:nvGrpSpPr>
        <p:grpSpPr>
          <a:xfrm>
            <a:off x="5990281" y="1112769"/>
            <a:ext cx="1811457" cy="1430999"/>
            <a:chOff x="5044092" y="1916832"/>
            <a:chExt cx="1925931" cy="1502549"/>
          </a:xfrm>
        </p:grpSpPr>
        <p:cxnSp>
          <p:nvCxnSpPr>
            <p:cNvPr id="63" name="直接连接符 62"/>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64" name="TextBox 63"/>
            <p:cNvSpPr txBox="1"/>
            <p:nvPr/>
          </p:nvSpPr>
          <p:spPr>
            <a:xfrm>
              <a:off x="5044092" y="1916832"/>
              <a:ext cx="1925931" cy="1096916"/>
            </a:xfrm>
            <a:prstGeom prst="rect">
              <a:avLst/>
            </a:prstGeom>
            <a:noFill/>
          </p:spPr>
          <p:txBody>
            <a:bodyPr wrap="square" rtlCol="0">
              <a:spAutoFit/>
            </a:bodyPr>
            <a:lstStyle/>
            <a:p>
              <a:pPr>
                <a:lnSpc>
                  <a:spcPct val="150000"/>
                </a:lnSpc>
                <a:defRPr/>
              </a:pPr>
              <a:r>
                <a:rPr lang="zh-CN" altLang="en-US" b="0" kern="0" dirty="0" smtClean="0">
                  <a:solidFill>
                    <a:schemeClr val="bg1"/>
                  </a:solidFill>
                  <a:latin typeface="+mn-ea"/>
                  <a:ea typeface="+mn-ea"/>
                </a:rPr>
                <a:t>此处添加</a:t>
              </a:r>
              <a:r>
                <a:rPr lang="zh-CN" altLang="en-US" b="0" kern="0" dirty="0">
                  <a:solidFill>
                    <a:schemeClr val="bg1"/>
                  </a:solidFill>
                  <a:latin typeface="+mn-ea"/>
                  <a:ea typeface="+mn-ea"/>
                </a:rPr>
                <a:t>标题</a:t>
              </a:r>
              <a:endParaRPr lang="en-US" altLang="zh-CN" b="0" kern="0" dirty="0" smtClean="0">
                <a:solidFill>
                  <a:schemeClr val="bg1"/>
                </a:solidFill>
                <a:latin typeface="+mn-ea"/>
                <a:ea typeface="+mn-ea"/>
              </a:endParaRPr>
            </a:p>
            <a:p>
              <a:pPr>
                <a:lnSpc>
                  <a:spcPct val="150000"/>
                </a:lnSpc>
                <a:defRPr/>
              </a:pPr>
              <a:r>
                <a:rPr lang="zh-CN" altLang="en-US" sz="1100" b="0" kern="0" dirty="0">
                  <a:solidFill>
                    <a:schemeClr val="bg1"/>
                  </a:solidFill>
                  <a:latin typeface="+mn-ea"/>
                  <a:ea typeface="+mn-ea"/>
                </a:rPr>
                <a:t>点击此处添加段落文本</a:t>
              </a:r>
            </a:p>
            <a:p>
              <a:pPr>
                <a:lnSpc>
                  <a:spcPct val="150000"/>
                </a:lnSpc>
                <a:defRPr/>
              </a:pPr>
              <a:r>
                <a:rPr lang="zh-CN" altLang="en-US" sz="1100" b="0" kern="0" dirty="0">
                  <a:solidFill>
                    <a:schemeClr val="bg1"/>
                  </a:solidFill>
                  <a:latin typeface="+mn-ea"/>
                  <a:ea typeface="+mn-ea"/>
                </a:rPr>
                <a:t>点击此处添加段落文本</a:t>
              </a:r>
            </a:p>
          </p:txBody>
        </p:sp>
      </p:grpSp>
    </p:spTree>
    <p:extLst>
      <p:ext uri="{BB962C8B-B14F-4D97-AF65-F5344CB8AC3E}">
        <p14:creationId xmlns:p14="http://schemas.microsoft.com/office/powerpoint/2010/main" val="1488424583"/>
      </p:ext>
    </p:extLst>
  </p:cSld>
  <p:clrMapOvr>
    <a:masterClrMapping/>
  </p:clrMapOvr>
  <mc:AlternateContent xmlns:mc="http://schemas.openxmlformats.org/markup-compatibility/2006" xmlns:p14="http://schemas.microsoft.com/office/powerpoint/2010/main">
    <mc:Choice Requires="p14">
      <p:transition p14:dur="10" advTm="8000">
        <p14:warp dir="in"/>
      </p:transition>
    </mc:Choice>
    <mc:Fallback xmlns="">
      <p:transition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0-#ppt_w/2"/>
                                          </p:val>
                                        </p:tav>
                                        <p:tav tm="100000">
                                          <p:val>
                                            <p:strVal val="#ppt_x"/>
                                          </p:val>
                                        </p:tav>
                                      </p:tavLst>
                                    </p:anim>
                                    <p:anim calcmode="lin" valueType="num">
                                      <p:cBhvr additive="base">
                                        <p:cTn id="12" dur="500" fill="hold"/>
                                        <p:tgtEl>
                                          <p:spTgt spid="4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250" fill="hold"/>
                                        <p:tgtEl>
                                          <p:spTgt spid="47"/>
                                        </p:tgtEl>
                                        <p:attrNameLst>
                                          <p:attrName>ppt_x</p:attrName>
                                        </p:attrNameLst>
                                      </p:cBhvr>
                                      <p:tavLst>
                                        <p:tav tm="0">
                                          <p:val>
                                            <p:strVal val="0-#ppt_w/2"/>
                                          </p:val>
                                        </p:tav>
                                        <p:tav tm="100000">
                                          <p:val>
                                            <p:strVal val="#ppt_x"/>
                                          </p:val>
                                        </p:tav>
                                      </p:tavLst>
                                    </p:anim>
                                    <p:anim calcmode="lin" valueType="num">
                                      <p:cBhvr additive="base">
                                        <p:cTn id="17" dur="250" fill="hold"/>
                                        <p:tgtEl>
                                          <p:spTgt spid="47"/>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25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250" fill="hold"/>
                                        <p:tgtEl>
                                          <p:spTgt spid="46"/>
                                        </p:tgtEl>
                                        <p:attrNameLst>
                                          <p:attrName>ppt_x</p:attrName>
                                        </p:attrNameLst>
                                      </p:cBhvr>
                                      <p:tavLst>
                                        <p:tav tm="0">
                                          <p:val>
                                            <p:strVal val="0-#ppt_w/2"/>
                                          </p:val>
                                        </p:tav>
                                        <p:tav tm="100000">
                                          <p:val>
                                            <p:strVal val="#ppt_x"/>
                                          </p:val>
                                        </p:tav>
                                      </p:tavLst>
                                    </p:anim>
                                    <p:anim calcmode="lin" valueType="num">
                                      <p:cBhvr additive="base">
                                        <p:cTn id="21" dur="250" fill="hold"/>
                                        <p:tgtEl>
                                          <p:spTgt spid="46"/>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50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250" fill="hold"/>
                                        <p:tgtEl>
                                          <p:spTgt spid="45"/>
                                        </p:tgtEl>
                                        <p:attrNameLst>
                                          <p:attrName>ppt_x</p:attrName>
                                        </p:attrNameLst>
                                      </p:cBhvr>
                                      <p:tavLst>
                                        <p:tav tm="0">
                                          <p:val>
                                            <p:strVal val="0-#ppt_w/2"/>
                                          </p:val>
                                        </p:tav>
                                        <p:tav tm="100000">
                                          <p:val>
                                            <p:strVal val="#ppt_x"/>
                                          </p:val>
                                        </p:tav>
                                      </p:tavLst>
                                    </p:anim>
                                    <p:anim calcmode="lin" valueType="num">
                                      <p:cBhvr additive="base">
                                        <p:cTn id="25" dur="25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75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250" fill="hold"/>
                                        <p:tgtEl>
                                          <p:spTgt spid="48"/>
                                        </p:tgtEl>
                                        <p:attrNameLst>
                                          <p:attrName>ppt_x</p:attrName>
                                        </p:attrNameLst>
                                      </p:cBhvr>
                                      <p:tavLst>
                                        <p:tav tm="0">
                                          <p:val>
                                            <p:strVal val="0-#ppt_w/2"/>
                                          </p:val>
                                        </p:tav>
                                        <p:tav tm="100000">
                                          <p:val>
                                            <p:strVal val="#ppt_x"/>
                                          </p:val>
                                        </p:tav>
                                      </p:tavLst>
                                    </p:anim>
                                    <p:anim calcmode="lin" valueType="num">
                                      <p:cBhvr additive="base">
                                        <p:cTn id="29" dur="250" fill="hold"/>
                                        <p:tgtEl>
                                          <p:spTgt spid="48"/>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anim calcmode="lin" valueType="num">
                                      <p:cBhvr>
                                        <p:cTn id="34" dur="500" fill="hold"/>
                                        <p:tgtEl>
                                          <p:spTgt spid="49"/>
                                        </p:tgtEl>
                                        <p:attrNameLst>
                                          <p:attrName>ppt_x</p:attrName>
                                        </p:attrNameLst>
                                      </p:cBhvr>
                                      <p:tavLst>
                                        <p:tav tm="0">
                                          <p:val>
                                            <p:strVal val="#ppt_x"/>
                                          </p:val>
                                        </p:tav>
                                        <p:tav tm="100000">
                                          <p:val>
                                            <p:strVal val="#ppt_x"/>
                                          </p:val>
                                        </p:tav>
                                      </p:tavLst>
                                    </p:anim>
                                    <p:anim calcmode="lin" valueType="num">
                                      <p:cBhvr>
                                        <p:cTn id="35" dur="500" fill="hold"/>
                                        <p:tgtEl>
                                          <p:spTgt spid="4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anim calcmode="lin" valueType="num">
                                      <p:cBhvr>
                                        <p:cTn id="39" dur="500" fill="hold"/>
                                        <p:tgtEl>
                                          <p:spTgt spid="50"/>
                                        </p:tgtEl>
                                        <p:attrNameLst>
                                          <p:attrName>ppt_x</p:attrName>
                                        </p:attrNameLst>
                                      </p:cBhvr>
                                      <p:tavLst>
                                        <p:tav tm="0">
                                          <p:val>
                                            <p:strVal val="#ppt_x"/>
                                          </p:val>
                                        </p:tav>
                                        <p:tav tm="100000">
                                          <p:val>
                                            <p:strVal val="#ppt_x"/>
                                          </p:val>
                                        </p:tav>
                                      </p:tavLst>
                                    </p:anim>
                                    <p:anim calcmode="lin" valueType="num">
                                      <p:cBhvr>
                                        <p:cTn id="40" dur="500" fill="hold"/>
                                        <p:tgtEl>
                                          <p:spTgt spid="5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anim calcmode="lin" valueType="num">
                                      <p:cBhvr>
                                        <p:cTn id="44" dur="500" fill="hold"/>
                                        <p:tgtEl>
                                          <p:spTgt spid="51"/>
                                        </p:tgtEl>
                                        <p:attrNameLst>
                                          <p:attrName>ppt_x</p:attrName>
                                        </p:attrNameLst>
                                      </p:cBhvr>
                                      <p:tavLst>
                                        <p:tav tm="0">
                                          <p:val>
                                            <p:strVal val="#ppt_x"/>
                                          </p:val>
                                        </p:tav>
                                        <p:tav tm="100000">
                                          <p:val>
                                            <p:strVal val="#ppt_x"/>
                                          </p:val>
                                        </p:tav>
                                      </p:tavLst>
                                    </p:anim>
                                    <p:anim calcmode="lin" valueType="num">
                                      <p:cBhvr>
                                        <p:cTn id="45" dur="500" fill="hold"/>
                                        <p:tgtEl>
                                          <p:spTgt spid="5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500"/>
                                        <p:tgtEl>
                                          <p:spTgt spid="52"/>
                                        </p:tgtEl>
                                      </p:cBhvr>
                                    </p:animEffect>
                                    <p:anim calcmode="lin" valueType="num">
                                      <p:cBhvr>
                                        <p:cTn id="49" dur="500" fill="hold"/>
                                        <p:tgtEl>
                                          <p:spTgt spid="52"/>
                                        </p:tgtEl>
                                        <p:attrNameLst>
                                          <p:attrName>ppt_x</p:attrName>
                                        </p:attrNameLst>
                                      </p:cBhvr>
                                      <p:tavLst>
                                        <p:tav tm="0">
                                          <p:val>
                                            <p:strVal val="#ppt_x"/>
                                          </p:val>
                                        </p:tav>
                                        <p:tav tm="100000">
                                          <p:val>
                                            <p:strVal val="#ppt_x"/>
                                          </p:val>
                                        </p:tav>
                                      </p:tavLst>
                                    </p:anim>
                                    <p:anim calcmode="lin" valueType="num">
                                      <p:cBhvr>
                                        <p:cTn id="50" dur="500" fill="hold"/>
                                        <p:tgtEl>
                                          <p:spTgt spid="52"/>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1000"/>
                                        <p:tgtEl>
                                          <p:spTgt spid="38"/>
                                        </p:tgtEl>
                                      </p:cBhvr>
                                    </p:animEffect>
                                    <p:anim calcmode="lin" valueType="num">
                                      <p:cBhvr>
                                        <p:cTn id="55" dur="1000" fill="hold"/>
                                        <p:tgtEl>
                                          <p:spTgt spid="38"/>
                                        </p:tgtEl>
                                        <p:attrNameLst>
                                          <p:attrName>ppt_x</p:attrName>
                                        </p:attrNameLst>
                                      </p:cBhvr>
                                      <p:tavLst>
                                        <p:tav tm="0">
                                          <p:val>
                                            <p:strVal val="#ppt_x"/>
                                          </p:val>
                                        </p:tav>
                                        <p:tav tm="100000">
                                          <p:val>
                                            <p:strVal val="#ppt_x"/>
                                          </p:val>
                                        </p:tav>
                                      </p:tavLst>
                                    </p:anim>
                                    <p:anim calcmode="lin" valueType="num">
                                      <p:cBhvr>
                                        <p:cTn id="56" dur="1000" fill="hold"/>
                                        <p:tgtEl>
                                          <p:spTgt spid="38"/>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22" presetClass="entr" presetSubtype="4" fill="hold"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down)">
                                      <p:cBhvr>
                                        <p:cTn id="60" dur="250"/>
                                        <p:tgtEl>
                                          <p:spTgt spid="53"/>
                                        </p:tgtEl>
                                      </p:cBhvr>
                                    </p:animEffect>
                                  </p:childTnLst>
                                </p:cTn>
                              </p:par>
                              <p:par>
                                <p:cTn id="61" presetID="22" presetClass="entr" presetSubtype="4" fill="hold" nodeType="with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wipe(down)">
                                      <p:cBhvr>
                                        <p:cTn id="63" dur="250"/>
                                        <p:tgtEl>
                                          <p:spTgt spid="56"/>
                                        </p:tgtEl>
                                      </p:cBhvr>
                                    </p:animEffect>
                                  </p:childTnLst>
                                </p:cTn>
                              </p:par>
                              <p:par>
                                <p:cTn id="64" presetID="22" presetClass="entr" presetSubtype="4" fill="hold"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down)">
                                      <p:cBhvr>
                                        <p:cTn id="66" dur="250"/>
                                        <p:tgtEl>
                                          <p:spTgt spid="59"/>
                                        </p:tgtEl>
                                      </p:cBhvr>
                                    </p:animEffect>
                                  </p:childTnLst>
                                </p:cTn>
                              </p:par>
                              <p:par>
                                <p:cTn id="67" presetID="22" presetClass="entr" presetSubtype="4"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wipe(down)">
                                      <p:cBhvr>
                                        <p:cTn id="69" dur="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4" grpId="0" animBg="1"/>
      <p:bldP spid="45" grpId="0" animBg="1"/>
      <p:bldP spid="46" grpId="0" animBg="1"/>
      <p:bldP spid="47" grpId="0" animBg="1"/>
      <p:bldP spid="48" grpId="0" animBg="1"/>
      <p:bldP spid="49" grpId="0"/>
      <p:bldP spid="50" grpId="0"/>
      <p:bldP spid="51" grpId="0"/>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423"/>
            <a:ext cx="2805024" cy="383428"/>
            <a:chOff x="6339097" y="1573726"/>
            <a:chExt cx="3744416" cy="511504"/>
          </a:xfrm>
          <a:solidFill>
            <a:schemeClr val="accent2"/>
          </a:solidFill>
        </p:grpSpPr>
        <p:sp>
          <p:nvSpPr>
            <p:cNvPr id="35" name="圆角矩形 34"/>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5002253" y="1807436"/>
            <a:ext cx="2805024" cy="383428"/>
            <a:chOff x="6315199" y="2410178"/>
            <a:chExt cx="3744416" cy="511504"/>
          </a:xfrm>
          <a:solidFill>
            <a:schemeClr val="accent2"/>
          </a:solidFill>
        </p:grpSpPr>
        <p:sp>
          <p:nvSpPr>
            <p:cNvPr id="39" name="圆角矩形 38"/>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79"/>
            <a:ext cx="2805024" cy="383428"/>
            <a:chOff x="6339097" y="3296031"/>
            <a:chExt cx="3744416" cy="511504"/>
          </a:xfrm>
          <a:solidFill>
            <a:schemeClr val="accent2"/>
          </a:solidFill>
        </p:grpSpPr>
        <p:sp>
          <p:nvSpPr>
            <p:cNvPr id="56" name="圆角矩形 55"/>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786"/>
            <a:ext cx="2805024" cy="383428"/>
            <a:chOff x="6339097" y="4180903"/>
            <a:chExt cx="3744416" cy="511504"/>
          </a:xfrm>
          <a:solidFill>
            <a:schemeClr val="accent2"/>
          </a:solidFill>
        </p:grpSpPr>
        <p:sp>
          <p:nvSpPr>
            <p:cNvPr id="60" name="圆角矩形 59"/>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1881"/>
            <a:ext cx="2805024" cy="383428"/>
            <a:chOff x="6339097" y="5057483"/>
            <a:chExt cx="3744416" cy="511504"/>
          </a:xfrm>
          <a:solidFill>
            <a:schemeClr val="accent2"/>
          </a:solidFill>
        </p:grpSpPr>
        <p:sp>
          <p:nvSpPr>
            <p:cNvPr id="64" name="圆角矩形 63"/>
            <p:cNvSpPr/>
            <p:nvPr/>
          </p:nvSpPr>
          <p:spPr>
            <a:xfrm>
              <a:off x="6339097" y="505748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spc="150" dirty="0">
                <a:solidFill>
                  <a:schemeClr val="bg1"/>
                </a:solidFill>
                <a:latin typeface="微软雅黑" pitchFamily="34" charset="-122"/>
                <a:ea typeface="微软雅黑" pitchFamily="34" charset="-122"/>
              </a:rPr>
              <a:t>目录 </a:t>
            </a:r>
            <a:endParaRPr lang="en-US" altLang="zh-CN" sz="3598" spc="150" dirty="0">
              <a:solidFill>
                <a:schemeClr val="bg1"/>
              </a:solidFill>
              <a:latin typeface="微软雅黑" pitchFamily="34" charset="-122"/>
              <a:ea typeface="微软雅黑" pitchFamily="34" charset="-122"/>
            </a:endParaRPr>
          </a:p>
          <a:p>
            <a:pPr algn="r">
              <a:defRPr/>
            </a:pPr>
            <a:r>
              <a:rPr lang="en-US" altLang="zh-CN" sz="2399" spc="150" dirty="0">
                <a:solidFill>
                  <a:schemeClr val="bg1"/>
                </a:solidFill>
                <a:latin typeface="微软雅黑" pitchFamily="34" charset="-122"/>
                <a:ea typeface="微软雅黑" pitchFamily="34" charset="-122"/>
              </a:rPr>
              <a:t>CONTENTS</a:t>
            </a:r>
            <a:endParaRPr lang="zh-CN" altLang="en-US" sz="2399"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736" y="3728958"/>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a:p>
        </p:txBody>
      </p:sp>
    </p:spTree>
    <p:extLst>
      <p:ext uri="{BB962C8B-B14F-4D97-AF65-F5344CB8AC3E}">
        <p14:creationId xmlns:p14="http://schemas.microsoft.com/office/powerpoint/2010/main" val="3235773815"/>
      </p:ext>
    </p:extLst>
  </p:cSld>
  <p:clrMapOvr>
    <a:masterClrMapping/>
  </p:clrMapOvr>
  <mc:AlternateContent xmlns:mc="http://schemas.openxmlformats.org/markup-compatibility/2006" xmlns:p14="http://schemas.microsoft.com/office/powerpoint/2010/main">
    <mc:Choice Requires="p14">
      <p:transition p14:dur="10" advTm="0">
        <p:blinds dir="vert"/>
      </p:transition>
    </mc:Choice>
    <mc:Fallback xmlns="">
      <p:transition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62"/>
                                        </p:tgtEl>
                                      </p:cBhvr>
                                    </p:animEffect>
                                    <p:animScale>
                                      <p:cBhvr>
                                        <p:cTn id="17" dur="250" autoRev="1" fill="hold"/>
                                        <p:tgtEl>
                                          <p:spTgt spid="62"/>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63"/>
                                        </p:tgtEl>
                                      </p:cBhvr>
                                    </p:animEffect>
                                    <p:animScale>
                                      <p:cBhvr>
                                        <p:cTn id="20" dur="250" autoRev="1" fill="hold"/>
                                        <p:tgtEl>
                                          <p:spTgt spid="6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62" grpId="0" animBg="1"/>
      <p:bldP spid="6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grpSp>
        <p:nvGrpSpPr>
          <p:cNvPr id="104" name="组合 103"/>
          <p:cNvGrpSpPr/>
          <p:nvPr/>
        </p:nvGrpSpPr>
        <p:grpSpPr>
          <a:xfrm>
            <a:off x="2907371" y="2203993"/>
            <a:ext cx="1396490" cy="727196"/>
            <a:chOff x="2835362" y="2781789"/>
            <a:chExt cx="1712377" cy="990764"/>
          </a:xfrm>
        </p:grpSpPr>
        <p:sp>
          <p:nvSpPr>
            <p:cNvPr id="105" name="Freeform 7"/>
            <p:cNvSpPr>
              <a:spLocks/>
            </p:cNvSpPr>
            <p:nvPr/>
          </p:nvSpPr>
          <p:spPr bwMode="auto">
            <a:xfrm>
              <a:off x="2835362" y="3547049"/>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chemeClr val="bg1"/>
                </a:solidFill>
                <a:ea typeface="微软雅黑"/>
              </a:endParaRPr>
            </a:p>
          </p:txBody>
        </p:sp>
        <p:sp>
          <p:nvSpPr>
            <p:cNvPr id="106" name="Freeform 12"/>
            <p:cNvSpPr>
              <a:spLocks/>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1"/>
                </a:solidFill>
                <a:ea typeface="微软雅黑"/>
              </a:endParaRPr>
            </a:p>
          </p:txBody>
        </p:sp>
        <p:sp>
          <p:nvSpPr>
            <p:cNvPr id="123" name="Freeform 13"/>
            <p:cNvSpPr>
              <a:spLocks/>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a typeface="微软雅黑"/>
              </a:endParaRPr>
            </a:p>
          </p:txBody>
        </p:sp>
      </p:grpSp>
      <p:grpSp>
        <p:nvGrpSpPr>
          <p:cNvPr id="124" name="组合 123"/>
          <p:cNvGrpSpPr/>
          <p:nvPr/>
        </p:nvGrpSpPr>
        <p:grpSpPr>
          <a:xfrm>
            <a:off x="1720200" y="2159475"/>
            <a:ext cx="1446323" cy="809418"/>
            <a:chOff x="1648191" y="2732324"/>
            <a:chExt cx="1773483" cy="1102788"/>
          </a:xfrm>
        </p:grpSpPr>
        <p:sp>
          <p:nvSpPr>
            <p:cNvPr id="125" name="Freeform 6"/>
            <p:cNvSpPr>
              <a:spLocks/>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chemeClr val="bg1"/>
                </a:solidFill>
                <a:ea typeface="微软雅黑"/>
              </a:endParaRPr>
            </a:p>
          </p:txBody>
        </p:sp>
        <p:sp>
          <p:nvSpPr>
            <p:cNvPr id="126" name="Freeform 10"/>
            <p:cNvSpPr>
              <a:spLocks/>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a typeface="微软雅黑"/>
              </a:endParaRPr>
            </a:p>
          </p:txBody>
        </p:sp>
        <p:sp>
          <p:nvSpPr>
            <p:cNvPr id="127" name="Freeform 11"/>
            <p:cNvSpPr>
              <a:spLocks/>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a typeface="微软雅黑"/>
              </a:endParaRPr>
            </a:p>
          </p:txBody>
        </p:sp>
      </p:grpSp>
      <p:grpSp>
        <p:nvGrpSpPr>
          <p:cNvPr id="128" name="组合 127"/>
          <p:cNvGrpSpPr/>
          <p:nvPr/>
        </p:nvGrpSpPr>
        <p:grpSpPr>
          <a:xfrm>
            <a:off x="4734683" y="2203993"/>
            <a:ext cx="1402422" cy="727196"/>
            <a:chOff x="4662674" y="2781789"/>
            <a:chExt cx="1719651" cy="990764"/>
          </a:xfrm>
        </p:grpSpPr>
        <p:sp>
          <p:nvSpPr>
            <p:cNvPr id="129" name="Freeform 2"/>
            <p:cNvSpPr>
              <a:spLocks/>
            </p:cNvSpPr>
            <p:nvPr/>
          </p:nvSpPr>
          <p:spPr bwMode="auto">
            <a:xfrm flipH="1">
              <a:off x="5579239" y="3547049"/>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chemeClr val="bg1"/>
                </a:solidFill>
                <a:ea typeface="微软雅黑"/>
              </a:endParaRPr>
            </a:p>
          </p:txBody>
        </p:sp>
        <p:sp>
          <p:nvSpPr>
            <p:cNvPr id="130" name="Freeform 18"/>
            <p:cNvSpPr>
              <a:spLocks/>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1"/>
                </a:solidFill>
                <a:ea typeface="微软雅黑"/>
              </a:endParaRPr>
            </a:p>
          </p:txBody>
        </p:sp>
        <p:sp>
          <p:nvSpPr>
            <p:cNvPr id="131" name="Freeform 19"/>
            <p:cNvSpPr>
              <a:spLocks/>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a typeface="微软雅黑"/>
              </a:endParaRPr>
            </a:p>
          </p:txBody>
        </p:sp>
      </p:grpSp>
      <p:grpSp>
        <p:nvGrpSpPr>
          <p:cNvPr id="132" name="组合 131"/>
          <p:cNvGrpSpPr/>
          <p:nvPr/>
        </p:nvGrpSpPr>
        <p:grpSpPr>
          <a:xfrm>
            <a:off x="5852020" y="2159475"/>
            <a:ext cx="1445135" cy="804080"/>
            <a:chOff x="5780011" y="2732324"/>
            <a:chExt cx="1772026" cy="1095515"/>
          </a:xfrm>
        </p:grpSpPr>
        <p:sp>
          <p:nvSpPr>
            <p:cNvPr id="133" name="Freeform 4"/>
            <p:cNvSpPr>
              <a:spLocks/>
            </p:cNvSpPr>
            <p:nvPr/>
          </p:nvSpPr>
          <p:spPr bwMode="auto">
            <a:xfrm flipH="1">
              <a:off x="6760590" y="3471396"/>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chemeClr val="bg1"/>
                </a:solidFill>
                <a:ea typeface="微软雅黑"/>
              </a:endParaRPr>
            </a:p>
          </p:txBody>
        </p:sp>
        <p:sp>
          <p:nvSpPr>
            <p:cNvPr id="134" name="Freeform 16"/>
            <p:cNvSpPr>
              <a:spLocks/>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1"/>
                </a:solidFill>
                <a:ea typeface="微软雅黑"/>
              </a:endParaRPr>
            </a:p>
          </p:txBody>
        </p:sp>
        <p:sp>
          <p:nvSpPr>
            <p:cNvPr id="135" name="Freeform 17"/>
            <p:cNvSpPr>
              <a:spLocks/>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a typeface="微软雅黑"/>
              </a:endParaRPr>
            </a:p>
          </p:txBody>
        </p:sp>
      </p:grpSp>
      <p:sp>
        <p:nvSpPr>
          <p:cNvPr id="136" name="Rectangle 20"/>
          <p:cNvSpPr>
            <a:spLocks noChangeArrowheads="1"/>
          </p:cNvSpPr>
          <p:nvPr/>
        </p:nvSpPr>
        <p:spPr bwMode="auto">
          <a:xfrm>
            <a:off x="8880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solidFill>
                  <a:schemeClr val="bg1"/>
                </a:solidFill>
                <a:latin typeface="微软雅黑" pitchFamily="34" charset="-122"/>
                <a:ea typeface="微软雅黑" pitchFamily="34" charset="-122"/>
              </a:rPr>
              <a:t>单击添加文字</a:t>
            </a:r>
            <a:endParaRPr lang="zh-CN" altLang="en-US" sz="1200" b="1" dirty="0">
              <a:solidFill>
                <a:schemeClr val="bg1"/>
              </a:solidFill>
              <a:latin typeface="微软雅黑" pitchFamily="34" charset="-122"/>
              <a:ea typeface="微软雅黑" pitchFamily="34" charset="-122"/>
            </a:endParaRPr>
          </a:p>
          <a:p>
            <a:pPr>
              <a:lnSpc>
                <a:spcPct val="120000"/>
              </a:lnSpc>
            </a:pPr>
            <a:r>
              <a:rPr lang="zh-CN" altLang="en-US" sz="1200" dirty="0">
                <a:solidFill>
                  <a:schemeClr val="bg1"/>
                </a:solidFill>
                <a:latin typeface="微软雅黑" pitchFamily="34" charset="-122"/>
                <a:ea typeface="微软雅黑" pitchFamily="34" charset="-122"/>
              </a:rPr>
              <a:t>单击此处添加文字</a:t>
            </a:r>
          </a:p>
          <a:p>
            <a:pPr>
              <a:lnSpc>
                <a:spcPct val="120000"/>
              </a:lnSpc>
            </a:pPr>
            <a:r>
              <a:rPr lang="zh-CN" altLang="en-US" sz="1200" dirty="0">
                <a:solidFill>
                  <a:schemeClr val="bg1"/>
                </a:solidFill>
                <a:latin typeface="微软雅黑" pitchFamily="34" charset="-122"/>
                <a:ea typeface="微软雅黑" pitchFamily="34" charset="-122"/>
              </a:rPr>
              <a:t>单击此处添加文字</a:t>
            </a:r>
          </a:p>
        </p:txBody>
      </p:sp>
      <p:sp>
        <p:nvSpPr>
          <p:cNvPr id="137" name="Line 21"/>
          <p:cNvSpPr>
            <a:spLocks noChangeShapeType="1"/>
          </p:cNvSpPr>
          <p:nvPr/>
        </p:nvSpPr>
        <p:spPr bwMode="auto">
          <a:xfrm flipV="1">
            <a:off x="904020" y="1412626"/>
            <a:ext cx="1" cy="781427"/>
          </a:xfrm>
          <a:prstGeom prst="line">
            <a:avLst/>
          </a:prstGeom>
          <a:noFill/>
          <a:ln w="127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schemeClr val="bg1"/>
              </a:solidFill>
              <a:ea typeface="微软雅黑"/>
            </a:endParaRPr>
          </a:p>
        </p:txBody>
      </p:sp>
      <p:sp>
        <p:nvSpPr>
          <p:cNvPr id="138" name="Rectangle 22"/>
          <p:cNvSpPr>
            <a:spLocks noChangeArrowheads="1"/>
          </p:cNvSpPr>
          <p:nvPr/>
        </p:nvSpPr>
        <p:spPr bwMode="auto">
          <a:xfrm>
            <a:off x="35699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schemeClr val="bg1"/>
                </a:solidFill>
                <a:latin typeface="微软雅黑" pitchFamily="34" charset="-122"/>
                <a:ea typeface="微软雅黑" pitchFamily="34" charset="-122"/>
              </a:rPr>
              <a:t>单击添加文字</a:t>
            </a:r>
            <a:endParaRPr lang="zh-CN" altLang="en-US" sz="1200">
              <a:solidFill>
                <a:schemeClr val="bg1"/>
              </a:solidFill>
              <a:latin typeface="微软雅黑" pitchFamily="34" charset="-122"/>
              <a:ea typeface="微软雅黑" pitchFamily="34" charset="-122"/>
            </a:endParaRPr>
          </a:p>
          <a:p>
            <a:pPr>
              <a:lnSpc>
                <a:spcPct val="120000"/>
              </a:lnSpc>
            </a:pPr>
            <a:r>
              <a:rPr lang="zh-CN" altLang="en-US" sz="1200">
                <a:solidFill>
                  <a:schemeClr val="bg1"/>
                </a:solidFill>
                <a:latin typeface="微软雅黑" pitchFamily="34" charset="-122"/>
                <a:ea typeface="微软雅黑" pitchFamily="34" charset="-122"/>
              </a:rPr>
              <a:t>单击此处添加文字</a:t>
            </a:r>
          </a:p>
          <a:p>
            <a:pPr>
              <a:lnSpc>
                <a:spcPct val="120000"/>
              </a:lnSpc>
            </a:pPr>
            <a:r>
              <a:rPr lang="zh-CN" altLang="en-US" sz="1200">
                <a:solidFill>
                  <a:schemeClr val="bg1"/>
                </a:solidFill>
                <a:latin typeface="微软雅黑" pitchFamily="34" charset="-122"/>
                <a:ea typeface="微软雅黑" pitchFamily="34" charset="-122"/>
              </a:rPr>
              <a:t>单击此处添加文字</a:t>
            </a:r>
          </a:p>
        </p:txBody>
      </p:sp>
      <p:sp>
        <p:nvSpPr>
          <p:cNvPr id="139" name="Line 23"/>
          <p:cNvSpPr>
            <a:spLocks noChangeShapeType="1"/>
          </p:cNvSpPr>
          <p:nvPr/>
        </p:nvSpPr>
        <p:spPr bwMode="auto">
          <a:xfrm flipV="1">
            <a:off x="3583009" y="1421791"/>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schemeClr val="bg1"/>
              </a:solidFill>
              <a:ea typeface="微软雅黑"/>
            </a:endParaRPr>
          </a:p>
        </p:txBody>
      </p:sp>
      <p:sp>
        <p:nvSpPr>
          <p:cNvPr id="140" name="Rectangle 24"/>
          <p:cNvSpPr>
            <a:spLocks noChangeArrowheads="1"/>
          </p:cNvSpPr>
          <p:nvPr/>
        </p:nvSpPr>
        <p:spPr bwMode="auto">
          <a:xfrm>
            <a:off x="5866568"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schemeClr val="bg1"/>
                </a:solidFill>
                <a:latin typeface="微软雅黑" pitchFamily="34" charset="-122"/>
                <a:ea typeface="微软雅黑" pitchFamily="34" charset="-122"/>
              </a:rPr>
              <a:t>单击添加文字</a:t>
            </a:r>
            <a:endParaRPr lang="zh-CN" altLang="en-US" sz="1200">
              <a:solidFill>
                <a:schemeClr val="bg1"/>
              </a:solidFill>
              <a:latin typeface="微软雅黑" pitchFamily="34" charset="-122"/>
              <a:ea typeface="微软雅黑" pitchFamily="34" charset="-122"/>
            </a:endParaRPr>
          </a:p>
          <a:p>
            <a:pPr>
              <a:lnSpc>
                <a:spcPct val="120000"/>
              </a:lnSpc>
            </a:pPr>
            <a:r>
              <a:rPr lang="zh-CN" altLang="en-US" sz="1200">
                <a:solidFill>
                  <a:schemeClr val="bg1"/>
                </a:solidFill>
                <a:latin typeface="微软雅黑" pitchFamily="34" charset="-122"/>
                <a:ea typeface="微软雅黑" pitchFamily="34" charset="-122"/>
              </a:rPr>
              <a:t>单击此处添加文字</a:t>
            </a:r>
          </a:p>
          <a:p>
            <a:pPr>
              <a:lnSpc>
                <a:spcPct val="120000"/>
              </a:lnSpc>
            </a:pPr>
            <a:r>
              <a:rPr lang="zh-CN" altLang="en-US" sz="1200">
                <a:solidFill>
                  <a:schemeClr val="bg1"/>
                </a:solidFill>
                <a:latin typeface="微软雅黑" pitchFamily="34" charset="-122"/>
                <a:ea typeface="微软雅黑" pitchFamily="34" charset="-122"/>
              </a:rPr>
              <a:t>单击此处添加文字</a:t>
            </a:r>
          </a:p>
        </p:txBody>
      </p:sp>
      <p:sp>
        <p:nvSpPr>
          <p:cNvPr id="141" name="Line 25"/>
          <p:cNvSpPr>
            <a:spLocks noChangeShapeType="1"/>
          </p:cNvSpPr>
          <p:nvPr/>
        </p:nvSpPr>
        <p:spPr bwMode="auto">
          <a:xfrm flipV="1">
            <a:off x="5866567" y="1420482"/>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schemeClr val="bg1"/>
              </a:solidFill>
              <a:ea typeface="微软雅黑"/>
            </a:endParaRPr>
          </a:p>
        </p:txBody>
      </p:sp>
      <p:sp>
        <p:nvSpPr>
          <p:cNvPr id="142" name="Rectangle 26"/>
          <p:cNvSpPr>
            <a:spLocks noChangeArrowheads="1"/>
          </p:cNvSpPr>
          <p:nvPr/>
        </p:nvSpPr>
        <p:spPr bwMode="auto">
          <a:xfrm>
            <a:off x="2365462" y="3325286"/>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schemeClr val="bg1"/>
                </a:solidFill>
                <a:latin typeface="微软雅黑" pitchFamily="34" charset="-122"/>
                <a:ea typeface="微软雅黑" pitchFamily="34" charset="-122"/>
              </a:rPr>
              <a:t>单击添加文字</a:t>
            </a:r>
            <a:endParaRPr lang="zh-CN" altLang="en-US" sz="1200" dirty="0">
              <a:solidFill>
                <a:schemeClr val="bg1"/>
              </a:solidFill>
              <a:latin typeface="微软雅黑" pitchFamily="34" charset="-122"/>
              <a:ea typeface="微软雅黑" pitchFamily="34" charset="-122"/>
            </a:endParaRPr>
          </a:p>
          <a:p>
            <a:pPr>
              <a:lnSpc>
                <a:spcPct val="120000"/>
              </a:lnSpc>
            </a:pPr>
            <a:r>
              <a:rPr lang="zh-CN" altLang="en-US" sz="1200" dirty="0">
                <a:solidFill>
                  <a:schemeClr val="bg1"/>
                </a:solidFill>
                <a:latin typeface="微软雅黑" pitchFamily="34" charset="-122"/>
                <a:ea typeface="微软雅黑" pitchFamily="34" charset="-122"/>
              </a:rPr>
              <a:t>单击此处添加文字</a:t>
            </a:r>
          </a:p>
          <a:p>
            <a:pPr>
              <a:lnSpc>
                <a:spcPct val="120000"/>
              </a:lnSpc>
            </a:pPr>
            <a:r>
              <a:rPr lang="zh-CN" altLang="en-US" sz="1200" dirty="0">
                <a:solidFill>
                  <a:schemeClr val="bg1"/>
                </a:solidFill>
                <a:latin typeface="微软雅黑" pitchFamily="34" charset="-122"/>
                <a:ea typeface="微软雅黑" pitchFamily="34" charset="-122"/>
              </a:rPr>
              <a:t>单击此处添加文字</a:t>
            </a:r>
          </a:p>
        </p:txBody>
      </p:sp>
      <p:sp>
        <p:nvSpPr>
          <p:cNvPr id="143" name="Line 27"/>
          <p:cNvSpPr>
            <a:spLocks noChangeShapeType="1"/>
          </p:cNvSpPr>
          <p:nvPr/>
        </p:nvSpPr>
        <p:spPr bwMode="auto">
          <a:xfrm flipV="1">
            <a:off x="2384374" y="2908903"/>
            <a:ext cx="1" cy="810523"/>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schemeClr val="bg1"/>
              </a:solidFill>
              <a:ea typeface="微软雅黑"/>
            </a:endParaRPr>
          </a:p>
        </p:txBody>
      </p:sp>
      <p:sp>
        <p:nvSpPr>
          <p:cNvPr id="144" name="Rectangle 28"/>
          <p:cNvSpPr>
            <a:spLocks noChangeArrowheads="1"/>
          </p:cNvSpPr>
          <p:nvPr/>
        </p:nvSpPr>
        <p:spPr bwMode="auto">
          <a:xfrm>
            <a:off x="4744867"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schemeClr val="bg1"/>
                </a:solidFill>
                <a:latin typeface="微软雅黑" pitchFamily="34" charset="-122"/>
                <a:ea typeface="微软雅黑" pitchFamily="34" charset="-122"/>
              </a:rPr>
              <a:t>单击添加文字</a:t>
            </a:r>
            <a:endParaRPr lang="zh-CN" altLang="en-US" sz="1200">
              <a:solidFill>
                <a:schemeClr val="bg1"/>
              </a:solidFill>
              <a:latin typeface="微软雅黑" pitchFamily="34" charset="-122"/>
              <a:ea typeface="微软雅黑" pitchFamily="34" charset="-122"/>
            </a:endParaRPr>
          </a:p>
          <a:p>
            <a:pPr>
              <a:lnSpc>
                <a:spcPct val="120000"/>
              </a:lnSpc>
            </a:pPr>
            <a:r>
              <a:rPr lang="zh-CN" altLang="en-US" sz="1200">
                <a:solidFill>
                  <a:schemeClr val="bg1"/>
                </a:solidFill>
                <a:latin typeface="微软雅黑" pitchFamily="34" charset="-122"/>
                <a:ea typeface="微软雅黑" pitchFamily="34" charset="-122"/>
              </a:rPr>
              <a:t>单击此处添加文字</a:t>
            </a:r>
          </a:p>
          <a:p>
            <a:pPr>
              <a:lnSpc>
                <a:spcPct val="120000"/>
              </a:lnSpc>
            </a:pPr>
            <a:r>
              <a:rPr lang="zh-CN" altLang="en-US" sz="1200">
                <a:solidFill>
                  <a:schemeClr val="bg1"/>
                </a:solidFill>
                <a:latin typeface="微软雅黑" pitchFamily="34" charset="-122"/>
                <a:ea typeface="微软雅黑" pitchFamily="34" charset="-122"/>
              </a:rPr>
              <a:t>单击此处添加文字</a:t>
            </a:r>
          </a:p>
        </p:txBody>
      </p:sp>
      <p:sp>
        <p:nvSpPr>
          <p:cNvPr id="145" name="Line 29"/>
          <p:cNvSpPr>
            <a:spLocks noChangeShapeType="1"/>
          </p:cNvSpPr>
          <p:nvPr/>
        </p:nvSpPr>
        <p:spPr bwMode="auto">
          <a:xfrm flipV="1">
            <a:off x="4753595" y="2851290"/>
            <a:ext cx="1" cy="875988"/>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schemeClr val="bg1"/>
              </a:solidFill>
              <a:ea typeface="微软雅黑"/>
            </a:endParaRPr>
          </a:p>
        </p:txBody>
      </p:sp>
      <p:sp>
        <p:nvSpPr>
          <p:cNvPr id="146" name="Rectangle 30"/>
          <p:cNvSpPr>
            <a:spLocks noChangeArrowheads="1"/>
          </p:cNvSpPr>
          <p:nvPr/>
        </p:nvSpPr>
        <p:spPr bwMode="auto">
          <a:xfrm>
            <a:off x="7091565"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schemeClr val="bg1"/>
                </a:solidFill>
                <a:latin typeface="微软雅黑" pitchFamily="34" charset="-122"/>
                <a:ea typeface="微软雅黑" pitchFamily="34" charset="-122"/>
              </a:rPr>
              <a:t>单击添加文字</a:t>
            </a:r>
            <a:endParaRPr lang="zh-CN" altLang="en-US" sz="1200">
              <a:solidFill>
                <a:schemeClr val="bg1"/>
              </a:solidFill>
              <a:latin typeface="微软雅黑" pitchFamily="34" charset="-122"/>
              <a:ea typeface="微软雅黑" pitchFamily="34" charset="-122"/>
            </a:endParaRPr>
          </a:p>
          <a:p>
            <a:pPr>
              <a:lnSpc>
                <a:spcPct val="120000"/>
              </a:lnSpc>
            </a:pPr>
            <a:r>
              <a:rPr lang="zh-CN" altLang="en-US" sz="1200">
                <a:solidFill>
                  <a:schemeClr val="bg1"/>
                </a:solidFill>
                <a:latin typeface="微软雅黑" pitchFamily="34" charset="-122"/>
                <a:ea typeface="微软雅黑" pitchFamily="34" charset="-122"/>
              </a:rPr>
              <a:t>单击此处添加文字</a:t>
            </a:r>
          </a:p>
          <a:p>
            <a:pPr>
              <a:lnSpc>
                <a:spcPct val="120000"/>
              </a:lnSpc>
            </a:pPr>
            <a:r>
              <a:rPr lang="zh-CN" altLang="en-US" sz="1200">
                <a:solidFill>
                  <a:schemeClr val="bg1"/>
                </a:solidFill>
                <a:latin typeface="微软雅黑" pitchFamily="34" charset="-122"/>
                <a:ea typeface="微软雅黑" pitchFamily="34" charset="-122"/>
              </a:rPr>
              <a:t>单击此处添加文字</a:t>
            </a:r>
          </a:p>
        </p:txBody>
      </p:sp>
      <p:sp>
        <p:nvSpPr>
          <p:cNvPr id="147" name="Line 31"/>
          <p:cNvSpPr>
            <a:spLocks noChangeShapeType="1"/>
          </p:cNvSpPr>
          <p:nvPr/>
        </p:nvSpPr>
        <p:spPr bwMode="auto">
          <a:xfrm flipV="1">
            <a:off x="7100294" y="2942946"/>
            <a:ext cx="1" cy="803249"/>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schemeClr val="bg1"/>
              </a:solidFill>
              <a:ea typeface="微软雅黑"/>
            </a:endParaRPr>
          </a:p>
        </p:txBody>
      </p:sp>
      <p:sp>
        <p:nvSpPr>
          <p:cNvPr id="148" name="WordArt 34"/>
          <p:cNvSpPr>
            <a:spLocks noChangeArrowheads="1" noChangeShapeType="1" noTextEdit="1"/>
          </p:cNvSpPr>
          <p:nvPr/>
        </p:nvSpPr>
        <p:spPr bwMode="auto">
          <a:xfrm>
            <a:off x="2585846"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chemeClr val="bg1"/>
                </a:solidFill>
                <a:latin typeface="微软雅黑"/>
                <a:ea typeface="微软雅黑"/>
              </a:rPr>
              <a:t>2</a:t>
            </a:r>
            <a:endParaRPr lang="zh-CN" altLang="en-US" sz="3600" kern="10">
              <a:solidFill>
                <a:schemeClr val="bg1"/>
              </a:solidFill>
              <a:latin typeface="微软雅黑"/>
              <a:ea typeface="微软雅黑"/>
            </a:endParaRPr>
          </a:p>
        </p:txBody>
      </p:sp>
      <p:sp>
        <p:nvSpPr>
          <p:cNvPr id="149" name="WordArt 35"/>
          <p:cNvSpPr>
            <a:spLocks noChangeArrowheads="1" noChangeShapeType="1" noTextEdit="1"/>
          </p:cNvSpPr>
          <p:nvPr/>
        </p:nvSpPr>
        <p:spPr bwMode="auto">
          <a:xfrm>
            <a:off x="3765742"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chemeClr val="bg1"/>
                </a:solidFill>
                <a:latin typeface="微软雅黑"/>
                <a:ea typeface="微软雅黑"/>
              </a:rPr>
              <a:t>3</a:t>
            </a:r>
            <a:endParaRPr lang="zh-CN" altLang="en-US" sz="3600" kern="10">
              <a:solidFill>
                <a:schemeClr val="bg1"/>
              </a:solidFill>
              <a:latin typeface="微软雅黑"/>
              <a:ea typeface="微软雅黑"/>
            </a:endParaRPr>
          </a:p>
        </p:txBody>
      </p:sp>
      <p:sp>
        <p:nvSpPr>
          <p:cNvPr id="150" name="WordArt 36"/>
          <p:cNvSpPr>
            <a:spLocks noChangeArrowheads="1" noChangeShapeType="1" noTextEdit="1"/>
          </p:cNvSpPr>
          <p:nvPr/>
        </p:nvSpPr>
        <p:spPr bwMode="auto">
          <a:xfrm>
            <a:off x="4807426"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chemeClr val="bg1"/>
                </a:solidFill>
                <a:latin typeface="微软雅黑"/>
                <a:ea typeface="微软雅黑"/>
              </a:rPr>
              <a:t>4</a:t>
            </a:r>
            <a:endParaRPr lang="zh-CN" altLang="en-US" sz="3600" kern="10">
              <a:solidFill>
                <a:schemeClr val="bg1"/>
              </a:solidFill>
              <a:latin typeface="微软雅黑"/>
              <a:ea typeface="微软雅黑"/>
            </a:endParaRPr>
          </a:p>
        </p:txBody>
      </p:sp>
      <p:sp>
        <p:nvSpPr>
          <p:cNvPr id="151" name="WordArt 37"/>
          <p:cNvSpPr>
            <a:spLocks noChangeArrowheads="1" noChangeShapeType="1" noTextEdit="1"/>
          </p:cNvSpPr>
          <p:nvPr/>
        </p:nvSpPr>
        <p:spPr bwMode="auto">
          <a:xfrm>
            <a:off x="5933492"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chemeClr val="bg1"/>
                </a:solidFill>
                <a:latin typeface="微软雅黑"/>
                <a:ea typeface="微软雅黑"/>
              </a:rPr>
              <a:t>5</a:t>
            </a:r>
            <a:endParaRPr lang="zh-CN" altLang="en-US" sz="3600" kern="10">
              <a:solidFill>
                <a:schemeClr val="bg1"/>
              </a:solidFill>
              <a:latin typeface="微软雅黑"/>
              <a:ea typeface="微软雅黑"/>
            </a:endParaRPr>
          </a:p>
        </p:txBody>
      </p:sp>
      <p:sp>
        <p:nvSpPr>
          <p:cNvPr id="152" name="Freeform 39"/>
          <p:cNvSpPr>
            <a:spLocks/>
          </p:cNvSpPr>
          <p:nvPr/>
        </p:nvSpPr>
        <p:spPr bwMode="auto">
          <a:xfrm>
            <a:off x="1985740" y="3356711"/>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a typeface="微软雅黑"/>
            </a:endParaRPr>
          </a:p>
        </p:txBody>
      </p:sp>
      <p:grpSp>
        <p:nvGrpSpPr>
          <p:cNvPr id="153" name="组合 152"/>
          <p:cNvGrpSpPr/>
          <p:nvPr/>
        </p:nvGrpSpPr>
        <p:grpSpPr>
          <a:xfrm>
            <a:off x="7100294" y="2091387"/>
            <a:ext cx="1466492" cy="936491"/>
            <a:chOff x="7028286" y="2656671"/>
            <a:chExt cx="1798214" cy="1275918"/>
          </a:xfrm>
        </p:grpSpPr>
        <p:sp>
          <p:nvSpPr>
            <p:cNvPr id="154" name="Freeform 5"/>
            <p:cNvSpPr>
              <a:spLocks/>
            </p:cNvSpPr>
            <p:nvPr/>
          </p:nvSpPr>
          <p:spPr bwMode="auto">
            <a:xfrm flipH="1">
              <a:off x="8058331" y="3596514"/>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chemeClr val="bg1"/>
                </a:solidFill>
                <a:ea typeface="微软雅黑"/>
              </a:endParaRPr>
            </a:p>
          </p:txBody>
        </p:sp>
        <p:sp>
          <p:nvSpPr>
            <p:cNvPr id="155" name="Freeform 14"/>
            <p:cNvSpPr>
              <a:spLocks/>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1"/>
                </a:solidFill>
                <a:ea typeface="微软雅黑"/>
              </a:endParaRPr>
            </a:p>
          </p:txBody>
        </p:sp>
        <p:sp>
          <p:nvSpPr>
            <p:cNvPr id="156" name="Freeform 15"/>
            <p:cNvSpPr>
              <a:spLocks/>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a typeface="微软雅黑"/>
              </a:endParaRPr>
            </a:p>
          </p:txBody>
        </p:sp>
      </p:grpSp>
      <p:sp>
        <p:nvSpPr>
          <p:cNvPr id="157" name="WordArt 38"/>
          <p:cNvSpPr>
            <a:spLocks noChangeArrowheads="1" noChangeShapeType="1" noTextEdit="1"/>
          </p:cNvSpPr>
          <p:nvPr/>
        </p:nvSpPr>
        <p:spPr bwMode="auto">
          <a:xfrm>
            <a:off x="7187586" y="2715791"/>
            <a:ext cx="136446" cy="18900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chemeClr val="bg1"/>
                </a:solidFill>
                <a:latin typeface="微软雅黑"/>
                <a:ea typeface="微软雅黑"/>
              </a:rPr>
              <a:t>6</a:t>
            </a:r>
            <a:endParaRPr lang="zh-CN" altLang="en-US" sz="3600" kern="10" dirty="0">
              <a:solidFill>
                <a:schemeClr val="bg1"/>
              </a:solidFill>
              <a:latin typeface="微软雅黑"/>
              <a:ea typeface="微软雅黑"/>
            </a:endParaRPr>
          </a:p>
        </p:txBody>
      </p:sp>
      <p:grpSp>
        <p:nvGrpSpPr>
          <p:cNvPr id="158" name="组合 157"/>
          <p:cNvGrpSpPr/>
          <p:nvPr/>
        </p:nvGrpSpPr>
        <p:grpSpPr>
          <a:xfrm>
            <a:off x="323529" y="2091387"/>
            <a:ext cx="1574463" cy="939695"/>
            <a:chOff x="251520" y="2656671"/>
            <a:chExt cx="1930608" cy="1280282"/>
          </a:xfrm>
        </p:grpSpPr>
        <p:sp>
          <p:nvSpPr>
            <p:cNvPr id="159" name="Freeform 3"/>
            <p:cNvSpPr>
              <a:spLocks/>
            </p:cNvSpPr>
            <p:nvPr/>
          </p:nvSpPr>
          <p:spPr bwMode="auto">
            <a:xfrm>
              <a:off x="251520" y="3603789"/>
              <a:ext cx="902017" cy="333164"/>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C0504D">
                    <a:gamma/>
                    <a:shade val="54510"/>
                    <a:invGamma/>
                    <a:alpha val="50000"/>
                  </a:srgbClr>
                </a:gs>
              </a:gsLst>
              <a:lin ang="0" scaled="1"/>
            </a:gradFill>
            <a:ln w="9525">
              <a:noFill/>
              <a:round/>
              <a:headEnd/>
              <a:tailEnd/>
            </a:ln>
          </p:spPr>
          <p:txBody>
            <a:bodyPr/>
            <a:lstStyle/>
            <a:p>
              <a:pPr>
                <a:defRPr/>
              </a:pPr>
              <a:endParaRPr lang="zh-CN" altLang="en-US" kern="0">
                <a:solidFill>
                  <a:schemeClr val="bg1"/>
                </a:solidFill>
                <a:latin typeface="微软雅黑" pitchFamily="34" charset="-122"/>
                <a:ea typeface="微软雅黑" pitchFamily="34" charset="-122"/>
              </a:endParaRPr>
            </a:p>
          </p:txBody>
        </p:sp>
        <p:sp>
          <p:nvSpPr>
            <p:cNvPr id="160" name="Freeform 8"/>
            <p:cNvSpPr>
              <a:spLocks/>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schemeClr val="bg1"/>
                </a:solidFill>
                <a:ea typeface="微软雅黑"/>
              </a:endParaRPr>
            </a:p>
          </p:txBody>
        </p:sp>
        <p:sp>
          <p:nvSpPr>
            <p:cNvPr id="161" name="Freeform 9"/>
            <p:cNvSpPr>
              <a:spLocks/>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schemeClr val="bg1"/>
                </a:solidFill>
                <a:ea typeface="微软雅黑"/>
              </a:endParaRPr>
            </a:p>
          </p:txBody>
        </p:sp>
      </p:grpSp>
      <p:sp>
        <p:nvSpPr>
          <p:cNvPr id="162" name="WordArt 33"/>
          <p:cNvSpPr>
            <a:spLocks noChangeArrowheads="1" noChangeShapeType="1" noTextEdit="1"/>
          </p:cNvSpPr>
          <p:nvPr/>
        </p:nvSpPr>
        <p:spPr bwMode="auto">
          <a:xfrm>
            <a:off x="1350664" y="2730194"/>
            <a:ext cx="103225" cy="189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chemeClr val="bg1"/>
                </a:solidFill>
                <a:latin typeface="微软雅黑"/>
                <a:ea typeface="微软雅黑"/>
              </a:rPr>
              <a:t>1</a:t>
            </a:r>
            <a:endParaRPr lang="zh-CN" altLang="en-US" sz="3600" kern="10" dirty="0">
              <a:solidFill>
                <a:schemeClr val="bg1"/>
              </a:solidFill>
              <a:latin typeface="微软雅黑"/>
              <a:ea typeface="微软雅黑"/>
            </a:endParaRPr>
          </a:p>
        </p:txBody>
      </p:sp>
    </p:spTree>
    <p:extLst>
      <p:ext uri="{BB962C8B-B14F-4D97-AF65-F5344CB8AC3E}">
        <p14:creationId xmlns:p14="http://schemas.microsoft.com/office/powerpoint/2010/main" val="2910119583"/>
      </p:ext>
    </p:extLst>
  </p:cSld>
  <p:clrMapOvr>
    <a:masterClrMapping/>
  </p:clrMapOvr>
  <mc:AlternateContent xmlns:mc="http://schemas.openxmlformats.org/markup-compatibility/2006" xmlns:p14="http://schemas.microsoft.com/office/powerpoint/2010/main">
    <mc:Choice Requires="p14">
      <p:transition p14:dur="10" advTm="6000">
        <p14:flip dir="r"/>
      </p:transition>
    </mc:Choice>
    <mc:Fallback xmlns="">
      <p:transition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heel(4)">
                                      <p:cBhvr>
                                        <p:cTn id="7" dur="1000"/>
                                        <p:tgtEl>
                                          <p:spTgt spid="42"/>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158"/>
                                        </p:tgtEl>
                                        <p:attrNameLst>
                                          <p:attrName>style.visibility</p:attrName>
                                        </p:attrNameLst>
                                      </p:cBhvr>
                                      <p:to>
                                        <p:strVal val="visible"/>
                                      </p:to>
                                    </p:set>
                                    <p:animEffect transition="in" filter="fade">
                                      <p:cBhvr>
                                        <p:cTn id="11" dur="500"/>
                                        <p:tgtEl>
                                          <p:spTgt spid="158"/>
                                        </p:tgtEl>
                                      </p:cBhvr>
                                    </p:animEffect>
                                    <p:anim calcmode="lin" valueType="num">
                                      <p:cBhvr>
                                        <p:cTn id="12" dur="500" fill="hold"/>
                                        <p:tgtEl>
                                          <p:spTgt spid="158"/>
                                        </p:tgtEl>
                                        <p:attrNameLst>
                                          <p:attrName>ppt_x</p:attrName>
                                        </p:attrNameLst>
                                      </p:cBhvr>
                                      <p:tavLst>
                                        <p:tav tm="0">
                                          <p:val>
                                            <p:strVal val="#ppt_x"/>
                                          </p:val>
                                        </p:tav>
                                        <p:tav tm="100000">
                                          <p:val>
                                            <p:strVal val="#ppt_x"/>
                                          </p:val>
                                        </p:tav>
                                      </p:tavLst>
                                    </p:anim>
                                    <p:anim calcmode="lin" valueType="num">
                                      <p:cBhvr>
                                        <p:cTn id="13" dur="450" decel="100000" fill="hold"/>
                                        <p:tgtEl>
                                          <p:spTgt spid="158"/>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158"/>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124"/>
                                        </p:tgtEl>
                                        <p:attrNameLst>
                                          <p:attrName>style.visibility</p:attrName>
                                        </p:attrNameLst>
                                      </p:cBhvr>
                                      <p:to>
                                        <p:strVal val="visible"/>
                                      </p:to>
                                    </p:set>
                                    <p:animEffect transition="in" filter="fade">
                                      <p:cBhvr>
                                        <p:cTn id="17" dur="500"/>
                                        <p:tgtEl>
                                          <p:spTgt spid="124"/>
                                        </p:tgtEl>
                                      </p:cBhvr>
                                    </p:animEffect>
                                    <p:anim calcmode="lin" valueType="num">
                                      <p:cBhvr>
                                        <p:cTn id="18" dur="500" fill="hold"/>
                                        <p:tgtEl>
                                          <p:spTgt spid="124"/>
                                        </p:tgtEl>
                                        <p:attrNameLst>
                                          <p:attrName>ppt_x</p:attrName>
                                        </p:attrNameLst>
                                      </p:cBhvr>
                                      <p:tavLst>
                                        <p:tav tm="0">
                                          <p:val>
                                            <p:strVal val="#ppt_x"/>
                                          </p:val>
                                        </p:tav>
                                        <p:tav tm="100000">
                                          <p:val>
                                            <p:strVal val="#ppt_x"/>
                                          </p:val>
                                        </p:tav>
                                      </p:tavLst>
                                    </p:anim>
                                    <p:anim calcmode="lin" valueType="num">
                                      <p:cBhvr>
                                        <p:cTn id="19" dur="450" decel="100000" fill="hold"/>
                                        <p:tgtEl>
                                          <p:spTgt spid="124"/>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124"/>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04"/>
                                        </p:tgtEl>
                                        <p:attrNameLst>
                                          <p:attrName>style.visibility</p:attrName>
                                        </p:attrNameLst>
                                      </p:cBhvr>
                                      <p:to>
                                        <p:strVal val="visible"/>
                                      </p:to>
                                    </p:set>
                                    <p:animEffect transition="in" filter="fade">
                                      <p:cBhvr>
                                        <p:cTn id="23" dur="500"/>
                                        <p:tgtEl>
                                          <p:spTgt spid="104"/>
                                        </p:tgtEl>
                                      </p:cBhvr>
                                    </p:animEffect>
                                    <p:anim calcmode="lin" valueType="num">
                                      <p:cBhvr>
                                        <p:cTn id="24" dur="500" fill="hold"/>
                                        <p:tgtEl>
                                          <p:spTgt spid="104"/>
                                        </p:tgtEl>
                                        <p:attrNameLst>
                                          <p:attrName>ppt_x</p:attrName>
                                        </p:attrNameLst>
                                      </p:cBhvr>
                                      <p:tavLst>
                                        <p:tav tm="0">
                                          <p:val>
                                            <p:strVal val="#ppt_x"/>
                                          </p:val>
                                        </p:tav>
                                        <p:tav tm="100000">
                                          <p:val>
                                            <p:strVal val="#ppt_x"/>
                                          </p:val>
                                        </p:tav>
                                      </p:tavLst>
                                    </p:anim>
                                    <p:anim calcmode="lin" valueType="num">
                                      <p:cBhvr>
                                        <p:cTn id="25" dur="450" decel="100000" fill="hold"/>
                                        <p:tgtEl>
                                          <p:spTgt spid="104"/>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104"/>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28"/>
                                        </p:tgtEl>
                                        <p:attrNameLst>
                                          <p:attrName>style.visibility</p:attrName>
                                        </p:attrNameLst>
                                      </p:cBhvr>
                                      <p:to>
                                        <p:strVal val="visible"/>
                                      </p:to>
                                    </p:set>
                                    <p:animEffect transition="in" filter="fade">
                                      <p:cBhvr>
                                        <p:cTn id="29" dur="500"/>
                                        <p:tgtEl>
                                          <p:spTgt spid="128"/>
                                        </p:tgtEl>
                                      </p:cBhvr>
                                    </p:animEffect>
                                    <p:anim calcmode="lin" valueType="num">
                                      <p:cBhvr>
                                        <p:cTn id="30" dur="500" fill="hold"/>
                                        <p:tgtEl>
                                          <p:spTgt spid="128"/>
                                        </p:tgtEl>
                                        <p:attrNameLst>
                                          <p:attrName>ppt_x</p:attrName>
                                        </p:attrNameLst>
                                      </p:cBhvr>
                                      <p:tavLst>
                                        <p:tav tm="0">
                                          <p:val>
                                            <p:strVal val="#ppt_x"/>
                                          </p:val>
                                        </p:tav>
                                        <p:tav tm="100000">
                                          <p:val>
                                            <p:strVal val="#ppt_x"/>
                                          </p:val>
                                        </p:tav>
                                      </p:tavLst>
                                    </p:anim>
                                    <p:anim calcmode="lin" valueType="num">
                                      <p:cBhvr>
                                        <p:cTn id="31" dur="450" decel="100000" fill="hold"/>
                                        <p:tgtEl>
                                          <p:spTgt spid="128"/>
                                        </p:tgtEl>
                                        <p:attrNameLst>
                                          <p:attrName>ppt_y</p:attrName>
                                        </p:attrNameLst>
                                      </p:cBhvr>
                                      <p:tavLst>
                                        <p:tav tm="0">
                                          <p:val>
                                            <p:strVal val="#ppt_y+1"/>
                                          </p:val>
                                        </p:tav>
                                        <p:tav tm="100000">
                                          <p:val>
                                            <p:strVal val="#ppt_y-.03"/>
                                          </p:val>
                                        </p:tav>
                                      </p:tavLst>
                                    </p:anim>
                                    <p:anim calcmode="lin" valueType="num">
                                      <p:cBhvr>
                                        <p:cTn id="32" dur="50" accel="100000" fill="hold">
                                          <p:stCondLst>
                                            <p:cond delay="450"/>
                                          </p:stCondLst>
                                        </p:cTn>
                                        <p:tgtEl>
                                          <p:spTgt spid="128"/>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1000"/>
                                  </p:stCondLst>
                                  <p:childTnLst>
                                    <p:set>
                                      <p:cBhvr>
                                        <p:cTn id="34" dur="1" fill="hold">
                                          <p:stCondLst>
                                            <p:cond delay="0"/>
                                          </p:stCondLst>
                                        </p:cTn>
                                        <p:tgtEl>
                                          <p:spTgt spid="132"/>
                                        </p:tgtEl>
                                        <p:attrNameLst>
                                          <p:attrName>style.visibility</p:attrName>
                                        </p:attrNameLst>
                                      </p:cBhvr>
                                      <p:to>
                                        <p:strVal val="visible"/>
                                      </p:to>
                                    </p:set>
                                    <p:animEffect transition="in" filter="fade">
                                      <p:cBhvr>
                                        <p:cTn id="35" dur="500"/>
                                        <p:tgtEl>
                                          <p:spTgt spid="132"/>
                                        </p:tgtEl>
                                      </p:cBhvr>
                                    </p:animEffect>
                                    <p:anim calcmode="lin" valueType="num">
                                      <p:cBhvr>
                                        <p:cTn id="36" dur="500" fill="hold"/>
                                        <p:tgtEl>
                                          <p:spTgt spid="132"/>
                                        </p:tgtEl>
                                        <p:attrNameLst>
                                          <p:attrName>ppt_x</p:attrName>
                                        </p:attrNameLst>
                                      </p:cBhvr>
                                      <p:tavLst>
                                        <p:tav tm="0">
                                          <p:val>
                                            <p:strVal val="#ppt_x"/>
                                          </p:val>
                                        </p:tav>
                                        <p:tav tm="100000">
                                          <p:val>
                                            <p:strVal val="#ppt_x"/>
                                          </p:val>
                                        </p:tav>
                                      </p:tavLst>
                                    </p:anim>
                                    <p:anim calcmode="lin" valueType="num">
                                      <p:cBhvr>
                                        <p:cTn id="37" dur="450" decel="100000" fill="hold"/>
                                        <p:tgtEl>
                                          <p:spTgt spid="132"/>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132"/>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1250"/>
                                  </p:stCondLst>
                                  <p:childTnLst>
                                    <p:set>
                                      <p:cBhvr>
                                        <p:cTn id="40" dur="1" fill="hold">
                                          <p:stCondLst>
                                            <p:cond delay="0"/>
                                          </p:stCondLst>
                                        </p:cTn>
                                        <p:tgtEl>
                                          <p:spTgt spid="153"/>
                                        </p:tgtEl>
                                        <p:attrNameLst>
                                          <p:attrName>style.visibility</p:attrName>
                                        </p:attrNameLst>
                                      </p:cBhvr>
                                      <p:to>
                                        <p:strVal val="visible"/>
                                      </p:to>
                                    </p:set>
                                    <p:animEffect transition="in" filter="fade">
                                      <p:cBhvr>
                                        <p:cTn id="41" dur="500"/>
                                        <p:tgtEl>
                                          <p:spTgt spid="153"/>
                                        </p:tgtEl>
                                      </p:cBhvr>
                                    </p:animEffect>
                                    <p:anim calcmode="lin" valueType="num">
                                      <p:cBhvr>
                                        <p:cTn id="42" dur="500" fill="hold"/>
                                        <p:tgtEl>
                                          <p:spTgt spid="153"/>
                                        </p:tgtEl>
                                        <p:attrNameLst>
                                          <p:attrName>ppt_x</p:attrName>
                                        </p:attrNameLst>
                                      </p:cBhvr>
                                      <p:tavLst>
                                        <p:tav tm="0">
                                          <p:val>
                                            <p:strVal val="#ppt_x"/>
                                          </p:val>
                                        </p:tav>
                                        <p:tav tm="100000">
                                          <p:val>
                                            <p:strVal val="#ppt_x"/>
                                          </p:val>
                                        </p:tav>
                                      </p:tavLst>
                                    </p:anim>
                                    <p:anim calcmode="lin" valueType="num">
                                      <p:cBhvr>
                                        <p:cTn id="43" dur="450" decel="100000" fill="hold"/>
                                        <p:tgtEl>
                                          <p:spTgt spid="153"/>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153"/>
                                        </p:tgtEl>
                                        <p:attrNameLst>
                                          <p:attrName>ppt_y</p:attrName>
                                        </p:attrNameLst>
                                      </p:cBhvr>
                                      <p:tavLst>
                                        <p:tav tm="0">
                                          <p:val>
                                            <p:strVal val="#ppt_y-.03"/>
                                          </p:val>
                                        </p:tav>
                                        <p:tav tm="100000">
                                          <p:val>
                                            <p:strVal val="#ppt_y"/>
                                          </p:val>
                                        </p:tav>
                                      </p:tavLst>
                                    </p:anim>
                                  </p:childTnLst>
                                </p:cTn>
                              </p:par>
                            </p:childTnLst>
                          </p:cTn>
                        </p:par>
                        <p:par>
                          <p:cTn id="45" fill="hold">
                            <p:stCondLst>
                              <p:cond delay="2750"/>
                            </p:stCondLst>
                            <p:childTnLst>
                              <p:par>
                                <p:cTn id="46" presetID="10" presetClass="entr" presetSubtype="0" fill="hold" grpId="0" nodeType="afterEffect">
                                  <p:stCondLst>
                                    <p:cond delay="0"/>
                                  </p:stCondLst>
                                  <p:childTnLst>
                                    <p:set>
                                      <p:cBhvr>
                                        <p:cTn id="47" dur="1" fill="hold">
                                          <p:stCondLst>
                                            <p:cond delay="0"/>
                                          </p:stCondLst>
                                        </p:cTn>
                                        <p:tgtEl>
                                          <p:spTgt spid="157"/>
                                        </p:tgtEl>
                                        <p:attrNameLst>
                                          <p:attrName>style.visibility</p:attrName>
                                        </p:attrNameLst>
                                      </p:cBhvr>
                                      <p:to>
                                        <p:strVal val="visible"/>
                                      </p:to>
                                    </p:set>
                                    <p:animEffect transition="in" filter="fade">
                                      <p:cBhvr>
                                        <p:cTn id="48" dur="250"/>
                                        <p:tgtEl>
                                          <p:spTgt spid="157"/>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151"/>
                                        </p:tgtEl>
                                        <p:attrNameLst>
                                          <p:attrName>style.visibility</p:attrName>
                                        </p:attrNameLst>
                                      </p:cBhvr>
                                      <p:to>
                                        <p:strVal val="visible"/>
                                      </p:to>
                                    </p:set>
                                    <p:animEffect transition="in" filter="fade">
                                      <p:cBhvr>
                                        <p:cTn id="51" dur="250"/>
                                        <p:tgtEl>
                                          <p:spTgt spid="15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150"/>
                                        </p:tgtEl>
                                        <p:attrNameLst>
                                          <p:attrName>style.visibility</p:attrName>
                                        </p:attrNameLst>
                                      </p:cBhvr>
                                      <p:to>
                                        <p:strVal val="visible"/>
                                      </p:to>
                                    </p:set>
                                    <p:animEffect transition="in" filter="fade">
                                      <p:cBhvr>
                                        <p:cTn id="54" dur="250"/>
                                        <p:tgtEl>
                                          <p:spTgt spid="150"/>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149"/>
                                        </p:tgtEl>
                                        <p:attrNameLst>
                                          <p:attrName>style.visibility</p:attrName>
                                        </p:attrNameLst>
                                      </p:cBhvr>
                                      <p:to>
                                        <p:strVal val="visible"/>
                                      </p:to>
                                    </p:set>
                                    <p:animEffect transition="in" filter="fade">
                                      <p:cBhvr>
                                        <p:cTn id="57" dur="250"/>
                                        <p:tgtEl>
                                          <p:spTgt spid="149"/>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148"/>
                                        </p:tgtEl>
                                        <p:attrNameLst>
                                          <p:attrName>style.visibility</p:attrName>
                                        </p:attrNameLst>
                                      </p:cBhvr>
                                      <p:to>
                                        <p:strVal val="visible"/>
                                      </p:to>
                                    </p:set>
                                    <p:animEffect transition="in" filter="fade">
                                      <p:cBhvr>
                                        <p:cTn id="60" dur="250"/>
                                        <p:tgtEl>
                                          <p:spTgt spid="148"/>
                                        </p:tgtEl>
                                      </p:cBhvr>
                                    </p:animEffect>
                                  </p:childTnLst>
                                </p:cTn>
                              </p:par>
                              <p:par>
                                <p:cTn id="61" presetID="10" presetClass="entr" presetSubtype="0" fill="hold" grpId="0" nodeType="withEffect">
                                  <p:stCondLst>
                                    <p:cond delay="1250"/>
                                  </p:stCondLst>
                                  <p:childTnLst>
                                    <p:set>
                                      <p:cBhvr>
                                        <p:cTn id="62" dur="1" fill="hold">
                                          <p:stCondLst>
                                            <p:cond delay="0"/>
                                          </p:stCondLst>
                                        </p:cTn>
                                        <p:tgtEl>
                                          <p:spTgt spid="162"/>
                                        </p:tgtEl>
                                        <p:attrNameLst>
                                          <p:attrName>style.visibility</p:attrName>
                                        </p:attrNameLst>
                                      </p:cBhvr>
                                      <p:to>
                                        <p:strVal val="visible"/>
                                      </p:to>
                                    </p:set>
                                    <p:animEffect transition="in" filter="fade">
                                      <p:cBhvr>
                                        <p:cTn id="63" dur="250"/>
                                        <p:tgtEl>
                                          <p:spTgt spid="162"/>
                                        </p:tgtEl>
                                      </p:cBhvr>
                                    </p:animEffect>
                                  </p:childTnLst>
                                </p:cTn>
                              </p:par>
                            </p:childTnLst>
                          </p:cTn>
                        </p:par>
                        <p:par>
                          <p:cTn id="64" fill="hold">
                            <p:stCondLst>
                              <p:cond delay="4250"/>
                            </p:stCondLst>
                            <p:childTnLst>
                              <p:par>
                                <p:cTn id="65" presetID="22" presetClass="entr" presetSubtype="4" fill="hold" grpId="0" nodeType="afterEffect">
                                  <p:stCondLst>
                                    <p:cond delay="0"/>
                                  </p:stCondLst>
                                  <p:childTnLst>
                                    <p:set>
                                      <p:cBhvr>
                                        <p:cTn id="66" dur="1" fill="hold">
                                          <p:stCondLst>
                                            <p:cond delay="0"/>
                                          </p:stCondLst>
                                        </p:cTn>
                                        <p:tgtEl>
                                          <p:spTgt spid="137"/>
                                        </p:tgtEl>
                                        <p:attrNameLst>
                                          <p:attrName>style.visibility</p:attrName>
                                        </p:attrNameLst>
                                      </p:cBhvr>
                                      <p:to>
                                        <p:strVal val="visible"/>
                                      </p:to>
                                    </p:set>
                                    <p:animEffect transition="in" filter="wipe(down)">
                                      <p:cBhvr>
                                        <p:cTn id="67" dur="250"/>
                                        <p:tgtEl>
                                          <p:spTgt spid="137"/>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39"/>
                                        </p:tgtEl>
                                        <p:attrNameLst>
                                          <p:attrName>style.visibility</p:attrName>
                                        </p:attrNameLst>
                                      </p:cBhvr>
                                      <p:to>
                                        <p:strVal val="visible"/>
                                      </p:to>
                                    </p:set>
                                    <p:animEffect transition="in" filter="wipe(down)">
                                      <p:cBhvr>
                                        <p:cTn id="70" dur="250"/>
                                        <p:tgtEl>
                                          <p:spTgt spid="139"/>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41"/>
                                        </p:tgtEl>
                                        <p:attrNameLst>
                                          <p:attrName>style.visibility</p:attrName>
                                        </p:attrNameLst>
                                      </p:cBhvr>
                                      <p:to>
                                        <p:strVal val="visible"/>
                                      </p:to>
                                    </p:set>
                                    <p:animEffect transition="in" filter="wipe(down)">
                                      <p:cBhvr>
                                        <p:cTn id="73" dur="250"/>
                                        <p:tgtEl>
                                          <p:spTgt spid="141"/>
                                        </p:tgtEl>
                                      </p:cBhvr>
                                    </p:animEffect>
                                  </p:childTnLst>
                                </p:cTn>
                              </p:par>
                            </p:childTnLst>
                          </p:cTn>
                        </p:par>
                        <p:par>
                          <p:cTn id="74" fill="hold">
                            <p:stCondLst>
                              <p:cond delay="4500"/>
                            </p:stCondLst>
                            <p:childTnLst>
                              <p:par>
                                <p:cTn id="75" presetID="22" presetClass="entr" presetSubtype="1" fill="hold" grpId="0" nodeType="afterEffect">
                                  <p:stCondLst>
                                    <p:cond delay="0"/>
                                  </p:stCondLst>
                                  <p:childTnLst>
                                    <p:set>
                                      <p:cBhvr>
                                        <p:cTn id="76" dur="1" fill="hold">
                                          <p:stCondLst>
                                            <p:cond delay="0"/>
                                          </p:stCondLst>
                                        </p:cTn>
                                        <p:tgtEl>
                                          <p:spTgt spid="143"/>
                                        </p:tgtEl>
                                        <p:attrNameLst>
                                          <p:attrName>style.visibility</p:attrName>
                                        </p:attrNameLst>
                                      </p:cBhvr>
                                      <p:to>
                                        <p:strVal val="visible"/>
                                      </p:to>
                                    </p:set>
                                    <p:animEffect transition="in" filter="wipe(up)">
                                      <p:cBhvr>
                                        <p:cTn id="77" dur="250"/>
                                        <p:tgtEl>
                                          <p:spTgt spid="143"/>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45"/>
                                        </p:tgtEl>
                                        <p:attrNameLst>
                                          <p:attrName>style.visibility</p:attrName>
                                        </p:attrNameLst>
                                      </p:cBhvr>
                                      <p:to>
                                        <p:strVal val="visible"/>
                                      </p:to>
                                    </p:set>
                                    <p:animEffect transition="in" filter="wipe(up)">
                                      <p:cBhvr>
                                        <p:cTn id="80" dur="250"/>
                                        <p:tgtEl>
                                          <p:spTgt spid="145"/>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47"/>
                                        </p:tgtEl>
                                        <p:attrNameLst>
                                          <p:attrName>style.visibility</p:attrName>
                                        </p:attrNameLst>
                                      </p:cBhvr>
                                      <p:to>
                                        <p:strVal val="visible"/>
                                      </p:to>
                                    </p:set>
                                    <p:animEffect transition="in" filter="wipe(up)">
                                      <p:cBhvr>
                                        <p:cTn id="83" dur="250"/>
                                        <p:tgtEl>
                                          <p:spTgt spid="147"/>
                                        </p:tgtEl>
                                      </p:cBhvr>
                                    </p:animEffect>
                                  </p:childTnLst>
                                </p:cTn>
                              </p:par>
                            </p:childTnLst>
                          </p:cTn>
                        </p:par>
                        <p:par>
                          <p:cTn id="84" fill="hold">
                            <p:stCondLst>
                              <p:cond delay="4750"/>
                            </p:stCondLst>
                            <p:childTnLst>
                              <p:par>
                                <p:cTn id="85" presetID="18" presetClass="entr" presetSubtype="3" fill="hold" grpId="0" nodeType="afterEffect">
                                  <p:stCondLst>
                                    <p:cond delay="0"/>
                                  </p:stCondLst>
                                  <p:childTnLst>
                                    <p:set>
                                      <p:cBhvr>
                                        <p:cTn id="86" dur="1" fill="hold">
                                          <p:stCondLst>
                                            <p:cond delay="0"/>
                                          </p:stCondLst>
                                        </p:cTn>
                                        <p:tgtEl>
                                          <p:spTgt spid="136"/>
                                        </p:tgtEl>
                                        <p:attrNameLst>
                                          <p:attrName>style.visibility</p:attrName>
                                        </p:attrNameLst>
                                      </p:cBhvr>
                                      <p:to>
                                        <p:strVal val="visible"/>
                                      </p:to>
                                    </p:set>
                                    <p:animEffect transition="in" filter="strips(upRight)">
                                      <p:cBhvr>
                                        <p:cTn id="87" dur="250"/>
                                        <p:tgtEl>
                                          <p:spTgt spid="136"/>
                                        </p:tgtEl>
                                      </p:cBhvr>
                                    </p:animEffect>
                                  </p:childTnLst>
                                </p:cTn>
                              </p:par>
                              <p:par>
                                <p:cTn id="88" presetID="18" presetClass="entr" presetSubtype="3" fill="hold" grpId="0" nodeType="withEffect">
                                  <p:stCondLst>
                                    <p:cond delay="0"/>
                                  </p:stCondLst>
                                  <p:childTnLst>
                                    <p:set>
                                      <p:cBhvr>
                                        <p:cTn id="89" dur="1" fill="hold">
                                          <p:stCondLst>
                                            <p:cond delay="0"/>
                                          </p:stCondLst>
                                        </p:cTn>
                                        <p:tgtEl>
                                          <p:spTgt spid="138"/>
                                        </p:tgtEl>
                                        <p:attrNameLst>
                                          <p:attrName>style.visibility</p:attrName>
                                        </p:attrNameLst>
                                      </p:cBhvr>
                                      <p:to>
                                        <p:strVal val="visible"/>
                                      </p:to>
                                    </p:set>
                                    <p:animEffect transition="in" filter="strips(upRight)">
                                      <p:cBhvr>
                                        <p:cTn id="90" dur="250"/>
                                        <p:tgtEl>
                                          <p:spTgt spid="138"/>
                                        </p:tgtEl>
                                      </p:cBhvr>
                                    </p:animEffect>
                                  </p:childTnLst>
                                </p:cTn>
                              </p:par>
                              <p:par>
                                <p:cTn id="91" presetID="18" presetClass="entr" presetSubtype="3" fill="hold" grpId="0" nodeType="withEffect">
                                  <p:stCondLst>
                                    <p:cond delay="0"/>
                                  </p:stCondLst>
                                  <p:childTnLst>
                                    <p:set>
                                      <p:cBhvr>
                                        <p:cTn id="92" dur="1" fill="hold">
                                          <p:stCondLst>
                                            <p:cond delay="0"/>
                                          </p:stCondLst>
                                        </p:cTn>
                                        <p:tgtEl>
                                          <p:spTgt spid="140"/>
                                        </p:tgtEl>
                                        <p:attrNameLst>
                                          <p:attrName>style.visibility</p:attrName>
                                        </p:attrNameLst>
                                      </p:cBhvr>
                                      <p:to>
                                        <p:strVal val="visible"/>
                                      </p:to>
                                    </p:set>
                                    <p:animEffect transition="in" filter="strips(upRight)">
                                      <p:cBhvr>
                                        <p:cTn id="93" dur="250"/>
                                        <p:tgtEl>
                                          <p:spTgt spid="140"/>
                                        </p:tgtEl>
                                      </p:cBhvr>
                                    </p:animEffect>
                                  </p:childTnLst>
                                </p:cTn>
                              </p:par>
                            </p:childTnLst>
                          </p:cTn>
                        </p:par>
                        <p:par>
                          <p:cTn id="94" fill="hold">
                            <p:stCondLst>
                              <p:cond delay="5000"/>
                            </p:stCondLst>
                            <p:childTnLst>
                              <p:par>
                                <p:cTn id="95" presetID="18" presetClass="entr" presetSubtype="9" fill="hold" grpId="0" nodeType="afterEffect">
                                  <p:stCondLst>
                                    <p:cond delay="0"/>
                                  </p:stCondLst>
                                  <p:childTnLst>
                                    <p:set>
                                      <p:cBhvr>
                                        <p:cTn id="96" dur="1" fill="hold">
                                          <p:stCondLst>
                                            <p:cond delay="0"/>
                                          </p:stCondLst>
                                        </p:cTn>
                                        <p:tgtEl>
                                          <p:spTgt spid="142"/>
                                        </p:tgtEl>
                                        <p:attrNameLst>
                                          <p:attrName>style.visibility</p:attrName>
                                        </p:attrNameLst>
                                      </p:cBhvr>
                                      <p:to>
                                        <p:strVal val="visible"/>
                                      </p:to>
                                    </p:set>
                                    <p:animEffect transition="in" filter="strips(upLeft)">
                                      <p:cBhvr>
                                        <p:cTn id="97" dur="250"/>
                                        <p:tgtEl>
                                          <p:spTgt spid="142"/>
                                        </p:tgtEl>
                                      </p:cBhvr>
                                    </p:animEffect>
                                  </p:childTnLst>
                                </p:cTn>
                              </p:par>
                              <p:par>
                                <p:cTn id="98" presetID="18" presetClass="entr" presetSubtype="9" fill="hold" grpId="0" nodeType="withEffect">
                                  <p:stCondLst>
                                    <p:cond delay="0"/>
                                  </p:stCondLst>
                                  <p:childTnLst>
                                    <p:set>
                                      <p:cBhvr>
                                        <p:cTn id="99" dur="1" fill="hold">
                                          <p:stCondLst>
                                            <p:cond delay="0"/>
                                          </p:stCondLst>
                                        </p:cTn>
                                        <p:tgtEl>
                                          <p:spTgt spid="144"/>
                                        </p:tgtEl>
                                        <p:attrNameLst>
                                          <p:attrName>style.visibility</p:attrName>
                                        </p:attrNameLst>
                                      </p:cBhvr>
                                      <p:to>
                                        <p:strVal val="visible"/>
                                      </p:to>
                                    </p:set>
                                    <p:animEffect transition="in" filter="strips(upLeft)">
                                      <p:cBhvr>
                                        <p:cTn id="100" dur="250"/>
                                        <p:tgtEl>
                                          <p:spTgt spid="144"/>
                                        </p:tgtEl>
                                      </p:cBhvr>
                                    </p:animEffect>
                                  </p:childTnLst>
                                </p:cTn>
                              </p:par>
                              <p:par>
                                <p:cTn id="101" presetID="18" presetClass="entr" presetSubtype="9" fill="hold" grpId="0" nodeType="withEffect">
                                  <p:stCondLst>
                                    <p:cond delay="0"/>
                                  </p:stCondLst>
                                  <p:childTnLst>
                                    <p:set>
                                      <p:cBhvr>
                                        <p:cTn id="102" dur="1" fill="hold">
                                          <p:stCondLst>
                                            <p:cond delay="0"/>
                                          </p:stCondLst>
                                        </p:cTn>
                                        <p:tgtEl>
                                          <p:spTgt spid="146"/>
                                        </p:tgtEl>
                                        <p:attrNameLst>
                                          <p:attrName>style.visibility</p:attrName>
                                        </p:attrNameLst>
                                      </p:cBhvr>
                                      <p:to>
                                        <p:strVal val="visible"/>
                                      </p:to>
                                    </p:set>
                                    <p:animEffect transition="in" filter="strips(upLeft)">
                                      <p:cBhvr>
                                        <p:cTn id="103" dur="25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36" grpId="0"/>
      <p:bldP spid="137" grpId="0" animBg="1"/>
      <p:bldP spid="138" grpId="0"/>
      <p:bldP spid="139" grpId="0" animBg="1"/>
      <p:bldP spid="140" grpId="0"/>
      <p:bldP spid="141" grpId="0" animBg="1"/>
      <p:bldP spid="142" grpId="0"/>
      <p:bldP spid="143" grpId="0" animBg="1"/>
      <p:bldP spid="144" grpId="0"/>
      <p:bldP spid="145" grpId="0" animBg="1"/>
      <p:bldP spid="146" grpId="0"/>
      <p:bldP spid="147" grpId="0" animBg="1"/>
      <p:bldP spid="148" grpId="0"/>
      <p:bldP spid="149" grpId="0"/>
      <p:bldP spid="150" grpId="0"/>
      <p:bldP spid="151" grpId="0"/>
      <p:bldP spid="157" grpId="0"/>
      <p:bldP spid="16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16" name="椭圆 15"/>
          <p:cNvSpPr/>
          <p:nvPr/>
        </p:nvSpPr>
        <p:spPr>
          <a:xfrm>
            <a:off x="1021744"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bg1"/>
              </a:solidFill>
            </a:endParaRPr>
          </a:p>
        </p:txBody>
      </p:sp>
      <p:sp>
        <p:nvSpPr>
          <p:cNvPr id="17" name="椭圆 16"/>
          <p:cNvSpPr/>
          <p:nvPr/>
        </p:nvSpPr>
        <p:spPr>
          <a:xfrm>
            <a:off x="905134"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bg1"/>
              </a:solidFill>
            </a:endParaRPr>
          </a:p>
        </p:txBody>
      </p:sp>
      <p:sp>
        <p:nvSpPr>
          <p:cNvPr id="18" name="矩形 17"/>
          <p:cNvSpPr/>
          <p:nvPr/>
        </p:nvSpPr>
        <p:spPr>
          <a:xfrm>
            <a:off x="1146202"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商务服务</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19" name="文本框 7"/>
          <p:cNvSpPr txBox="1">
            <a:spLocks noChangeArrowheads="1"/>
          </p:cNvSpPr>
          <p:nvPr/>
        </p:nvSpPr>
        <p:spPr bwMode="auto">
          <a:xfrm>
            <a:off x="1015664"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solidFill>
                  <a:schemeClr val="bg1"/>
                </a:solidFill>
                <a:latin typeface="微软雅黑" pitchFamily="34" charset="-122"/>
              </a:rPr>
              <a:t>添加文本信息</a:t>
            </a:r>
            <a:endParaRPr lang="en-US" altLang="zh-CN" sz="1500" b="1" dirty="0">
              <a:solidFill>
                <a:schemeClr val="bg1"/>
              </a:solidFill>
              <a:latin typeface="微软雅黑" pitchFamily="34" charset="-122"/>
            </a:endParaRPr>
          </a:p>
          <a:p>
            <a:pPr algn="ctr">
              <a:lnSpc>
                <a:spcPct val="150000"/>
              </a:lnSpc>
              <a:spcBef>
                <a:spcPts val="323"/>
              </a:spcBef>
            </a:pPr>
            <a:r>
              <a:rPr lang="zh-CN" altLang="en-US" sz="1300" dirty="0">
                <a:solidFill>
                  <a:schemeClr val="bg1"/>
                </a:solidFill>
                <a:latin typeface="微软雅黑" pitchFamily="34" charset="-122"/>
              </a:rPr>
              <a:t>添加对图片的说明文字添加对图片的说明文字</a:t>
            </a:r>
          </a:p>
        </p:txBody>
      </p:sp>
      <p:sp>
        <p:nvSpPr>
          <p:cNvPr id="20" name="椭圆 19"/>
          <p:cNvSpPr/>
          <p:nvPr/>
        </p:nvSpPr>
        <p:spPr>
          <a:xfrm>
            <a:off x="3532342" y="1176189"/>
            <a:ext cx="1940841" cy="1940771"/>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bg1"/>
              </a:solidFill>
            </a:endParaRPr>
          </a:p>
        </p:txBody>
      </p:sp>
      <p:sp>
        <p:nvSpPr>
          <p:cNvPr id="21" name="椭圆 20"/>
          <p:cNvSpPr/>
          <p:nvPr/>
        </p:nvSpPr>
        <p:spPr>
          <a:xfrm>
            <a:off x="3415731" y="1059582"/>
            <a:ext cx="2174063" cy="2173985"/>
          </a:xfrm>
          <a:prstGeom prst="ellipse">
            <a:avLst/>
          </a:prstGeom>
          <a:noFill/>
          <a:ln>
            <a:solidFill>
              <a:srgbClr val="FF99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bg1"/>
              </a:solidFill>
            </a:endParaRPr>
          </a:p>
        </p:txBody>
      </p:sp>
      <p:sp>
        <p:nvSpPr>
          <p:cNvPr id="22" name="矩形 21"/>
          <p:cNvSpPr/>
          <p:nvPr/>
        </p:nvSpPr>
        <p:spPr>
          <a:xfrm>
            <a:off x="3656799"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公关处理</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3" name="文本框 7"/>
          <p:cNvSpPr txBox="1">
            <a:spLocks noChangeArrowheads="1"/>
          </p:cNvSpPr>
          <p:nvPr/>
        </p:nvSpPr>
        <p:spPr bwMode="auto">
          <a:xfrm>
            <a:off x="3526260"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solidFill>
                  <a:schemeClr val="bg1"/>
                </a:solidFill>
                <a:latin typeface="微软雅黑" pitchFamily="34" charset="-122"/>
              </a:rPr>
              <a:t>添加文本信息</a:t>
            </a:r>
            <a:endParaRPr lang="en-US" altLang="zh-CN" sz="1500" b="1" dirty="0">
              <a:solidFill>
                <a:schemeClr val="bg1"/>
              </a:solidFill>
              <a:latin typeface="微软雅黑" pitchFamily="34" charset="-122"/>
            </a:endParaRPr>
          </a:p>
          <a:p>
            <a:pPr algn="ctr">
              <a:lnSpc>
                <a:spcPct val="150000"/>
              </a:lnSpc>
              <a:spcBef>
                <a:spcPts val="323"/>
              </a:spcBef>
            </a:pPr>
            <a:r>
              <a:rPr lang="zh-CN" altLang="en-US" sz="1300" dirty="0">
                <a:solidFill>
                  <a:schemeClr val="bg1"/>
                </a:solidFill>
                <a:latin typeface="微软雅黑" pitchFamily="34" charset="-122"/>
              </a:rPr>
              <a:t>添加对图片的说明文字添加对图片的说明文字</a:t>
            </a:r>
          </a:p>
        </p:txBody>
      </p:sp>
      <p:sp>
        <p:nvSpPr>
          <p:cNvPr id="24" name="椭圆 23"/>
          <p:cNvSpPr/>
          <p:nvPr/>
        </p:nvSpPr>
        <p:spPr>
          <a:xfrm>
            <a:off x="6042940"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bg1"/>
              </a:solidFill>
            </a:endParaRPr>
          </a:p>
        </p:txBody>
      </p:sp>
      <p:sp>
        <p:nvSpPr>
          <p:cNvPr id="25" name="椭圆 24"/>
          <p:cNvSpPr/>
          <p:nvPr/>
        </p:nvSpPr>
        <p:spPr>
          <a:xfrm>
            <a:off x="5926329"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bg1"/>
              </a:solidFill>
            </a:endParaRPr>
          </a:p>
        </p:txBody>
      </p:sp>
      <p:sp>
        <p:nvSpPr>
          <p:cNvPr id="26" name="矩形 25"/>
          <p:cNvSpPr/>
          <p:nvPr/>
        </p:nvSpPr>
        <p:spPr>
          <a:xfrm>
            <a:off x="6167396"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技术保障</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7" name="文本框 7"/>
          <p:cNvSpPr txBox="1">
            <a:spLocks noChangeArrowheads="1"/>
          </p:cNvSpPr>
          <p:nvPr/>
        </p:nvSpPr>
        <p:spPr bwMode="auto">
          <a:xfrm>
            <a:off x="6036857"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solidFill>
                  <a:schemeClr val="bg1"/>
                </a:solidFill>
                <a:latin typeface="微软雅黑" pitchFamily="34" charset="-122"/>
              </a:rPr>
              <a:t>添加文本信息</a:t>
            </a:r>
            <a:endParaRPr lang="en-US" altLang="zh-CN" sz="1500" b="1" dirty="0">
              <a:solidFill>
                <a:schemeClr val="bg1"/>
              </a:solidFill>
              <a:latin typeface="微软雅黑" pitchFamily="34" charset="-122"/>
            </a:endParaRPr>
          </a:p>
          <a:p>
            <a:pPr algn="ctr">
              <a:lnSpc>
                <a:spcPct val="150000"/>
              </a:lnSpc>
              <a:spcBef>
                <a:spcPts val="323"/>
              </a:spcBef>
            </a:pPr>
            <a:r>
              <a:rPr lang="zh-CN" altLang="en-US" sz="1300" dirty="0">
                <a:solidFill>
                  <a:schemeClr val="bg1"/>
                </a:solidFill>
                <a:latin typeface="微软雅黑" pitchFamily="34" charset="-122"/>
              </a:rPr>
              <a:t>添加对图片的说明文字添加对图片的说明文字</a:t>
            </a:r>
          </a:p>
        </p:txBody>
      </p:sp>
    </p:spTree>
    <p:extLst>
      <p:ext uri="{BB962C8B-B14F-4D97-AF65-F5344CB8AC3E}">
        <p14:creationId xmlns:p14="http://schemas.microsoft.com/office/powerpoint/2010/main" val="2270819845"/>
      </p:ext>
    </p:extLst>
  </p:cSld>
  <p:clrMapOvr>
    <a:masterClrMapping/>
  </p:clrMapOvr>
  <mc:AlternateContent xmlns:mc="http://schemas.openxmlformats.org/markup-compatibility/2006" xmlns:p14="http://schemas.microsoft.com/office/powerpoint/2010/main">
    <mc:Choice Requires="p14">
      <p:transition p14:dur="10" advTm="6000">
        <p14:prism isInverted="1"/>
      </p:transition>
    </mc:Choice>
    <mc:Fallback xmlns="">
      <p:transition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4)">
                                      <p:cBhvr>
                                        <p:cTn id="7" dur="1000"/>
                                        <p:tgtEl>
                                          <p:spTgt spid="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750"/>
                                        <p:tgtEl>
                                          <p:spTgt spid="17"/>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2250"/>
                            </p:stCondLst>
                            <p:childTnLst>
                              <p:par>
                                <p:cTn id="19" presetID="2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down)">
                                      <p:cBhvr>
                                        <p:cTn id="21" dur="500"/>
                                        <p:tgtEl>
                                          <p:spTgt spid="18"/>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childTnLst>
                          </p:cTn>
                        </p:par>
                        <p:par>
                          <p:cTn id="25" fill="hold">
                            <p:stCondLst>
                              <p:cond delay="2750"/>
                            </p:stCondLst>
                            <p:childTnLst>
                              <p:par>
                                <p:cTn id="26" presetID="21"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heel(1)">
                                      <p:cBhvr>
                                        <p:cTn id="28" dur="750"/>
                                        <p:tgtEl>
                                          <p:spTgt spid="21"/>
                                        </p:tgtEl>
                                      </p:cBhvr>
                                    </p:animEffect>
                                  </p:childTnLst>
                                </p:cTn>
                              </p:par>
                            </p:childTnLst>
                          </p:cTn>
                        </p:par>
                        <p:par>
                          <p:cTn id="29" fill="hold">
                            <p:stCondLst>
                              <p:cond delay="3500"/>
                            </p:stCondLst>
                            <p:childTnLst>
                              <p:par>
                                <p:cTn id="30" presetID="53" presetClass="entr" presetSubtype="16"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par>
                          <p:cTn id="35" fill="hold">
                            <p:stCondLst>
                              <p:cond delay="4000"/>
                            </p:stCondLst>
                            <p:childTnLst>
                              <p:par>
                                <p:cTn id="36" presetID="22" presetClass="entr" presetSubtype="4"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up)">
                                      <p:cBhvr>
                                        <p:cTn id="41" dur="500"/>
                                        <p:tgtEl>
                                          <p:spTgt spid="23"/>
                                        </p:tgtEl>
                                      </p:cBhvr>
                                    </p:animEffect>
                                  </p:childTnLst>
                                </p:cTn>
                              </p:par>
                            </p:childTnLst>
                          </p:cTn>
                        </p:par>
                        <p:par>
                          <p:cTn id="42" fill="hold">
                            <p:stCondLst>
                              <p:cond delay="4500"/>
                            </p:stCondLst>
                            <p:childTnLst>
                              <p:par>
                                <p:cTn id="43" presetID="21"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heel(1)">
                                      <p:cBhvr>
                                        <p:cTn id="45" dur="750"/>
                                        <p:tgtEl>
                                          <p:spTgt spid="25"/>
                                        </p:tgtEl>
                                      </p:cBhvr>
                                    </p:animEffect>
                                  </p:childTnLst>
                                </p:cTn>
                              </p:par>
                            </p:childTnLst>
                          </p:cTn>
                        </p:par>
                        <p:par>
                          <p:cTn id="46" fill="hold">
                            <p:stCondLst>
                              <p:cond delay="525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5750"/>
                            </p:stCondLst>
                            <p:childTnLst>
                              <p:par>
                                <p:cTn id="53" presetID="22" presetClass="entr" presetSubtype="4"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down)">
                                      <p:cBhvr>
                                        <p:cTn id="55" dur="500"/>
                                        <p:tgtEl>
                                          <p:spTgt spid="26"/>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p:bldP spid="19" grpId="0"/>
      <p:bldP spid="20" grpId="0" animBg="1"/>
      <p:bldP spid="21" grpId="0" animBg="1"/>
      <p:bldP spid="22" grpId="0"/>
      <p:bldP spid="23" grpId="0"/>
      <p:bldP spid="24" grpId="0" animBg="1"/>
      <p:bldP spid="25" grpId="0" animBg="1"/>
      <p:bldP spid="26" grpId="0"/>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14" name="椭圆 13"/>
          <p:cNvSpPr/>
          <p:nvPr/>
        </p:nvSpPr>
        <p:spPr bwMode="auto">
          <a:xfrm>
            <a:off x="3201405" y="1289391"/>
            <a:ext cx="2304628" cy="2304628"/>
          </a:xfrm>
          <a:prstGeom prst="ellipse">
            <a:avLst/>
          </a:prstGeom>
          <a:ln w="9525">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15" name="椭圆 14"/>
          <p:cNvSpPr/>
          <p:nvPr/>
        </p:nvSpPr>
        <p:spPr bwMode="auto">
          <a:xfrm>
            <a:off x="3379118" y="1467104"/>
            <a:ext cx="1949202" cy="1949202"/>
          </a:xfrm>
          <a:prstGeom prst="ellipse">
            <a:avLst/>
          </a:prstGeom>
          <a:ln w="9525">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16" name="椭圆 15"/>
          <p:cNvSpPr/>
          <p:nvPr/>
        </p:nvSpPr>
        <p:spPr bwMode="auto">
          <a:xfrm>
            <a:off x="3563888" y="1635646"/>
            <a:ext cx="1612118" cy="1612118"/>
          </a:xfrm>
          <a:prstGeom prst="ellipse">
            <a:avLst/>
          </a:prstGeom>
          <a:ln w="9525">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17" name="燕尾形 16"/>
          <p:cNvSpPr/>
          <p:nvPr/>
        </p:nvSpPr>
        <p:spPr bwMode="auto">
          <a:xfrm rot="16200000">
            <a:off x="3746362" y="1024445"/>
            <a:ext cx="1278972" cy="1137825"/>
          </a:xfrm>
          <a:prstGeom prst="chevron">
            <a:avLst>
              <a:gd name="adj" fmla="val 35216"/>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18" name="Rectangle 11"/>
          <p:cNvSpPr>
            <a:spLocks noChangeArrowheads="1"/>
          </p:cNvSpPr>
          <p:nvPr/>
        </p:nvSpPr>
        <p:spPr bwMode="gray">
          <a:xfrm>
            <a:off x="3950132" y="1472664"/>
            <a:ext cx="87143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   </a:t>
            </a:r>
            <a:endParaRPr kumimoji="0" lang="en-US" altLang="zh-CN" sz="14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9" name="燕尾形 18"/>
          <p:cNvSpPr/>
          <p:nvPr/>
        </p:nvSpPr>
        <p:spPr bwMode="auto">
          <a:xfrm rot="8674957">
            <a:off x="2977827" y="2454172"/>
            <a:ext cx="1278972" cy="1155776"/>
          </a:xfrm>
          <a:prstGeom prst="chevron">
            <a:avLst>
              <a:gd name="adj" fmla="val 35216"/>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20" name="Rectangle 11"/>
          <p:cNvSpPr>
            <a:spLocks noChangeArrowheads="1"/>
          </p:cNvSpPr>
          <p:nvPr/>
        </p:nvSpPr>
        <p:spPr bwMode="gray">
          <a:xfrm>
            <a:off x="3115375" y="2907086"/>
            <a:ext cx="89794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   </a:t>
            </a:r>
            <a:endParaRPr kumimoji="0" lang="en-US" altLang="zh-CN" sz="14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2" name="燕尾形 21"/>
          <p:cNvSpPr/>
          <p:nvPr/>
        </p:nvSpPr>
        <p:spPr bwMode="auto">
          <a:xfrm rot="2139237">
            <a:off x="4478421" y="2434081"/>
            <a:ext cx="1278972" cy="1155776"/>
          </a:xfrm>
          <a:prstGeom prst="chevron">
            <a:avLst>
              <a:gd name="adj" fmla="val 35216"/>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23" name="Rectangle 11"/>
          <p:cNvSpPr>
            <a:spLocks noChangeArrowheads="1"/>
          </p:cNvSpPr>
          <p:nvPr/>
        </p:nvSpPr>
        <p:spPr bwMode="gray">
          <a:xfrm>
            <a:off x="4519282" y="2909342"/>
            <a:ext cx="104012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   </a:t>
            </a:r>
            <a:endParaRPr kumimoji="0" lang="en-US" altLang="zh-CN" sz="14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4" name="TextBox 20"/>
          <p:cNvSpPr txBox="1"/>
          <p:nvPr/>
        </p:nvSpPr>
        <p:spPr bwMode="auto">
          <a:xfrm>
            <a:off x="3628688" y="3926614"/>
            <a:ext cx="1580504"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25" name="TextBox 19"/>
          <p:cNvSpPr txBox="1">
            <a:spLocks noChangeArrowheads="1"/>
          </p:cNvSpPr>
          <p:nvPr/>
        </p:nvSpPr>
        <p:spPr bwMode="auto">
          <a:xfrm>
            <a:off x="3563888" y="3703157"/>
            <a:ext cx="16729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宋体" pitchFamily="2" charset="-122"/>
              </a:rPr>
              <a:t>单击此处添加</a:t>
            </a:r>
            <a:r>
              <a:rPr kumimoji="0" lang="zh-CN" altLang="zh-CN" sz="12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标题</a:t>
            </a:r>
            <a:endParaRPr kumimoji="0" lang="zh-CN" altLang="zh-CN" sz="12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宋体" pitchFamily="2" charset="-122"/>
            </a:endParaRPr>
          </a:p>
        </p:txBody>
      </p:sp>
      <p:sp>
        <p:nvSpPr>
          <p:cNvPr id="26" name="TextBox 20"/>
          <p:cNvSpPr txBox="1"/>
          <p:nvPr/>
        </p:nvSpPr>
        <p:spPr bwMode="auto">
          <a:xfrm>
            <a:off x="1317399" y="1722318"/>
            <a:ext cx="1557553"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27" name="TextBox 19"/>
          <p:cNvSpPr txBox="1">
            <a:spLocks noChangeArrowheads="1"/>
          </p:cNvSpPr>
          <p:nvPr/>
        </p:nvSpPr>
        <p:spPr bwMode="auto">
          <a:xfrm>
            <a:off x="1340013" y="1523186"/>
            <a:ext cx="1620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宋体" pitchFamily="2" charset="-122"/>
              </a:rPr>
              <a:t>单击此处添加</a:t>
            </a:r>
            <a:r>
              <a:rPr kumimoji="0" lang="zh-CN" altLang="zh-CN" sz="12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标题</a:t>
            </a:r>
            <a:endParaRPr kumimoji="0" lang="zh-CN" altLang="zh-CN" sz="12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宋体" pitchFamily="2" charset="-122"/>
            </a:endParaRPr>
          </a:p>
        </p:txBody>
      </p:sp>
      <p:sp>
        <p:nvSpPr>
          <p:cNvPr id="28" name="TextBox 20"/>
          <p:cNvSpPr txBox="1"/>
          <p:nvPr/>
        </p:nvSpPr>
        <p:spPr bwMode="auto">
          <a:xfrm>
            <a:off x="5842308" y="1742820"/>
            <a:ext cx="1646424"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29" name="TextBox 19"/>
          <p:cNvSpPr txBox="1">
            <a:spLocks noChangeArrowheads="1"/>
          </p:cNvSpPr>
          <p:nvPr/>
        </p:nvSpPr>
        <p:spPr bwMode="auto">
          <a:xfrm>
            <a:off x="5790796" y="1469586"/>
            <a:ext cx="1623812"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单击此处添加</a:t>
            </a:r>
            <a:r>
              <a:rPr kumimoji="0" lang="zh-CN" altLang="zh-CN" sz="12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标题</a:t>
            </a:r>
            <a:endParaRPr kumimoji="0" lang="zh-CN" altLang="zh-CN" sz="12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10" advTm="8000">
        <p14:warp dir="in"/>
      </p:transition>
    </mc:Choice>
    <mc:Fallback xmlns="">
      <p:transition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barn(inVertical)">
                                      <p:cBhvr>
                                        <p:cTn id="26" dur="500"/>
                                        <p:tgtEl>
                                          <p:spTgt spid="17"/>
                                        </p:tgtEl>
                                      </p:cBhvr>
                                    </p:animEffect>
                                  </p:childTnLst>
                                </p:cTn>
                              </p:par>
                            </p:childTnLst>
                          </p:cTn>
                        </p:par>
                        <p:par>
                          <p:cTn id="27" fill="hold">
                            <p:stCondLst>
                              <p:cond delay="3000"/>
                            </p:stCondLst>
                            <p:childTnLst>
                              <p:par>
                                <p:cTn id="28" presetID="16" presetClass="entr" presetSubtype="21"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500"/>
                            </p:stCondLst>
                            <p:childTnLst>
                              <p:par>
                                <p:cTn id="32" presetID="16" presetClass="entr" presetSubtype="21"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500"/>
                                        <p:tgtEl>
                                          <p:spTgt spid="22"/>
                                        </p:tgtEl>
                                      </p:cBhvr>
                                    </p:animEffect>
                                  </p:childTnLst>
                                </p:cTn>
                              </p:par>
                            </p:childTnLst>
                          </p:cTn>
                        </p:par>
                        <p:par>
                          <p:cTn id="35" fill="hold">
                            <p:stCondLst>
                              <p:cond delay="4000"/>
                            </p:stCondLst>
                            <p:childTnLst>
                              <p:par>
                                <p:cTn id="36" presetID="42"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1000"/>
                                        <p:tgtEl>
                                          <p:spTgt spid="26"/>
                                        </p:tgtEl>
                                      </p:cBhvr>
                                    </p:animEffect>
                                    <p:anim calcmode="lin" valueType="num">
                                      <p:cBhvr>
                                        <p:cTn id="39" dur="1000" fill="hold"/>
                                        <p:tgtEl>
                                          <p:spTgt spid="26"/>
                                        </p:tgtEl>
                                        <p:attrNameLst>
                                          <p:attrName>ppt_x</p:attrName>
                                        </p:attrNameLst>
                                      </p:cBhvr>
                                      <p:tavLst>
                                        <p:tav tm="0">
                                          <p:val>
                                            <p:strVal val="#ppt_x"/>
                                          </p:val>
                                        </p:tav>
                                        <p:tav tm="100000">
                                          <p:val>
                                            <p:strVal val="#ppt_x"/>
                                          </p:val>
                                        </p:tav>
                                      </p:tavLst>
                                    </p:anim>
                                    <p:anim calcmode="lin" valueType="num">
                                      <p:cBhvr>
                                        <p:cTn id="40" dur="1000" fill="hold"/>
                                        <p:tgtEl>
                                          <p:spTgt spid="26"/>
                                        </p:tgtEl>
                                        <p:attrNameLst>
                                          <p:attrName>ppt_y</p:attrName>
                                        </p:attrNameLst>
                                      </p:cBhvr>
                                      <p:tavLst>
                                        <p:tav tm="0">
                                          <p:val>
                                            <p:strVal val="#ppt_y+.1"/>
                                          </p:val>
                                        </p:tav>
                                        <p:tav tm="100000">
                                          <p:val>
                                            <p:strVal val="#ppt_y"/>
                                          </p:val>
                                        </p:tav>
                                      </p:tavLst>
                                    </p:anim>
                                  </p:childTnLst>
                                </p:cTn>
                              </p:par>
                            </p:childTnLst>
                          </p:cTn>
                        </p:par>
                        <p:par>
                          <p:cTn id="41" fill="hold">
                            <p:stCondLst>
                              <p:cond delay="5000"/>
                            </p:stCondLst>
                            <p:childTnLst>
                              <p:par>
                                <p:cTn id="42" presetID="42"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childTnLst>
                          </p:cTn>
                        </p:par>
                        <p:par>
                          <p:cTn id="47" fill="hold">
                            <p:stCondLst>
                              <p:cond delay="6000"/>
                            </p:stCondLst>
                            <p:childTnLst>
                              <p:par>
                                <p:cTn id="48" presetID="42" presetClass="entr" presetSubtype="0"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1000"/>
                                        <p:tgtEl>
                                          <p:spTgt spid="29"/>
                                        </p:tgtEl>
                                      </p:cBhvr>
                                    </p:animEffect>
                                    <p:anim calcmode="lin" valueType="num">
                                      <p:cBhvr>
                                        <p:cTn id="51" dur="1000" fill="hold"/>
                                        <p:tgtEl>
                                          <p:spTgt spid="29"/>
                                        </p:tgtEl>
                                        <p:attrNameLst>
                                          <p:attrName>ppt_x</p:attrName>
                                        </p:attrNameLst>
                                      </p:cBhvr>
                                      <p:tavLst>
                                        <p:tav tm="0">
                                          <p:val>
                                            <p:strVal val="#ppt_x"/>
                                          </p:val>
                                        </p:tav>
                                        <p:tav tm="100000">
                                          <p:val>
                                            <p:strVal val="#ppt_x"/>
                                          </p:val>
                                        </p:tav>
                                      </p:tavLst>
                                    </p:anim>
                                    <p:anim calcmode="lin" valueType="num">
                                      <p:cBhvr>
                                        <p:cTn id="52" dur="100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42"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1000"/>
                                        <p:tgtEl>
                                          <p:spTgt spid="25"/>
                                        </p:tgtEl>
                                      </p:cBhvr>
                                    </p:animEffect>
                                    <p:anim calcmode="lin" valueType="num">
                                      <p:cBhvr>
                                        <p:cTn id="63" dur="1000" fill="hold"/>
                                        <p:tgtEl>
                                          <p:spTgt spid="25"/>
                                        </p:tgtEl>
                                        <p:attrNameLst>
                                          <p:attrName>ppt_x</p:attrName>
                                        </p:attrNameLst>
                                      </p:cBhvr>
                                      <p:tavLst>
                                        <p:tav tm="0">
                                          <p:val>
                                            <p:strVal val="#ppt_x"/>
                                          </p:val>
                                        </p:tav>
                                        <p:tav tm="100000">
                                          <p:val>
                                            <p:strVal val="#ppt_x"/>
                                          </p:val>
                                        </p:tav>
                                      </p:tavLst>
                                    </p:anim>
                                    <p:anim calcmode="lin" valueType="num">
                                      <p:cBhvr>
                                        <p:cTn id="64" dur="1000" fill="hold"/>
                                        <p:tgtEl>
                                          <p:spTgt spid="25"/>
                                        </p:tgtEl>
                                        <p:attrNameLst>
                                          <p:attrName>ppt_y</p:attrName>
                                        </p:attrNameLst>
                                      </p:cBhvr>
                                      <p:tavLst>
                                        <p:tav tm="0">
                                          <p:val>
                                            <p:strVal val="#ppt_y+.1"/>
                                          </p:val>
                                        </p:tav>
                                        <p:tav tm="100000">
                                          <p:val>
                                            <p:strVal val="#ppt_y"/>
                                          </p:val>
                                        </p:tav>
                                      </p:tavLst>
                                    </p:anim>
                                  </p:childTnLst>
                                </p:cTn>
                              </p:par>
                            </p:childTnLst>
                          </p:cTn>
                        </p:par>
                        <p:par>
                          <p:cTn id="65" fill="hold">
                            <p:stCondLst>
                              <p:cond delay="9000"/>
                            </p:stCondLst>
                            <p:childTnLst>
                              <p:par>
                                <p:cTn id="66" presetID="42" presetClass="entr" presetSubtype="0"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1000"/>
                                        <p:tgtEl>
                                          <p:spTgt spid="24"/>
                                        </p:tgtEl>
                                      </p:cBhvr>
                                    </p:animEffect>
                                    <p:anim calcmode="lin" valueType="num">
                                      <p:cBhvr>
                                        <p:cTn id="69" dur="1000" fill="hold"/>
                                        <p:tgtEl>
                                          <p:spTgt spid="24"/>
                                        </p:tgtEl>
                                        <p:attrNameLst>
                                          <p:attrName>ppt_x</p:attrName>
                                        </p:attrNameLst>
                                      </p:cBhvr>
                                      <p:tavLst>
                                        <p:tav tm="0">
                                          <p:val>
                                            <p:strVal val="#ppt_x"/>
                                          </p:val>
                                        </p:tav>
                                        <p:tav tm="100000">
                                          <p:val>
                                            <p:strVal val="#ppt_x"/>
                                          </p:val>
                                        </p:tav>
                                      </p:tavLst>
                                    </p:anim>
                                    <p:anim calcmode="lin" valueType="num">
                                      <p:cBhvr>
                                        <p:cTn id="7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4" grpId="0" animBg="1"/>
      <p:bldP spid="15" grpId="0" animBg="1"/>
      <p:bldP spid="16" grpId="0" animBg="1"/>
      <p:bldP spid="17" grpId="0" animBg="1"/>
      <p:bldP spid="19" grpId="0" animBg="1"/>
      <p:bldP spid="22" grpId="0" animBg="1"/>
      <p:bldP spid="24" grpId="0"/>
      <p:bldP spid="25" grpId="0"/>
      <p:bldP spid="26" grpId="0"/>
      <p:bldP spid="27" grpId="0"/>
      <p:bldP spid="28" grpId="0"/>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29" name="燕尾形 28"/>
          <p:cNvSpPr/>
          <p:nvPr/>
        </p:nvSpPr>
        <p:spPr>
          <a:xfrm>
            <a:off x="3765735" y="2415314"/>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ndParaRPr>
          </a:p>
        </p:txBody>
      </p:sp>
      <p:sp>
        <p:nvSpPr>
          <p:cNvPr id="30" name="燕尾形 29"/>
          <p:cNvSpPr/>
          <p:nvPr/>
        </p:nvSpPr>
        <p:spPr>
          <a:xfrm>
            <a:off x="3333687" y="2416827"/>
            <a:ext cx="635124" cy="635124"/>
          </a:xfrm>
          <a:prstGeom prst="chevron">
            <a:avLst/>
          </a:pr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ndParaRPr>
          </a:p>
        </p:txBody>
      </p:sp>
      <p:sp>
        <p:nvSpPr>
          <p:cNvPr id="31" name="燕尾形 30"/>
          <p:cNvSpPr/>
          <p:nvPr/>
        </p:nvSpPr>
        <p:spPr>
          <a:xfrm>
            <a:off x="2901639" y="2418737"/>
            <a:ext cx="635124" cy="635124"/>
          </a:xfrm>
          <a:prstGeom prst="chevron">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ndParaRPr>
          </a:p>
        </p:txBody>
      </p:sp>
      <p:sp>
        <p:nvSpPr>
          <p:cNvPr id="32"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chemeClr val="accent2">
              <a:lumMod val="7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endParaRPr>
          </a:p>
        </p:txBody>
      </p:sp>
      <p:sp>
        <p:nvSpPr>
          <p:cNvPr id="33" name="TextBox 32"/>
          <p:cNvSpPr txBox="1"/>
          <p:nvPr/>
        </p:nvSpPr>
        <p:spPr>
          <a:xfrm>
            <a:off x="5511323" y="1347614"/>
            <a:ext cx="2779807" cy="677108"/>
          </a:xfrm>
          <a:prstGeom prst="rect">
            <a:avLst/>
          </a:prstGeom>
          <a:noFill/>
        </p:spPr>
        <p:txBody>
          <a:bodyPr wrap="square" rtlCol="0">
            <a:spAutoFit/>
          </a:bodyPr>
          <a:lstStyle/>
          <a:p>
            <a:r>
              <a:rPr lang="en-US" altLang="zh-CN" sz="1400" b="1" dirty="0" smtClean="0">
                <a:solidFill>
                  <a:schemeClr val="bg1"/>
                </a:solidFill>
                <a:latin typeface="微软雅黑" pitchFamily="34" charset="-122"/>
                <a:ea typeface="微软雅黑" panose="020B0503020204020204" pitchFamily="34" charset="-122"/>
              </a:rPr>
              <a:t>01</a:t>
            </a:r>
          </a:p>
          <a:p>
            <a:r>
              <a:rPr lang="zh-CN" altLang="en-US" sz="1200" dirty="0" smtClean="0">
                <a:solidFill>
                  <a:schemeClr val="bg1"/>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bg1"/>
              </a:solidFill>
              <a:latin typeface="微软雅黑" pitchFamily="34" charset="-122"/>
              <a:ea typeface="微软雅黑" panose="020B0503020204020204" pitchFamily="34" charset="-122"/>
            </a:endParaRPr>
          </a:p>
          <a:p>
            <a:r>
              <a:rPr lang="zh-CN" altLang="en-US" sz="1200" dirty="0" smtClean="0">
                <a:solidFill>
                  <a:schemeClr val="bg1"/>
                </a:solidFill>
                <a:latin typeface="微软雅黑" pitchFamily="34" charset="-122"/>
                <a:ea typeface="微软雅黑" panose="020B0503020204020204" pitchFamily="34" charset="-122"/>
              </a:rPr>
              <a:t>单击此处添加文本</a:t>
            </a:r>
            <a:endParaRPr lang="en-US" altLang="zh-CN" sz="1200" dirty="0">
              <a:solidFill>
                <a:schemeClr val="bg1"/>
              </a:solidFill>
              <a:latin typeface="微软雅黑" pitchFamily="34" charset="-122"/>
              <a:ea typeface="微软雅黑" panose="020B0503020204020204" pitchFamily="34" charset="-122"/>
            </a:endParaRPr>
          </a:p>
        </p:txBody>
      </p:sp>
      <p:sp>
        <p:nvSpPr>
          <p:cNvPr id="34" name="TextBox 33"/>
          <p:cNvSpPr txBox="1"/>
          <p:nvPr/>
        </p:nvSpPr>
        <p:spPr>
          <a:xfrm>
            <a:off x="5513225" y="2441399"/>
            <a:ext cx="2779807" cy="677108"/>
          </a:xfrm>
          <a:prstGeom prst="rect">
            <a:avLst/>
          </a:prstGeom>
          <a:noFill/>
        </p:spPr>
        <p:txBody>
          <a:bodyPr wrap="square" rtlCol="0">
            <a:spAutoFit/>
          </a:bodyPr>
          <a:lstStyle/>
          <a:p>
            <a:r>
              <a:rPr lang="en-US" altLang="zh-CN" sz="1400" b="1" dirty="0" smtClean="0">
                <a:solidFill>
                  <a:schemeClr val="bg1"/>
                </a:solidFill>
                <a:latin typeface="微软雅黑" pitchFamily="34" charset="-122"/>
                <a:ea typeface="微软雅黑" panose="020B0503020204020204" pitchFamily="34" charset="-122"/>
              </a:rPr>
              <a:t>02</a:t>
            </a:r>
          </a:p>
          <a:p>
            <a:r>
              <a:rPr lang="zh-CN" altLang="en-US" sz="1200" dirty="0" smtClean="0">
                <a:solidFill>
                  <a:schemeClr val="bg1"/>
                </a:solidFill>
                <a:latin typeface="微软雅黑" pitchFamily="34" charset="-122"/>
                <a:ea typeface="微软雅黑" panose="020B0503020204020204" pitchFamily="34" charset="-122"/>
              </a:rPr>
              <a:t>单击此处添加文本单击此处添加文本</a:t>
            </a:r>
            <a:endParaRPr lang="en-US" altLang="zh-CN" sz="1200" dirty="0">
              <a:solidFill>
                <a:schemeClr val="bg1"/>
              </a:solidFill>
              <a:latin typeface="微软雅黑" pitchFamily="34" charset="-122"/>
              <a:ea typeface="微软雅黑" panose="020B0503020204020204" pitchFamily="34" charset="-122"/>
            </a:endParaRPr>
          </a:p>
          <a:p>
            <a:r>
              <a:rPr lang="zh-CN" altLang="en-US" sz="1200" dirty="0" smtClean="0">
                <a:solidFill>
                  <a:schemeClr val="bg1"/>
                </a:solidFill>
                <a:latin typeface="微软雅黑" pitchFamily="34" charset="-122"/>
                <a:ea typeface="微软雅黑" panose="020B0503020204020204" pitchFamily="34" charset="-122"/>
              </a:rPr>
              <a:t>单击此处添加文本</a:t>
            </a:r>
            <a:endParaRPr lang="en-US" altLang="zh-CN" sz="1200" dirty="0">
              <a:solidFill>
                <a:schemeClr val="bg1"/>
              </a:solidFill>
              <a:latin typeface="微软雅黑" pitchFamily="34" charset="-122"/>
              <a:ea typeface="微软雅黑" panose="020B0503020204020204" pitchFamily="34" charset="-122"/>
            </a:endParaRPr>
          </a:p>
        </p:txBody>
      </p:sp>
      <p:sp>
        <p:nvSpPr>
          <p:cNvPr id="35" name="TextBox 34"/>
          <p:cNvSpPr txBox="1"/>
          <p:nvPr/>
        </p:nvSpPr>
        <p:spPr>
          <a:xfrm>
            <a:off x="5513225" y="3499998"/>
            <a:ext cx="2779807" cy="677108"/>
          </a:xfrm>
          <a:prstGeom prst="rect">
            <a:avLst/>
          </a:prstGeom>
          <a:noFill/>
        </p:spPr>
        <p:txBody>
          <a:bodyPr wrap="square" rtlCol="0">
            <a:spAutoFit/>
          </a:bodyPr>
          <a:lstStyle/>
          <a:p>
            <a:r>
              <a:rPr lang="en-US" altLang="zh-CN" sz="1400" b="1" dirty="0" smtClean="0">
                <a:solidFill>
                  <a:schemeClr val="bg1"/>
                </a:solidFill>
                <a:latin typeface="微软雅黑" pitchFamily="34" charset="-122"/>
                <a:ea typeface="微软雅黑" panose="020B0503020204020204" pitchFamily="34" charset="-122"/>
              </a:rPr>
              <a:t>03</a:t>
            </a:r>
            <a:endParaRPr lang="en-US" altLang="zh-CN" sz="1400" b="1" dirty="0">
              <a:solidFill>
                <a:schemeClr val="bg1"/>
              </a:solidFill>
              <a:latin typeface="微软雅黑" pitchFamily="34" charset="-122"/>
              <a:ea typeface="微软雅黑" panose="020B0503020204020204" pitchFamily="34" charset="-122"/>
            </a:endParaRPr>
          </a:p>
          <a:p>
            <a:r>
              <a:rPr lang="zh-CN" altLang="en-US" sz="1200" dirty="0" smtClean="0">
                <a:solidFill>
                  <a:schemeClr val="bg1"/>
                </a:solidFill>
                <a:latin typeface="微软雅黑" pitchFamily="34" charset="-122"/>
                <a:ea typeface="微软雅黑" panose="020B0503020204020204" pitchFamily="34" charset="-122"/>
              </a:rPr>
              <a:t>单击此处添加文本单击此处添加文本</a:t>
            </a:r>
            <a:endParaRPr lang="en-US" altLang="zh-CN" sz="1200" dirty="0">
              <a:solidFill>
                <a:schemeClr val="bg1"/>
              </a:solidFill>
              <a:latin typeface="微软雅黑" pitchFamily="34" charset="-122"/>
              <a:ea typeface="微软雅黑" panose="020B0503020204020204" pitchFamily="34" charset="-122"/>
            </a:endParaRPr>
          </a:p>
          <a:p>
            <a:r>
              <a:rPr lang="zh-CN" altLang="en-US" sz="1200" dirty="0" smtClean="0">
                <a:solidFill>
                  <a:schemeClr val="bg1"/>
                </a:solidFill>
                <a:latin typeface="微软雅黑" pitchFamily="34" charset="-122"/>
                <a:ea typeface="微软雅黑" panose="020B0503020204020204" pitchFamily="34" charset="-122"/>
              </a:rPr>
              <a:t>单击此处添加文本</a:t>
            </a:r>
            <a:endParaRPr lang="en-US" altLang="zh-CN" sz="1200" dirty="0">
              <a:solidFill>
                <a:schemeClr val="bg1"/>
              </a:solidFill>
              <a:latin typeface="微软雅黑" pitchFamily="34" charset="-122"/>
              <a:ea typeface="微软雅黑" panose="020B0503020204020204" pitchFamily="34" charset="-122"/>
            </a:endParaRPr>
          </a:p>
        </p:txBody>
      </p:sp>
      <p:cxnSp>
        <p:nvCxnSpPr>
          <p:cNvPr id="36" name="直接连接符 35"/>
          <p:cNvCxnSpPr/>
          <p:nvPr/>
        </p:nvCxnSpPr>
        <p:spPr>
          <a:xfrm>
            <a:off x="4829836" y="2200449"/>
            <a:ext cx="3319180" cy="0"/>
          </a:xfrm>
          <a:prstGeom prst="line">
            <a:avLst/>
          </a:prstGeom>
          <a:noFill/>
          <a:ln w="9525" cap="flat" cmpd="sng" algn="ctr">
            <a:solidFill>
              <a:schemeClr val="tx1">
                <a:lumMod val="50000"/>
                <a:lumOff val="50000"/>
              </a:schemeClr>
            </a:solidFill>
            <a:prstDash val="dash"/>
          </a:ln>
          <a:effectLst/>
        </p:spPr>
      </p:cxnSp>
      <p:cxnSp>
        <p:nvCxnSpPr>
          <p:cNvPr id="37" name="直接连接符 36"/>
          <p:cNvCxnSpPr/>
          <p:nvPr/>
        </p:nvCxnSpPr>
        <p:spPr>
          <a:xfrm>
            <a:off x="4829225" y="3355135"/>
            <a:ext cx="3319791" cy="0"/>
          </a:xfrm>
          <a:prstGeom prst="line">
            <a:avLst/>
          </a:prstGeom>
          <a:noFill/>
          <a:ln w="9525" cap="flat" cmpd="sng" algn="ctr">
            <a:solidFill>
              <a:schemeClr val="tx1">
                <a:lumMod val="50000"/>
                <a:lumOff val="50000"/>
              </a:schemeClr>
            </a:solidFill>
            <a:prstDash val="dash"/>
          </a:ln>
          <a:effectLst/>
        </p:spPr>
      </p:cxnSp>
      <p:grpSp>
        <p:nvGrpSpPr>
          <p:cNvPr id="38" name="组合 37"/>
          <p:cNvGrpSpPr/>
          <p:nvPr/>
        </p:nvGrpSpPr>
        <p:grpSpPr>
          <a:xfrm>
            <a:off x="4788024" y="1385556"/>
            <a:ext cx="599448" cy="599448"/>
            <a:chOff x="4499992" y="267494"/>
            <a:chExt cx="599448" cy="599448"/>
          </a:xfrm>
        </p:grpSpPr>
        <p:grpSp>
          <p:nvGrpSpPr>
            <p:cNvPr id="39" name="组合 38"/>
            <p:cNvGrpSpPr/>
            <p:nvPr/>
          </p:nvGrpSpPr>
          <p:grpSpPr>
            <a:xfrm>
              <a:off x="4499992" y="267494"/>
              <a:ext cx="599448" cy="599448"/>
              <a:chOff x="4131160" y="713581"/>
              <a:chExt cx="881684" cy="881684"/>
            </a:xfrm>
          </p:grpSpPr>
          <p:sp>
            <p:nvSpPr>
              <p:cNvPr id="41" name="椭圆 40"/>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42" name="椭圆 41"/>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anose="020B0503020204020204" pitchFamily="34" charset="-122"/>
                  <a:ea typeface="微软雅黑" panose="020B0503020204020204" pitchFamily="34" charset="-122"/>
                </a:endParaRPr>
              </a:p>
            </p:txBody>
          </p:sp>
        </p:grpSp>
        <p:sp>
          <p:nvSpPr>
            <p:cNvPr id="4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803454" y="2441399"/>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71" name="椭圆 70"/>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anose="020B0503020204020204" pitchFamily="34" charset="-122"/>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4821209" y="3479054"/>
            <a:ext cx="599448" cy="599448"/>
            <a:chOff x="6516216" y="334289"/>
            <a:chExt cx="599448" cy="599448"/>
          </a:xfrm>
        </p:grpSpPr>
        <p:grpSp>
          <p:nvGrpSpPr>
            <p:cNvPr id="73" name="组合 72"/>
            <p:cNvGrpSpPr/>
            <p:nvPr/>
          </p:nvGrpSpPr>
          <p:grpSpPr>
            <a:xfrm>
              <a:off x="6516216" y="334289"/>
              <a:ext cx="599448" cy="599448"/>
              <a:chOff x="4131160" y="713581"/>
              <a:chExt cx="881684" cy="881684"/>
            </a:xfrm>
          </p:grpSpPr>
          <p:sp>
            <p:nvSpPr>
              <p:cNvPr id="75" name="椭圆 7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4237176" y="819597"/>
                <a:ext cx="669652" cy="669652"/>
              </a:xfrm>
              <a:prstGeom prst="ellipse">
                <a:avLst/>
              </a:prstGeom>
              <a:solidFill>
                <a:schemeClr val="bg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anose="020B0503020204020204" pitchFamily="34" charset="-122"/>
                  <a:ea typeface="微软雅黑" panose="020B0503020204020204" pitchFamily="34" charset="-122"/>
                </a:endParaRPr>
              </a:p>
            </p:txBody>
          </p:sp>
        </p:grpSp>
        <p:sp>
          <p:nvSpPr>
            <p:cNvPr id="74"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p14:dur="10" advTm="6000">
        <p14:shred/>
      </p:transition>
    </mc:Choice>
    <mc:Fallback xmlns="">
      <p:transition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10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0-#ppt_w/2"/>
                                          </p:val>
                                        </p:tav>
                                        <p:tav tm="100000">
                                          <p:val>
                                            <p:strVal val="#ppt_x"/>
                                          </p:val>
                                        </p:tav>
                                      </p:tavLst>
                                    </p:anim>
                                    <p:anim calcmode="lin" valueType="num">
                                      <p:cBhvr additive="base">
                                        <p:cTn id="13" dur="500" fill="hold"/>
                                        <p:tgtEl>
                                          <p:spTgt spid="32"/>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10" presetClass="entr" presetSubtype="0" fill="hold" nodeType="withEffect">
                                  <p:stCondLst>
                                    <p:cond delay="5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22" presetClass="entr" presetSubtype="8" fill="hold" nodeType="withEffect">
                                  <p:stCondLst>
                                    <p:cond delay="100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par>
                                <p:cTn id="44" presetID="10" presetClass="entr" presetSubtype="0" fill="hold" nodeType="withEffect">
                                  <p:stCondLst>
                                    <p:cond delay="100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nodeType="withEffect">
                                  <p:stCondLst>
                                    <p:cond delay="150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bwMode="auto">
          <a:xfrm>
            <a:off x="1296988" y="1132384"/>
            <a:ext cx="6659388" cy="3023542"/>
          </a:xfrm>
          <a:prstGeom prst="rect">
            <a:avLst/>
          </a:prstGeom>
          <a:solidFill>
            <a:schemeClr val="bg1">
              <a:lumMod val="95000"/>
            </a:schemeClr>
          </a:solidFill>
          <a:l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dirty="0" smtClean="0">
              <a:ln>
                <a:noFill/>
              </a:ln>
              <a:solidFill>
                <a:schemeClr val="tx1"/>
              </a:solidFill>
              <a:effectLst/>
              <a:latin typeface="Arial" pitchFamily="34" charset="0"/>
              <a:ea typeface="微软雅黑" pitchFamily="34" charset="-122"/>
            </a:endParaRPr>
          </a:p>
        </p:txBody>
      </p:sp>
      <p:sp>
        <p:nvSpPr>
          <p:cNvPr id="13" name="矩形 12"/>
          <p:cNvSpPr/>
          <p:nvPr/>
        </p:nvSpPr>
        <p:spPr bwMode="auto">
          <a:xfrm>
            <a:off x="1727684" y="808348"/>
            <a:ext cx="1764196" cy="612068"/>
          </a:xfrm>
          <a:prstGeom prst="rect">
            <a:avLst/>
          </a:prstGeom>
          <a:solidFill>
            <a:srgbClr val="FF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4" name="TextBox 18"/>
          <p:cNvSpPr txBox="1"/>
          <p:nvPr/>
        </p:nvSpPr>
        <p:spPr>
          <a:xfrm>
            <a:off x="2116819" y="871354"/>
            <a:ext cx="1015021" cy="477054"/>
          </a:xfrm>
          <a:prstGeom prst="rect">
            <a:avLst/>
          </a:prstGeom>
          <a:noFill/>
        </p:spPr>
        <p:txBody>
          <a:bodyPr wrap="none" rtlCol="0">
            <a:spAutoFit/>
          </a:bodyPr>
          <a:lstStyle/>
          <a:p>
            <a:pPr algn="ctr"/>
            <a:r>
              <a:rPr lang="zh-CN" altLang="en-US" sz="2500" b="0" dirty="0" smtClean="0">
                <a:solidFill>
                  <a:schemeClr val="bg1"/>
                </a:solidFill>
                <a:latin typeface="微软雅黑" panose="020B0503020204020204" pitchFamily="34" charset="-122"/>
                <a:ea typeface="微软雅黑" panose="020B0503020204020204" pitchFamily="34" charset="-122"/>
              </a:rPr>
              <a:t>前  言</a:t>
            </a:r>
            <a:endParaRPr lang="zh-CN" altLang="en-US" sz="2500" b="0" dirty="0">
              <a:solidFill>
                <a:schemeClr val="bg1"/>
              </a:solidFill>
              <a:latin typeface="微软雅黑" panose="020B0503020204020204" pitchFamily="34" charset="-122"/>
              <a:ea typeface="微软雅黑" panose="020B0503020204020204" pitchFamily="34" charset="-122"/>
            </a:endParaRPr>
          </a:p>
        </p:txBody>
      </p:sp>
      <p:sp>
        <p:nvSpPr>
          <p:cNvPr id="12" name="Rectangle 30"/>
          <p:cNvSpPr>
            <a:spLocks noChangeArrowheads="1"/>
          </p:cNvSpPr>
          <p:nvPr/>
        </p:nvSpPr>
        <p:spPr bwMode="auto">
          <a:xfrm>
            <a:off x="1979712" y="1707654"/>
            <a:ext cx="568863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400" b="0" dirty="0">
                <a:latin typeface="+mn-ea"/>
                <a:ea typeface="+mn-ea"/>
              </a:rPr>
              <a:t>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a:t>
            </a:r>
            <a:r>
              <a:rPr lang="zh-CN" altLang="en-US" sz="1400" b="0" dirty="0" smtClean="0">
                <a:latin typeface="+mn-ea"/>
                <a:ea typeface="+mn-ea"/>
              </a:rPr>
              <a:t>文字</a:t>
            </a:r>
            <a:endParaRPr lang="zh-CN" altLang="en-US" sz="1400" b="0" dirty="0">
              <a:latin typeface="+mn-ea"/>
              <a:ea typeface="+mn-ea"/>
            </a:endParaRPr>
          </a:p>
        </p:txBody>
      </p:sp>
    </p:spTree>
    <p:extLst>
      <p:ext uri="{BB962C8B-B14F-4D97-AF65-F5344CB8AC3E}">
        <p14:creationId xmlns:p14="http://schemas.microsoft.com/office/powerpoint/2010/main" val="775289356"/>
      </p:ext>
    </p:extLst>
  </p:cSld>
  <p:clrMapOvr>
    <a:masterClrMapping/>
  </p:clrMapOvr>
  <mc:AlternateContent xmlns:mc="http://schemas.openxmlformats.org/markup-compatibility/2006" xmlns:p14="http://schemas.microsoft.com/office/powerpoint/2010/main">
    <mc:Choice Requires="p14">
      <p:transition p14:dur="10" advTm="6000">
        <p14:prism/>
      </p:transition>
    </mc:Choice>
    <mc:Fallback xmlns="">
      <p:transition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70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2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18" name="泪滴形 17"/>
          <p:cNvSpPr/>
          <p:nvPr/>
        </p:nvSpPr>
        <p:spPr bwMode="auto">
          <a:xfrm rot="8134296">
            <a:off x="2753104" y="2508315"/>
            <a:ext cx="1539234" cy="1539234"/>
          </a:xfrm>
          <a:prstGeom prst="teardrop">
            <a:avLst>
              <a:gd name="adj" fmla="val 103571"/>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19" name="泪滴形 18"/>
          <p:cNvSpPr/>
          <p:nvPr/>
        </p:nvSpPr>
        <p:spPr bwMode="auto">
          <a:xfrm rot="8134296">
            <a:off x="1083009" y="1364739"/>
            <a:ext cx="1843187" cy="1843187"/>
          </a:xfrm>
          <a:prstGeom prst="teardrop">
            <a:avLst>
              <a:gd name="adj" fmla="val 103571"/>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35" name="椭圆 34"/>
          <p:cNvSpPr/>
          <p:nvPr/>
        </p:nvSpPr>
        <p:spPr bwMode="auto">
          <a:xfrm>
            <a:off x="1331695" y="1632051"/>
            <a:ext cx="1345813" cy="1345813"/>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36" name="矩形 87"/>
          <p:cNvSpPr>
            <a:spLocks noChangeArrowheads="1"/>
          </p:cNvSpPr>
          <p:nvPr/>
        </p:nvSpPr>
        <p:spPr bwMode="auto">
          <a:xfrm>
            <a:off x="1642885" y="2078259"/>
            <a:ext cx="7234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chemeClr val="bg1"/>
                </a:solidFill>
                <a:latin typeface="微软雅黑" pitchFamily="34" charset="-122"/>
                <a:ea typeface="微软雅黑" pitchFamily="34" charset="-122"/>
              </a:rPr>
              <a:t>点击添加</a:t>
            </a:r>
            <a:r>
              <a:rPr lang="zh-CN" altLang="en-US" sz="1200" kern="0" dirty="0" smtClean="0">
                <a:solidFill>
                  <a:schemeClr val="bg1"/>
                </a:solidFill>
                <a:latin typeface="微软雅黑" pitchFamily="34" charset="-122"/>
                <a:ea typeface="微软雅黑" pitchFamily="34" charset="-122"/>
              </a:rPr>
              <a:t>文本</a:t>
            </a:r>
            <a:endParaRPr lang="en-US" altLang="zh-CN" sz="1200" kern="0" dirty="0" smtClean="0">
              <a:solidFill>
                <a:schemeClr val="bg1"/>
              </a:solidFill>
              <a:latin typeface="微软雅黑" pitchFamily="34" charset="-122"/>
              <a:ea typeface="微软雅黑" pitchFamily="34" charset="-122"/>
            </a:endParaRPr>
          </a:p>
        </p:txBody>
      </p:sp>
      <p:sp>
        <p:nvSpPr>
          <p:cNvPr id="37" name="椭圆 36"/>
          <p:cNvSpPr/>
          <p:nvPr/>
        </p:nvSpPr>
        <p:spPr bwMode="auto">
          <a:xfrm>
            <a:off x="2971344" y="2765647"/>
            <a:ext cx="1078691" cy="1078691"/>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38" name="矩形 87"/>
          <p:cNvSpPr>
            <a:spLocks noChangeArrowheads="1"/>
          </p:cNvSpPr>
          <p:nvPr/>
        </p:nvSpPr>
        <p:spPr bwMode="auto">
          <a:xfrm>
            <a:off x="3169739" y="3063213"/>
            <a:ext cx="694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chemeClr val="bg1"/>
                </a:solidFill>
                <a:latin typeface="微软雅黑" pitchFamily="34" charset="-122"/>
                <a:ea typeface="微软雅黑" pitchFamily="34" charset="-122"/>
              </a:rPr>
              <a:t>点击添加</a:t>
            </a:r>
            <a:r>
              <a:rPr lang="zh-CN" altLang="en-US" sz="1200" kern="0" dirty="0" smtClean="0">
                <a:solidFill>
                  <a:schemeClr val="bg1"/>
                </a:solidFill>
                <a:latin typeface="微软雅黑" pitchFamily="34" charset="-122"/>
                <a:ea typeface="微软雅黑" pitchFamily="34" charset="-122"/>
              </a:rPr>
              <a:t>文本</a:t>
            </a:r>
            <a:endParaRPr lang="zh-CN" altLang="en-US" sz="1200" kern="0" dirty="0">
              <a:solidFill>
                <a:schemeClr val="bg1"/>
              </a:solidFill>
              <a:latin typeface="微软雅黑" pitchFamily="34" charset="-122"/>
              <a:ea typeface="微软雅黑" pitchFamily="34" charset="-122"/>
            </a:endParaRPr>
          </a:p>
        </p:txBody>
      </p:sp>
      <p:sp>
        <p:nvSpPr>
          <p:cNvPr id="39" name="圆角矩形 38"/>
          <p:cNvSpPr/>
          <p:nvPr/>
        </p:nvSpPr>
        <p:spPr bwMode="auto">
          <a:xfrm>
            <a:off x="3491880" y="1779662"/>
            <a:ext cx="3632412" cy="576064"/>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40" name="矩形 39"/>
          <p:cNvSpPr/>
          <p:nvPr/>
        </p:nvSpPr>
        <p:spPr>
          <a:xfrm>
            <a:off x="4050035" y="1810493"/>
            <a:ext cx="1530077" cy="535531"/>
          </a:xfrm>
          <a:prstGeom prst="rect">
            <a:avLst/>
          </a:prstGeom>
        </p:spPr>
        <p:txBody>
          <a:bodyPr wrap="square">
            <a:spAutoFit/>
          </a:bodyPr>
          <a:lstStyle/>
          <a:p>
            <a:pPr>
              <a:lnSpc>
                <a:spcPct val="120000"/>
              </a:lnSpc>
              <a:buClr>
                <a:schemeClr val="accent2"/>
              </a:buClr>
              <a:defRPr/>
            </a:pPr>
            <a:r>
              <a:rPr lang="zh-CN" altLang="en-US" sz="1200" b="0" dirty="0">
                <a:solidFill>
                  <a:schemeClr val="bg1"/>
                </a:solidFill>
                <a:latin typeface="微软雅黑" pitchFamily="34" charset="-122"/>
                <a:ea typeface="微软雅黑" pitchFamily="34" charset="-122"/>
              </a:rPr>
              <a:t>单击添加段落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smtClean="0">
              <a:solidFill>
                <a:schemeClr val="bg1"/>
              </a:solidFill>
              <a:latin typeface="微软雅黑" pitchFamily="34" charset="-122"/>
              <a:ea typeface="微软雅黑" pitchFamily="34" charset="-122"/>
            </a:endParaRPr>
          </a:p>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单击</a:t>
            </a:r>
            <a:r>
              <a:rPr lang="zh-CN" altLang="en-US" sz="1200" b="0" dirty="0">
                <a:solidFill>
                  <a:schemeClr val="bg1"/>
                </a:solidFill>
                <a:latin typeface="微软雅黑" pitchFamily="34" charset="-122"/>
                <a:ea typeface="微软雅黑" pitchFamily="34" charset="-122"/>
              </a:rPr>
              <a:t>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p:txBody>
      </p:sp>
      <p:sp>
        <p:nvSpPr>
          <p:cNvPr id="41" name="圆角矩形 40"/>
          <p:cNvSpPr/>
          <p:nvPr/>
        </p:nvSpPr>
        <p:spPr bwMode="auto">
          <a:xfrm>
            <a:off x="4357789" y="3094435"/>
            <a:ext cx="3632412" cy="576064"/>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42" name="矩形 41"/>
          <p:cNvSpPr/>
          <p:nvPr/>
        </p:nvSpPr>
        <p:spPr>
          <a:xfrm>
            <a:off x="4915944" y="3125266"/>
            <a:ext cx="1530077" cy="535531"/>
          </a:xfrm>
          <a:prstGeom prst="rect">
            <a:avLst/>
          </a:prstGeom>
        </p:spPr>
        <p:txBody>
          <a:bodyPr wrap="square">
            <a:spAutoFit/>
          </a:bodyPr>
          <a:lstStyle/>
          <a:p>
            <a:pPr>
              <a:lnSpc>
                <a:spcPct val="120000"/>
              </a:lnSpc>
              <a:buClr>
                <a:schemeClr val="accent2"/>
              </a:buClr>
              <a:defRPr/>
            </a:pPr>
            <a:r>
              <a:rPr lang="zh-CN" altLang="en-US" sz="1200" b="0" dirty="0">
                <a:solidFill>
                  <a:schemeClr val="bg1"/>
                </a:solidFill>
                <a:latin typeface="微软雅黑" pitchFamily="34" charset="-122"/>
                <a:ea typeface="微软雅黑" pitchFamily="34" charset="-122"/>
              </a:rPr>
              <a:t>单击添加段落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smtClean="0">
              <a:solidFill>
                <a:schemeClr val="bg1"/>
              </a:solidFill>
              <a:latin typeface="微软雅黑" pitchFamily="34" charset="-122"/>
              <a:ea typeface="微软雅黑" pitchFamily="34" charset="-122"/>
            </a:endParaRPr>
          </a:p>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单击</a:t>
            </a:r>
            <a:r>
              <a:rPr lang="zh-CN" altLang="en-US" sz="1200" b="0" dirty="0">
                <a:solidFill>
                  <a:schemeClr val="bg1"/>
                </a:solidFill>
                <a:latin typeface="微软雅黑" pitchFamily="34" charset="-122"/>
                <a:ea typeface="微软雅黑" pitchFamily="34" charset="-122"/>
              </a:rPr>
              <a:t>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advTm="10000">
        <p14:doors dir="vert"/>
      </p:transition>
    </mc:Choice>
    <mc:Fallback xmlns="">
      <p:transition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ppt_x"/>
                                          </p:val>
                                        </p:tav>
                                        <p:tav tm="100000">
                                          <p:val>
                                            <p:strVal val="#ppt_x"/>
                                          </p:val>
                                        </p:tav>
                                      </p:tavLst>
                                    </p:anim>
                                    <p:anim calcmode="lin" valueType="num">
                                      <p:cBhvr additive="base">
                                        <p:cTn id="18" dur="500" fill="hold"/>
                                        <p:tgtEl>
                                          <p:spTgt spid="36"/>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1000"/>
                                        <p:tgtEl>
                                          <p:spTgt spid="39"/>
                                        </p:tgtEl>
                                      </p:cBhvr>
                                    </p:animEffect>
                                    <p:anim calcmode="lin" valueType="num">
                                      <p:cBhvr>
                                        <p:cTn id="34" dur="1000" fill="hold"/>
                                        <p:tgtEl>
                                          <p:spTgt spid="39"/>
                                        </p:tgtEl>
                                        <p:attrNameLst>
                                          <p:attrName>ppt_x</p:attrName>
                                        </p:attrNameLst>
                                      </p:cBhvr>
                                      <p:tavLst>
                                        <p:tav tm="0">
                                          <p:val>
                                            <p:strVal val="#ppt_x"/>
                                          </p:val>
                                        </p:tav>
                                        <p:tav tm="100000">
                                          <p:val>
                                            <p:strVal val="#ppt_x"/>
                                          </p:val>
                                        </p:tav>
                                      </p:tavLst>
                                    </p:anim>
                                    <p:anim calcmode="lin" valueType="num">
                                      <p:cBhvr>
                                        <p:cTn id="35" dur="1000" fill="hold"/>
                                        <p:tgtEl>
                                          <p:spTgt spid="39"/>
                                        </p:tgtEl>
                                        <p:attrNameLst>
                                          <p:attrName>ppt_y</p:attrName>
                                        </p:attrNameLst>
                                      </p:cBhvr>
                                      <p:tavLst>
                                        <p:tav tm="0">
                                          <p:val>
                                            <p:strVal val="#ppt_y+.1"/>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500" fill="hold"/>
                                        <p:tgtEl>
                                          <p:spTgt spid="40"/>
                                        </p:tgtEl>
                                        <p:attrNameLst>
                                          <p:attrName>ppt_x</p:attrName>
                                        </p:attrNameLst>
                                      </p:cBhvr>
                                      <p:tavLst>
                                        <p:tav tm="0">
                                          <p:val>
                                            <p:strVal val="0-#ppt_w/2"/>
                                          </p:val>
                                        </p:tav>
                                        <p:tav tm="100000">
                                          <p:val>
                                            <p:strVal val="#ppt_x"/>
                                          </p:val>
                                        </p:tav>
                                      </p:tavLst>
                                    </p:anim>
                                    <p:anim calcmode="lin" valueType="num">
                                      <p:cBhvr additive="base">
                                        <p:cTn id="39" dur="500" fill="hold"/>
                                        <p:tgtEl>
                                          <p:spTgt spid="40"/>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1000"/>
                                        <p:tgtEl>
                                          <p:spTgt spid="41"/>
                                        </p:tgtEl>
                                      </p:cBhvr>
                                    </p:animEffect>
                                    <p:anim calcmode="lin" valueType="num">
                                      <p:cBhvr>
                                        <p:cTn id="44" dur="1000" fill="hold"/>
                                        <p:tgtEl>
                                          <p:spTgt spid="41"/>
                                        </p:tgtEl>
                                        <p:attrNameLst>
                                          <p:attrName>ppt_x</p:attrName>
                                        </p:attrNameLst>
                                      </p:cBhvr>
                                      <p:tavLst>
                                        <p:tav tm="0">
                                          <p:val>
                                            <p:strVal val="#ppt_x"/>
                                          </p:val>
                                        </p:tav>
                                        <p:tav tm="100000">
                                          <p:val>
                                            <p:strVal val="#ppt_x"/>
                                          </p:val>
                                        </p:tav>
                                      </p:tavLst>
                                    </p:anim>
                                    <p:anim calcmode="lin" valueType="num">
                                      <p:cBhvr>
                                        <p:cTn id="45" dur="1000" fill="hold"/>
                                        <p:tgtEl>
                                          <p:spTgt spid="41"/>
                                        </p:tgtEl>
                                        <p:attrNameLst>
                                          <p:attrName>ppt_y</p:attrName>
                                        </p:attrNameLst>
                                      </p:cBhvr>
                                      <p:tavLst>
                                        <p:tav tm="0">
                                          <p:val>
                                            <p:strVal val="#ppt_y+.1"/>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additive="base">
                                        <p:cTn id="48" dur="500" fill="hold"/>
                                        <p:tgtEl>
                                          <p:spTgt spid="42"/>
                                        </p:tgtEl>
                                        <p:attrNameLst>
                                          <p:attrName>ppt_x</p:attrName>
                                        </p:attrNameLst>
                                      </p:cBhvr>
                                      <p:tavLst>
                                        <p:tav tm="0">
                                          <p:val>
                                            <p:strVal val="0-#ppt_w/2"/>
                                          </p:val>
                                        </p:tav>
                                        <p:tav tm="100000">
                                          <p:val>
                                            <p:strVal val="#ppt_x"/>
                                          </p:val>
                                        </p:tav>
                                      </p:tavLst>
                                    </p:anim>
                                    <p:anim calcmode="lin" valueType="num">
                                      <p:cBhvr additive="base">
                                        <p:cTn id="49"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8" grpId="0" animBg="1"/>
      <p:bldP spid="19" grpId="0" animBg="1"/>
      <p:bldP spid="36" grpId="0"/>
      <p:bldP spid="38" grpId="0"/>
      <p:bldP spid="39" grpId="0" animBg="1"/>
      <p:bldP spid="40" grpId="0"/>
      <p:bldP spid="41" grpId="0" animBg="1"/>
      <p:bldP spid="4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a:spLocks noChangeArrowheads="1"/>
          </p:cNvSpPr>
          <p:nvPr/>
        </p:nvSpPr>
        <p:spPr bwMode="auto">
          <a:xfrm>
            <a:off x="1268215" y="2619951"/>
            <a:ext cx="6407150" cy="335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eaLnBrk="1" hangingPunct="1">
              <a:lnSpc>
                <a:spcPct val="150000"/>
              </a:lnSpc>
            </a:pPr>
            <a:r>
              <a:rPr lang="en-US" altLang="zh-CN" sz="1200" b="0" dirty="0">
                <a:solidFill>
                  <a:schemeClr val="bg1"/>
                </a:solidFill>
                <a:latin typeface="Arial" panose="020B0604020202020204" pitchFamily="34" charset="0"/>
                <a:cs typeface="Arial" panose="020B0604020202020204" pitchFamily="34" charset="0"/>
              </a:rPr>
              <a:t>New Year's year-end summary report PPT Of The Debriefing Report</a:t>
            </a:r>
          </a:p>
        </p:txBody>
      </p:sp>
      <p:sp>
        <p:nvSpPr>
          <p:cNvPr id="17" name="文本框 16"/>
          <p:cNvSpPr txBox="1"/>
          <p:nvPr/>
        </p:nvSpPr>
        <p:spPr>
          <a:xfrm>
            <a:off x="3211836" y="3228735"/>
            <a:ext cx="2508225" cy="300082"/>
          </a:xfrm>
          <a:prstGeom prst="rect">
            <a:avLst/>
          </a:prstGeom>
          <a:noFill/>
        </p:spPr>
        <p:txBody>
          <a:bodyPr wrap="square">
            <a:spAutoFit/>
          </a:bodyPr>
          <a:lstStyle/>
          <a:p>
            <a:pPr algn="ctr" eaLnBrk="1" fontAlgn="auto" hangingPunct="1">
              <a:spcBef>
                <a:spcPts val="0"/>
              </a:spcBef>
              <a:spcAft>
                <a:spcPts val="0"/>
              </a:spcAft>
              <a:defRPr/>
            </a:pPr>
            <a:r>
              <a:rPr lang="zh-CN" altLang="en-US" sz="1350" dirty="0">
                <a:solidFill>
                  <a:schemeClr val="bg1"/>
                </a:solidFill>
                <a:latin typeface="+mn-ea"/>
                <a:ea typeface="+mn-ea"/>
              </a:rPr>
              <a:t>创新 </a:t>
            </a:r>
            <a:r>
              <a:rPr lang="en-US" altLang="zh-CN" sz="1350" dirty="0">
                <a:solidFill>
                  <a:schemeClr val="bg1"/>
                </a:solidFill>
                <a:latin typeface="+mn-ea"/>
                <a:ea typeface="+mn-ea"/>
              </a:rPr>
              <a:t>· </a:t>
            </a:r>
            <a:r>
              <a:rPr lang="zh-CN" altLang="en-US" sz="1350" dirty="0">
                <a:solidFill>
                  <a:schemeClr val="bg1"/>
                </a:solidFill>
                <a:latin typeface="+mn-ea"/>
                <a:ea typeface="+mn-ea"/>
              </a:rPr>
              <a:t>突破 </a:t>
            </a:r>
            <a:r>
              <a:rPr lang="en-US" altLang="zh-CN" sz="1350" dirty="0">
                <a:solidFill>
                  <a:schemeClr val="bg1"/>
                </a:solidFill>
                <a:latin typeface="+mn-ea"/>
                <a:ea typeface="+mn-ea"/>
              </a:rPr>
              <a:t>· </a:t>
            </a:r>
            <a:r>
              <a:rPr lang="zh-CN" altLang="en-US" sz="1350" dirty="0">
                <a:solidFill>
                  <a:schemeClr val="bg1"/>
                </a:solidFill>
                <a:latin typeface="+mn-ea"/>
                <a:ea typeface="+mn-ea"/>
              </a:rPr>
              <a:t>提升 </a:t>
            </a:r>
            <a:r>
              <a:rPr lang="en-US" altLang="zh-CN" sz="1350" dirty="0">
                <a:solidFill>
                  <a:schemeClr val="bg1"/>
                </a:solidFill>
                <a:latin typeface="+mn-ea"/>
                <a:ea typeface="+mn-ea"/>
              </a:rPr>
              <a:t>· </a:t>
            </a:r>
            <a:r>
              <a:rPr lang="zh-CN" altLang="en-US" sz="1350" dirty="0">
                <a:solidFill>
                  <a:schemeClr val="bg1"/>
                </a:solidFill>
                <a:latin typeface="+mn-ea"/>
                <a:ea typeface="+mn-ea"/>
              </a:rPr>
              <a:t>超越</a:t>
            </a:r>
          </a:p>
        </p:txBody>
      </p:sp>
      <p:cxnSp>
        <p:nvCxnSpPr>
          <p:cNvPr id="18" name="直接连接符 17"/>
          <p:cNvCxnSpPr/>
          <p:nvPr/>
        </p:nvCxnSpPr>
        <p:spPr>
          <a:xfrm>
            <a:off x="5497315" y="3378776"/>
            <a:ext cx="1079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350890" y="3378776"/>
            <a:ext cx="1079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a:spLocks noChangeArrowheads="1"/>
          </p:cNvSpPr>
          <p:nvPr/>
        </p:nvSpPr>
        <p:spPr bwMode="auto">
          <a:xfrm>
            <a:off x="539552" y="1419622"/>
            <a:ext cx="78644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eaLnBrk="1" hangingPunct="1"/>
            <a:r>
              <a:rPr lang="zh-CN" altLang="en-US" sz="7200" dirty="0" smtClean="0">
                <a:solidFill>
                  <a:schemeClr val="bg1"/>
                </a:solidFill>
                <a:latin typeface="方正兰亭黑简体" pitchFamily="2" charset="-122"/>
                <a:ea typeface="方正兰亭黑简体" pitchFamily="2" charset="-122"/>
              </a:rPr>
              <a:t>谢谢收看</a:t>
            </a:r>
            <a:endParaRPr lang="zh-CN" altLang="en-US" sz="7200" dirty="0">
              <a:solidFill>
                <a:schemeClr val="bg1"/>
              </a:solidFill>
              <a:latin typeface="方正兰亭黑简体" pitchFamily="2" charset="-122"/>
              <a:ea typeface="方正兰亭黑简体" pitchFamily="2" charset="-122"/>
            </a:endParaRPr>
          </a:p>
        </p:txBody>
      </p:sp>
    </p:spTree>
    <p:extLst>
      <p:ext uri="{BB962C8B-B14F-4D97-AF65-F5344CB8AC3E}">
        <p14:creationId xmlns:p14="http://schemas.microsoft.com/office/powerpoint/2010/main" val="1697258493"/>
      </p:ext>
    </p:extLst>
  </p:cSld>
  <p:clrMapOvr>
    <a:masterClrMapping/>
  </p:clrMapOvr>
  <mc:AlternateContent xmlns:mc="http://schemas.openxmlformats.org/markup-compatibility/2006" xmlns:p14="http://schemas.microsoft.com/office/powerpoint/2010/main">
    <mc:Choice Requires="p14">
      <p:transition p14:dur="10" advTm="0">
        <p:fade/>
      </p:transition>
    </mc:Choice>
    <mc:Fallback xmlns="">
      <p:transition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600"/>
                                        <p:tgtEl>
                                          <p:spTgt spid="12"/>
                                        </p:tgtEl>
                                      </p:cBhvr>
                                    </p:animEffect>
                                  </p:childTnLst>
                                </p:cTn>
                              </p:par>
                            </p:childTnLst>
                          </p:cTn>
                        </p:par>
                        <p:par>
                          <p:cTn id="8" fill="hold">
                            <p:stCondLst>
                              <p:cond delay="600"/>
                            </p:stCondLst>
                            <p:childTnLst>
                              <p:par>
                                <p:cTn id="9" presetID="2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childTnLst>
                                </p:cTn>
                              </p:par>
                            </p:childTnLst>
                          </p:cTn>
                        </p:par>
                        <p:par>
                          <p:cTn id="13" fill="hold">
                            <p:stCondLst>
                              <p:cond delay="1100"/>
                            </p:stCondLst>
                            <p:childTnLst>
                              <p:par>
                                <p:cTn id="14" presetID="2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p:stCondLst>
                              <p:cond delay="1600"/>
                            </p:stCondLst>
                            <p:childTnLst>
                              <p:par>
                                <p:cTn id="21" presetID="23" presetClass="entr" presetSubtype="36" fill="hold" grpId="0" nodeType="afterEffect">
                                  <p:stCondLst>
                                    <p:cond delay="0"/>
                                  </p:stCondLst>
                                  <p:iterate type="lt">
                                    <p:tmPct val="15000"/>
                                  </p:iterate>
                                  <p:childTnLst>
                                    <p:set>
                                      <p:cBhvr>
                                        <p:cTn id="22" dur="1" fill="hold">
                                          <p:stCondLst>
                                            <p:cond delay="0"/>
                                          </p:stCondLst>
                                        </p:cTn>
                                        <p:tgtEl>
                                          <p:spTgt spid="21"/>
                                        </p:tgtEl>
                                        <p:attrNameLst>
                                          <p:attrName>style.visibility</p:attrName>
                                        </p:attrNameLst>
                                      </p:cBhvr>
                                      <p:to>
                                        <p:strVal val="visible"/>
                                      </p:to>
                                    </p:set>
                                    <p:anim calcmode="lin" valueType="num">
                                      <p:cBhvr>
                                        <p:cTn id="23" dur="600" fill="hold"/>
                                        <p:tgtEl>
                                          <p:spTgt spid="21"/>
                                        </p:tgtEl>
                                        <p:attrNameLst>
                                          <p:attrName>ppt_w</p:attrName>
                                        </p:attrNameLst>
                                      </p:cBhvr>
                                      <p:tavLst>
                                        <p:tav tm="0">
                                          <p:val>
                                            <p:strVal val="(6*min(max(#ppt_w*#ppt_h,.3),1)-7.4)/-.7*#ppt_w"/>
                                          </p:val>
                                        </p:tav>
                                        <p:tav tm="100000">
                                          <p:val>
                                            <p:strVal val="#ppt_w"/>
                                          </p:val>
                                        </p:tav>
                                      </p:tavLst>
                                    </p:anim>
                                    <p:anim calcmode="lin" valueType="num">
                                      <p:cBhvr>
                                        <p:cTn id="24" dur="600" fill="hold"/>
                                        <p:tgtEl>
                                          <p:spTgt spid="21"/>
                                        </p:tgtEl>
                                        <p:attrNameLst>
                                          <p:attrName>ppt_h</p:attrName>
                                        </p:attrNameLst>
                                      </p:cBhvr>
                                      <p:tavLst>
                                        <p:tav tm="0">
                                          <p:val>
                                            <p:strVal val="(6*min(max(#ppt_w*#ppt_h,.3),1)-7.4)/-.7*#ppt_h"/>
                                          </p:val>
                                        </p:tav>
                                        <p:tav tm="100000">
                                          <p:val>
                                            <p:strVal val="#ppt_h"/>
                                          </p:val>
                                        </p:tav>
                                      </p:tavLst>
                                    </p:anim>
                                    <p:anim calcmode="lin" valueType="num">
                                      <p:cBhvr>
                                        <p:cTn id="25" dur="600" fill="hold"/>
                                        <p:tgtEl>
                                          <p:spTgt spid="21"/>
                                        </p:tgtEl>
                                        <p:attrNameLst>
                                          <p:attrName>ppt_x</p:attrName>
                                        </p:attrNameLst>
                                      </p:cBhvr>
                                      <p:tavLst>
                                        <p:tav tm="0">
                                          <p:val>
                                            <p:fltVal val="0.5"/>
                                          </p:val>
                                        </p:tav>
                                        <p:tav tm="100000">
                                          <p:val>
                                            <p:strVal val="#ppt_x"/>
                                          </p:val>
                                        </p:tav>
                                      </p:tavLst>
                                    </p:anim>
                                    <p:anim calcmode="lin" valueType="num">
                                      <p:cBhvr>
                                        <p:cTn id="26" dur="600" fill="hold"/>
                                        <p:tgtEl>
                                          <p:spTgt spid="21"/>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1768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grpSp>
        <p:nvGrpSpPr>
          <p:cNvPr id="12" name="组合 11"/>
          <p:cNvGrpSpPr>
            <a:grpSpLocks/>
          </p:cNvGrpSpPr>
          <p:nvPr/>
        </p:nvGrpSpPr>
        <p:grpSpPr bwMode="auto">
          <a:xfrm>
            <a:off x="3948781" y="1275098"/>
            <a:ext cx="3305175" cy="860105"/>
            <a:chOff x="5233607" y="1431798"/>
            <a:chExt cx="4406900" cy="1146808"/>
          </a:xfrm>
          <a:solidFill>
            <a:srgbClr val="FF0000"/>
          </a:solidFill>
        </p:grpSpPr>
        <p:sp>
          <p:nvSpPr>
            <p:cNvPr id="13" name="圆角矩形 12"/>
            <p:cNvSpPr/>
            <p:nvPr/>
          </p:nvSpPr>
          <p:spPr>
            <a:xfrm>
              <a:off x="5233607" y="1431798"/>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4" name="矩形 35"/>
            <p:cNvSpPr>
              <a:spLocks noChangeArrowheads="1"/>
            </p:cNvSpPr>
            <p:nvPr/>
          </p:nvSpPr>
          <p:spPr bwMode="auto">
            <a:xfrm>
              <a:off x="5680523" y="1624497"/>
              <a:ext cx="3740579" cy="95410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900" dirty="0">
                  <a:solidFill>
                    <a:schemeClr val="bg1"/>
                  </a:solidFill>
                </a:rPr>
                <a:t>在此处添加您的内容</a:t>
              </a:r>
              <a:r>
                <a:rPr lang="zh-CN" altLang="en-US" sz="900" dirty="0" smtClean="0">
                  <a:solidFill>
                    <a:schemeClr val="bg1"/>
                  </a:solidFill>
                </a:rPr>
                <a:t>，</a:t>
              </a:r>
              <a:r>
                <a:rPr lang="zh-CN" altLang="en-US" sz="900" dirty="0">
                  <a:solidFill>
                    <a:schemeClr val="bg1"/>
                  </a:solidFill>
                </a:rPr>
                <a:t>在此处添加您的内容</a:t>
              </a:r>
              <a:r>
                <a:rPr lang="zh-CN" altLang="en-US" sz="900" dirty="0" smtClean="0">
                  <a:solidFill>
                    <a:schemeClr val="bg1"/>
                  </a:solidFill>
                </a:rPr>
                <a:t>，在</a:t>
              </a:r>
              <a:r>
                <a:rPr lang="zh-CN" altLang="en-US" sz="900" dirty="0">
                  <a:solidFill>
                    <a:schemeClr val="bg1"/>
                  </a:solidFill>
                </a:rPr>
                <a:t>此处添加您的内容</a:t>
              </a:r>
              <a:r>
                <a:rPr lang="zh-CN" altLang="en-US" sz="900" dirty="0" smtClean="0">
                  <a:solidFill>
                    <a:schemeClr val="bg1"/>
                  </a:solidFill>
                </a:rPr>
                <a:t>，</a:t>
              </a:r>
              <a:r>
                <a:rPr lang="zh-CN" altLang="en-US" sz="900" dirty="0">
                  <a:solidFill>
                    <a:schemeClr val="bg1"/>
                  </a:solidFill>
                </a:rPr>
                <a:t>在此处添加您的</a:t>
              </a:r>
              <a:r>
                <a:rPr lang="zh-CN" altLang="en-US" sz="900" dirty="0" smtClean="0">
                  <a:solidFill>
                    <a:schemeClr val="bg1"/>
                  </a:solidFill>
                </a:rPr>
                <a:t>内容。</a:t>
              </a:r>
              <a:endParaRPr lang="zh-CN" altLang="en-US" sz="900" dirty="0">
                <a:solidFill>
                  <a:schemeClr val="bg1"/>
                </a:solidFill>
              </a:endParaRPr>
            </a:p>
            <a:p>
              <a:pPr>
                <a:lnSpc>
                  <a:spcPct val="150000"/>
                </a:lnSpc>
              </a:pPr>
              <a:endParaRPr lang="zh-CN" altLang="en-US" sz="900" dirty="0">
                <a:solidFill>
                  <a:schemeClr val="bg1"/>
                </a:solidFill>
              </a:endParaRPr>
            </a:p>
          </p:txBody>
        </p:sp>
      </p:grpSp>
      <p:sp>
        <p:nvSpPr>
          <p:cNvPr id="16" name="圆角矩形 15"/>
          <p:cNvSpPr/>
          <p:nvPr/>
        </p:nvSpPr>
        <p:spPr bwMode="auto">
          <a:xfrm>
            <a:off x="3948781" y="2357377"/>
            <a:ext cx="3305175" cy="84653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9" name="圆角矩形 18"/>
          <p:cNvSpPr/>
          <p:nvPr/>
        </p:nvSpPr>
        <p:spPr bwMode="auto">
          <a:xfrm>
            <a:off x="3948781" y="3439655"/>
            <a:ext cx="3305175" cy="846534"/>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1" name="五边形 20"/>
          <p:cNvSpPr/>
          <p:nvPr/>
        </p:nvSpPr>
        <p:spPr>
          <a:xfrm>
            <a:off x="2972469" y="1484649"/>
            <a:ext cx="1390650" cy="42743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solidFill>
                  <a:schemeClr val="bg1"/>
                </a:solidFill>
              </a:rPr>
              <a:t> </a:t>
            </a:r>
            <a:r>
              <a:rPr lang="zh-CN" altLang="en-US" sz="1500" b="1" kern="0" dirty="0">
                <a:solidFill>
                  <a:schemeClr val="bg1"/>
                </a:solidFill>
                <a:latin typeface="Arial" panose="020B0604020202020204" pitchFamily="34" charset="0"/>
                <a:ea typeface="微软雅黑" panose="020B0503020204020204" pitchFamily="34" charset="-122"/>
              </a:rPr>
              <a:t>分标题一</a:t>
            </a:r>
          </a:p>
        </p:txBody>
      </p:sp>
      <p:sp>
        <p:nvSpPr>
          <p:cNvPr id="22" name="五边形 21"/>
          <p:cNvSpPr/>
          <p:nvPr/>
        </p:nvSpPr>
        <p:spPr>
          <a:xfrm>
            <a:off x="2972469" y="2513349"/>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solidFill>
                  <a:schemeClr val="bg1"/>
                </a:solidFill>
              </a:rPr>
              <a:t> </a:t>
            </a:r>
            <a:r>
              <a:rPr lang="zh-CN" altLang="en-US" sz="1500" b="1" kern="0" dirty="0">
                <a:solidFill>
                  <a:schemeClr val="bg1"/>
                </a:solidFill>
                <a:latin typeface="Arial" panose="020B0604020202020204" pitchFamily="34" charset="0"/>
                <a:ea typeface="微软雅黑" panose="020B0503020204020204" pitchFamily="34" charset="-122"/>
              </a:rPr>
              <a:t>分标题二</a:t>
            </a:r>
          </a:p>
        </p:txBody>
      </p:sp>
      <p:sp>
        <p:nvSpPr>
          <p:cNvPr id="23" name="五边形 22"/>
          <p:cNvSpPr/>
          <p:nvPr/>
        </p:nvSpPr>
        <p:spPr>
          <a:xfrm>
            <a:off x="2965325" y="3584911"/>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solidFill>
                  <a:schemeClr val="bg1"/>
                </a:solidFill>
              </a:rPr>
              <a:t> </a:t>
            </a:r>
            <a:r>
              <a:rPr lang="zh-CN" altLang="en-US" sz="1500" b="1" kern="0" dirty="0">
                <a:solidFill>
                  <a:schemeClr val="bg1"/>
                </a:solidFill>
                <a:latin typeface="Arial" panose="020B0604020202020204" pitchFamily="34" charset="0"/>
                <a:ea typeface="微软雅黑" panose="020B0503020204020204" pitchFamily="34" charset="-122"/>
              </a:rPr>
              <a:t>分标题三</a:t>
            </a:r>
          </a:p>
        </p:txBody>
      </p:sp>
      <p:sp>
        <p:nvSpPr>
          <p:cNvPr id="24" name="任意多边形 58"/>
          <p:cNvSpPr>
            <a:spLocks/>
          </p:cNvSpPr>
          <p:nvPr/>
        </p:nvSpPr>
        <p:spPr bwMode="auto">
          <a:xfrm>
            <a:off x="2202135" y="1771589"/>
            <a:ext cx="756047" cy="959644"/>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chemeClr val="bg1"/>
              </a:solidFill>
              <a:latin typeface="Arial" panose="020B0604020202020204" pitchFamily="34" charset="0"/>
              <a:ea typeface="+mn-ea"/>
            </a:endParaRPr>
          </a:p>
        </p:txBody>
      </p:sp>
      <p:sp>
        <p:nvSpPr>
          <p:cNvPr id="25" name="任意多边形 59"/>
          <p:cNvSpPr>
            <a:spLocks/>
          </p:cNvSpPr>
          <p:nvPr/>
        </p:nvSpPr>
        <p:spPr bwMode="auto">
          <a:xfrm>
            <a:off x="2116410" y="2733614"/>
            <a:ext cx="841772" cy="3810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chemeClr val="bg1"/>
              </a:solidFill>
              <a:latin typeface="Arial" panose="020B0604020202020204" pitchFamily="34" charset="0"/>
              <a:ea typeface="+mn-ea"/>
            </a:endParaRPr>
          </a:p>
        </p:txBody>
      </p:sp>
      <p:sp>
        <p:nvSpPr>
          <p:cNvPr id="26" name="任意多边形 60"/>
          <p:cNvSpPr>
            <a:spLocks/>
          </p:cNvSpPr>
          <p:nvPr/>
        </p:nvSpPr>
        <p:spPr bwMode="auto">
          <a:xfrm flipV="1">
            <a:off x="2202135" y="2734805"/>
            <a:ext cx="756047" cy="104775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chemeClr val="bg1"/>
              </a:solidFill>
              <a:latin typeface="Arial" panose="020B0604020202020204" pitchFamily="34" charset="0"/>
              <a:ea typeface="+mn-ea"/>
            </a:endParaRPr>
          </a:p>
        </p:txBody>
      </p:sp>
      <p:sp>
        <p:nvSpPr>
          <p:cNvPr id="27" name="椭圆 61"/>
          <p:cNvSpPr>
            <a:spLocks noChangeArrowheads="1"/>
          </p:cNvSpPr>
          <p:nvPr/>
        </p:nvSpPr>
        <p:spPr bwMode="auto">
          <a:xfrm>
            <a:off x="1303213" y="2257364"/>
            <a:ext cx="1041797" cy="1039416"/>
          </a:xfrm>
          <a:prstGeom prst="ellipse">
            <a:avLst/>
          </a:prstGeom>
          <a:solidFill>
            <a:srgbClr val="C00000"/>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b="1" kern="0" dirty="0">
                <a:solidFill>
                  <a:schemeClr val="bg1"/>
                </a:solidFill>
                <a:ea typeface="微软雅黑" panose="020B0503020204020204" pitchFamily="34" charset="-122"/>
              </a:rPr>
              <a:t>添加</a:t>
            </a:r>
            <a:endParaRPr lang="en-US" altLang="zh-CN" b="1" kern="0" dirty="0">
              <a:solidFill>
                <a:schemeClr val="bg1"/>
              </a:solidFill>
              <a:ea typeface="微软雅黑" panose="020B0503020204020204" pitchFamily="34" charset="-122"/>
            </a:endParaRPr>
          </a:p>
          <a:p>
            <a:pPr algn="ctr" eaLnBrk="1" hangingPunct="1">
              <a:buFont typeface="Arial" panose="020B0604020202020204" pitchFamily="34" charset="0"/>
              <a:buNone/>
              <a:defRPr/>
            </a:pPr>
            <a:r>
              <a:rPr lang="zh-CN" altLang="en-US" b="1" kern="0" dirty="0">
                <a:solidFill>
                  <a:schemeClr val="bg1"/>
                </a:solidFill>
                <a:ea typeface="微软雅黑" panose="020B0503020204020204" pitchFamily="34" charset="-122"/>
              </a:rPr>
              <a:t>标题</a:t>
            </a:r>
          </a:p>
        </p:txBody>
      </p:sp>
      <p:sp>
        <p:nvSpPr>
          <p:cNvPr id="28" name="矩形 35"/>
          <p:cNvSpPr>
            <a:spLocks noChangeArrowheads="1"/>
          </p:cNvSpPr>
          <p:nvPr/>
        </p:nvSpPr>
        <p:spPr bwMode="auto">
          <a:xfrm>
            <a:off x="4283968" y="2533574"/>
            <a:ext cx="2805434" cy="7155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900" dirty="0">
                <a:solidFill>
                  <a:schemeClr val="bg1"/>
                </a:solidFill>
              </a:rPr>
              <a:t>在此处添加您的内容</a:t>
            </a:r>
            <a:r>
              <a:rPr lang="zh-CN" altLang="en-US" sz="900" dirty="0" smtClean="0">
                <a:solidFill>
                  <a:schemeClr val="bg1"/>
                </a:solidFill>
              </a:rPr>
              <a:t>，</a:t>
            </a:r>
            <a:r>
              <a:rPr lang="zh-CN" altLang="en-US" sz="900" dirty="0">
                <a:solidFill>
                  <a:schemeClr val="bg1"/>
                </a:solidFill>
              </a:rPr>
              <a:t>在此处添加您的内容</a:t>
            </a:r>
            <a:r>
              <a:rPr lang="zh-CN" altLang="en-US" sz="900" dirty="0" smtClean="0">
                <a:solidFill>
                  <a:schemeClr val="bg1"/>
                </a:solidFill>
              </a:rPr>
              <a:t>，在</a:t>
            </a:r>
            <a:r>
              <a:rPr lang="zh-CN" altLang="en-US" sz="900" dirty="0">
                <a:solidFill>
                  <a:schemeClr val="bg1"/>
                </a:solidFill>
              </a:rPr>
              <a:t>此处添加您的内容</a:t>
            </a:r>
            <a:r>
              <a:rPr lang="zh-CN" altLang="en-US" sz="900" dirty="0" smtClean="0">
                <a:solidFill>
                  <a:schemeClr val="bg1"/>
                </a:solidFill>
              </a:rPr>
              <a:t>，</a:t>
            </a:r>
            <a:r>
              <a:rPr lang="zh-CN" altLang="en-US" sz="900" dirty="0">
                <a:solidFill>
                  <a:schemeClr val="bg1"/>
                </a:solidFill>
              </a:rPr>
              <a:t>在此处添加您的</a:t>
            </a:r>
            <a:r>
              <a:rPr lang="zh-CN" altLang="en-US" sz="900" dirty="0" smtClean="0">
                <a:solidFill>
                  <a:schemeClr val="bg1"/>
                </a:solidFill>
              </a:rPr>
              <a:t>内容。</a:t>
            </a:r>
            <a:endParaRPr lang="zh-CN" altLang="en-US" sz="900" dirty="0">
              <a:solidFill>
                <a:schemeClr val="bg1"/>
              </a:solidFill>
            </a:endParaRPr>
          </a:p>
          <a:p>
            <a:pPr>
              <a:lnSpc>
                <a:spcPct val="150000"/>
              </a:lnSpc>
            </a:pPr>
            <a:endParaRPr lang="zh-CN" altLang="en-US" sz="900" dirty="0">
              <a:solidFill>
                <a:schemeClr val="bg1"/>
              </a:solidFill>
            </a:endParaRPr>
          </a:p>
        </p:txBody>
      </p:sp>
      <p:sp>
        <p:nvSpPr>
          <p:cNvPr id="29" name="矩形 35"/>
          <p:cNvSpPr>
            <a:spLocks noChangeArrowheads="1"/>
          </p:cNvSpPr>
          <p:nvPr/>
        </p:nvSpPr>
        <p:spPr bwMode="auto">
          <a:xfrm>
            <a:off x="4321651" y="3598951"/>
            <a:ext cx="2805434" cy="7155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900" dirty="0">
                <a:solidFill>
                  <a:schemeClr val="bg1"/>
                </a:solidFill>
              </a:rPr>
              <a:t>在此处添加您的内容</a:t>
            </a:r>
            <a:r>
              <a:rPr lang="zh-CN" altLang="en-US" sz="900" dirty="0" smtClean="0">
                <a:solidFill>
                  <a:schemeClr val="bg1"/>
                </a:solidFill>
              </a:rPr>
              <a:t>，</a:t>
            </a:r>
            <a:r>
              <a:rPr lang="zh-CN" altLang="en-US" sz="900" dirty="0">
                <a:solidFill>
                  <a:schemeClr val="bg1"/>
                </a:solidFill>
              </a:rPr>
              <a:t>在此处添加您的内容</a:t>
            </a:r>
            <a:r>
              <a:rPr lang="zh-CN" altLang="en-US" sz="900" dirty="0" smtClean="0">
                <a:solidFill>
                  <a:schemeClr val="bg1"/>
                </a:solidFill>
              </a:rPr>
              <a:t>，在</a:t>
            </a:r>
            <a:r>
              <a:rPr lang="zh-CN" altLang="en-US" sz="900" dirty="0">
                <a:solidFill>
                  <a:schemeClr val="bg1"/>
                </a:solidFill>
              </a:rPr>
              <a:t>此处添加您的内容</a:t>
            </a:r>
            <a:r>
              <a:rPr lang="zh-CN" altLang="en-US" sz="900" dirty="0" smtClean="0">
                <a:solidFill>
                  <a:schemeClr val="bg1"/>
                </a:solidFill>
              </a:rPr>
              <a:t>，</a:t>
            </a:r>
            <a:r>
              <a:rPr lang="zh-CN" altLang="en-US" sz="900" dirty="0">
                <a:solidFill>
                  <a:schemeClr val="bg1"/>
                </a:solidFill>
              </a:rPr>
              <a:t>在此处添加您的</a:t>
            </a:r>
            <a:r>
              <a:rPr lang="zh-CN" altLang="en-US" sz="900" dirty="0" smtClean="0">
                <a:solidFill>
                  <a:schemeClr val="bg1"/>
                </a:solidFill>
              </a:rPr>
              <a:t>内容。</a:t>
            </a:r>
            <a:endParaRPr lang="zh-CN" altLang="en-US" sz="900" dirty="0">
              <a:solidFill>
                <a:schemeClr val="bg1"/>
              </a:solidFill>
            </a:endParaRPr>
          </a:p>
          <a:p>
            <a:pPr>
              <a:lnSpc>
                <a:spcPct val="150000"/>
              </a:lnSpc>
            </a:pPr>
            <a:endParaRPr lang="zh-CN" altLang="en-US" sz="900" dirty="0">
              <a:solidFill>
                <a:schemeClr val="bg1"/>
              </a:solidFill>
            </a:endParaRPr>
          </a:p>
        </p:txBody>
      </p:sp>
    </p:spTree>
    <p:extLst>
      <p:ext uri="{BB962C8B-B14F-4D97-AF65-F5344CB8AC3E}">
        <p14:creationId xmlns:p14="http://schemas.microsoft.com/office/powerpoint/2010/main" val="4127647123"/>
      </p:ext>
    </p:extLst>
  </p:cSld>
  <p:clrMapOvr>
    <a:masterClrMapping/>
  </p:clrMapOvr>
  <mc:AlternateContent xmlns:mc="http://schemas.openxmlformats.org/markup-compatibility/2006" xmlns:p14="http://schemas.microsoft.com/office/powerpoint/2010/main">
    <mc:Choice Requires="p14">
      <p:transition p14:dur="10" advTm="10000">
        <p14:gallery dir="l"/>
      </p:transition>
    </mc:Choice>
    <mc:Fallback xmlns="">
      <p:transition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heel(1)">
                                      <p:cBhvr>
                                        <p:cTn id="11" dur="500"/>
                                        <p:tgtEl>
                                          <p:spTgt spid="27"/>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500"/>
                                        <p:tgtEl>
                                          <p:spTgt spid="24"/>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7"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21" name="右箭头 20"/>
          <p:cNvSpPr>
            <a:spLocks noChangeArrowheads="1"/>
          </p:cNvSpPr>
          <p:nvPr/>
        </p:nvSpPr>
        <p:spPr bwMode="auto">
          <a:xfrm>
            <a:off x="2701751" y="1667148"/>
            <a:ext cx="3400425" cy="371475"/>
          </a:xfrm>
          <a:prstGeom prst="rightArrow">
            <a:avLst>
              <a:gd name="adj1" fmla="val 50000"/>
              <a:gd name="adj2" fmla="val 50092"/>
            </a:avLst>
          </a:prstGeom>
          <a:solidFill>
            <a:schemeClr val="accent2"/>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2" name="右箭头 21"/>
          <p:cNvSpPr>
            <a:spLocks noChangeArrowheads="1"/>
          </p:cNvSpPr>
          <p:nvPr/>
        </p:nvSpPr>
        <p:spPr bwMode="auto">
          <a:xfrm flipH="1">
            <a:off x="2827164" y="2224360"/>
            <a:ext cx="3521075" cy="369888"/>
          </a:xfrm>
          <a:prstGeom prst="rightArrow">
            <a:avLst>
              <a:gd name="adj1" fmla="val 50000"/>
              <a:gd name="adj2" fmla="val 50064"/>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3" name="椭圆 22"/>
          <p:cNvSpPr>
            <a:spLocks noChangeArrowheads="1"/>
          </p:cNvSpPr>
          <p:nvPr/>
        </p:nvSpPr>
        <p:spPr bwMode="auto">
          <a:xfrm>
            <a:off x="1034876" y="1203598"/>
            <a:ext cx="1792288" cy="1792287"/>
          </a:xfrm>
          <a:prstGeom prst="ellipse">
            <a:avLst/>
          </a:prstGeom>
          <a:solidFill>
            <a:schemeClr val="accent2"/>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24" name="椭圆 23"/>
          <p:cNvSpPr>
            <a:spLocks noChangeArrowheads="1"/>
          </p:cNvSpPr>
          <p:nvPr/>
        </p:nvSpPr>
        <p:spPr bwMode="auto">
          <a:xfrm>
            <a:off x="6162501" y="1203598"/>
            <a:ext cx="1793875" cy="1792287"/>
          </a:xfrm>
          <a:prstGeom prst="ellipse">
            <a:avLst/>
          </a:prstGeom>
          <a:solidFill>
            <a:srgbClr val="FF9900"/>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25" name="矩形 24"/>
          <p:cNvSpPr/>
          <p:nvPr/>
        </p:nvSpPr>
        <p:spPr>
          <a:xfrm>
            <a:off x="3660601" y="154491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eaLnBrk="1" fontAlgn="auto" hangingPunct="1">
              <a:lnSpc>
                <a:spcPct val="120000"/>
              </a:lnSpc>
              <a:spcBef>
                <a:spcPts val="0"/>
              </a:spcBef>
              <a:spcAft>
                <a:spcPts val="0"/>
              </a:spcAft>
              <a:buClrTx/>
              <a:buSzTx/>
              <a:defRPr/>
            </a:pPr>
            <a:r>
              <a:rPr lang="zh-CN" altLang="en-US" sz="2000" b="1" kern="0" dirty="0" smtClean="0">
                <a:solidFill>
                  <a:schemeClr val="bg1"/>
                </a:solidFill>
                <a:latin typeface="微软雅黑" pitchFamily="34" charset="-122"/>
                <a:ea typeface="微软雅黑" pitchFamily="34" charset="-122"/>
              </a:rPr>
              <a:t>单击此处    添加</a:t>
            </a:r>
            <a:r>
              <a:rPr lang="zh-CN" altLang="en-US" sz="2000" b="1" kern="0" dirty="0">
                <a:solidFill>
                  <a:schemeClr val="bg1"/>
                </a:solidFill>
                <a:latin typeface="微软雅黑" pitchFamily="34" charset="-122"/>
                <a:ea typeface="微软雅黑" pitchFamily="34" charset="-122"/>
              </a:rPr>
              <a:t>标题</a:t>
            </a:r>
          </a:p>
        </p:txBody>
      </p:sp>
      <p:sp>
        <p:nvSpPr>
          <p:cNvPr id="26" name="下箭头 25"/>
          <p:cNvSpPr>
            <a:spLocks noChangeArrowheads="1"/>
          </p:cNvSpPr>
          <p:nvPr/>
        </p:nvSpPr>
        <p:spPr bwMode="auto">
          <a:xfrm>
            <a:off x="3993976" y="3032398"/>
            <a:ext cx="804863" cy="555625"/>
          </a:xfrm>
          <a:prstGeom prst="downArrow">
            <a:avLst>
              <a:gd name="adj1" fmla="val 50000"/>
              <a:gd name="adj2" fmla="val 50000"/>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chemeClr val="bg1"/>
              </a:solidFill>
              <a:latin typeface="微软雅黑" pitchFamily="34" charset="-122"/>
              <a:ea typeface="微软雅黑" pitchFamily="34" charset="-122"/>
            </a:endParaRPr>
          </a:p>
        </p:txBody>
      </p:sp>
      <p:sp>
        <p:nvSpPr>
          <p:cNvPr id="27" name="TextBox 26"/>
          <p:cNvSpPr txBox="1"/>
          <p:nvPr/>
        </p:nvSpPr>
        <p:spPr bwMode="auto">
          <a:xfrm>
            <a:off x="1216868" y="3147814"/>
            <a:ext cx="1482725"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bg1"/>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8" name="TextBox 27"/>
          <p:cNvSpPr txBox="1"/>
          <p:nvPr/>
        </p:nvSpPr>
        <p:spPr bwMode="auto">
          <a:xfrm>
            <a:off x="6400055" y="3208139"/>
            <a:ext cx="1484313"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bg1"/>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9" name="TextBox 28"/>
          <p:cNvSpPr txBox="1">
            <a:spLocks noChangeArrowheads="1"/>
          </p:cNvSpPr>
          <p:nvPr/>
        </p:nvSpPr>
        <p:spPr bwMode="auto">
          <a:xfrm>
            <a:off x="3851920" y="3714976"/>
            <a:ext cx="1125537" cy="75713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a:t>
            </a:r>
            <a:r>
              <a:rPr lang="zh-CN" altLang="en-US" sz="1800" b="1" kern="0" dirty="0" smtClean="0">
                <a:solidFill>
                  <a:schemeClr val="bg1"/>
                </a:solidFill>
                <a:latin typeface="微软雅黑" pitchFamily="34" charset="-122"/>
                <a:ea typeface="微软雅黑" pitchFamily="34" charset="-122"/>
              </a:rPr>
              <a:t>此处</a:t>
            </a:r>
            <a:endParaRPr lang="en-US" altLang="zh-CN" sz="1800" b="1" kern="0" dirty="0" smtClean="0">
              <a:solidFill>
                <a:schemeClr val="bg1"/>
              </a:solidFill>
              <a:latin typeface="微软雅黑" pitchFamily="34" charset="-122"/>
              <a:ea typeface="微软雅黑" pitchFamily="34" charset="-122"/>
            </a:endParaRPr>
          </a:p>
          <a:p>
            <a:pPr eaLnBrk="1" fontAlgn="auto" hangingPunct="1">
              <a:lnSpc>
                <a:spcPct val="120000"/>
              </a:lnSpc>
              <a:spcBef>
                <a:spcPts val="0"/>
              </a:spcBef>
              <a:spcAft>
                <a:spcPts val="0"/>
              </a:spcAft>
              <a:buClrTx/>
              <a:buSzTx/>
              <a:defRPr/>
            </a:pPr>
            <a:r>
              <a:rPr lang="zh-CN" altLang="en-US" sz="1800" b="1" kern="0" dirty="0" smtClean="0">
                <a:solidFill>
                  <a:schemeClr val="bg1"/>
                </a:solidFill>
                <a:latin typeface="微软雅黑" pitchFamily="34" charset="-122"/>
                <a:ea typeface="微软雅黑" pitchFamily="34" charset="-122"/>
              </a:rPr>
              <a:t>添加</a:t>
            </a:r>
            <a:r>
              <a:rPr lang="zh-CN" altLang="en-US" sz="1800" b="1" kern="0" dirty="0">
                <a:solidFill>
                  <a:schemeClr val="bg1"/>
                </a:solidFill>
                <a:latin typeface="微软雅黑" pitchFamily="34" charset="-122"/>
                <a:ea typeface="微软雅黑" pitchFamily="34" charset="-122"/>
              </a:rPr>
              <a:t>标题</a:t>
            </a:r>
          </a:p>
        </p:txBody>
      </p:sp>
    </p:spTree>
    <p:extLst>
      <p:ext uri="{BB962C8B-B14F-4D97-AF65-F5344CB8AC3E}">
        <p14:creationId xmlns:p14="http://schemas.microsoft.com/office/powerpoint/2010/main" val="3080648530"/>
      </p:ext>
    </p:extLst>
  </p:cSld>
  <p:clrMapOvr>
    <a:masterClrMapping/>
  </p:clrMapOvr>
  <mc:AlternateContent xmlns:mc="http://schemas.openxmlformats.org/markup-compatibility/2006" xmlns:p14="http://schemas.microsoft.com/office/powerpoint/2010/main">
    <mc:Choice Requires="p14">
      <p:transition p14:dur="10" advTm="7000">
        <p14:gallery dir="l"/>
      </p:transition>
    </mc:Choice>
    <mc:Fallback xmlns="">
      <p:transition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49" presetClass="entr" presetSubtype="0" decel="10000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 calcmode="lin" valueType="num">
                                      <p:cBhvr>
                                        <p:cTn id="13" dur="500" fill="hold"/>
                                        <p:tgtEl>
                                          <p:spTgt spid="23"/>
                                        </p:tgtEl>
                                        <p:attrNameLst>
                                          <p:attrName>style.rotation</p:attrName>
                                        </p:attrNameLst>
                                      </p:cBhvr>
                                      <p:tavLst>
                                        <p:tav tm="0">
                                          <p:val>
                                            <p:fltVal val="360"/>
                                          </p:val>
                                        </p:tav>
                                        <p:tav tm="100000">
                                          <p:val>
                                            <p:fltVal val="0"/>
                                          </p:val>
                                        </p:tav>
                                      </p:tavLst>
                                    </p:anim>
                                    <p:animEffect transition="in" filter="fade">
                                      <p:cBhvr>
                                        <p:cTn id="14" dur="500"/>
                                        <p:tgtEl>
                                          <p:spTgt spid="23"/>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 calcmode="lin" valueType="num">
                                      <p:cBhvr>
                                        <p:cTn id="19" dur="500" fill="hold"/>
                                        <p:tgtEl>
                                          <p:spTgt spid="24"/>
                                        </p:tgtEl>
                                        <p:attrNameLst>
                                          <p:attrName>style.rotation</p:attrName>
                                        </p:attrNameLst>
                                      </p:cBhvr>
                                      <p:tavLst>
                                        <p:tav tm="0">
                                          <p:val>
                                            <p:fltVal val="360"/>
                                          </p:val>
                                        </p:tav>
                                        <p:tav tm="100000">
                                          <p:val>
                                            <p:fltVal val="0"/>
                                          </p:val>
                                        </p:tav>
                                      </p:tavLst>
                                    </p:anim>
                                    <p:animEffect transition="in" filter="fade">
                                      <p:cBhvr>
                                        <p:cTn id="20" dur="500"/>
                                        <p:tgtEl>
                                          <p:spTgt spid="24"/>
                                        </p:tgtEl>
                                      </p:cBhvr>
                                    </p:animEffect>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slide(fromLeft)">
                                      <p:cBhvr>
                                        <p:cTn id="24" dur="500"/>
                                        <p:tgtEl>
                                          <p:spTgt spid="21"/>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lide(fromRight)">
                                      <p:cBhvr>
                                        <p:cTn id="27" dur="500"/>
                                        <p:tgtEl>
                                          <p:spTgt spid="22"/>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1000"/>
                                        <p:tgtEl>
                                          <p:spTgt spid="26"/>
                                        </p:tgtEl>
                                      </p:cBhvr>
                                    </p:animEffect>
                                    <p:anim calcmode="lin" valueType="num">
                                      <p:cBhvr>
                                        <p:cTn id="37" dur="1000" fill="hold"/>
                                        <p:tgtEl>
                                          <p:spTgt spid="26"/>
                                        </p:tgtEl>
                                        <p:attrNameLst>
                                          <p:attrName>ppt_x</p:attrName>
                                        </p:attrNameLst>
                                      </p:cBhvr>
                                      <p:tavLst>
                                        <p:tav tm="0">
                                          <p:val>
                                            <p:strVal val="#ppt_x"/>
                                          </p:val>
                                        </p:tav>
                                        <p:tav tm="100000">
                                          <p:val>
                                            <p:strVal val="#ppt_x"/>
                                          </p:val>
                                        </p:tav>
                                      </p:tavLst>
                                    </p:anim>
                                    <p:anim calcmode="lin" valueType="num">
                                      <p:cBhvr>
                                        <p:cTn id="38" dur="1000" fill="hold"/>
                                        <p:tgtEl>
                                          <p:spTgt spid="26"/>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8"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diamond(in)">
                                      <p:cBhvr>
                                        <p:cTn id="42" dur="500"/>
                                        <p:tgtEl>
                                          <p:spTgt spid="29"/>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diamond(in)">
                                      <p:cBhvr>
                                        <p:cTn id="45" dur="500"/>
                                        <p:tgtEl>
                                          <p:spTgt spid="27"/>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diamond(in)">
                                      <p:cBhvr>
                                        <p:cTn id="4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4" grpId="0" animBg="1"/>
      <p:bldP spid="25" grpId="0" animBg="1"/>
      <p:bldP spid="26" grpId="0" animBg="1"/>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14" name="椭圆 13"/>
          <p:cNvSpPr/>
          <p:nvPr/>
        </p:nvSpPr>
        <p:spPr>
          <a:xfrm>
            <a:off x="2657587" y="3549105"/>
            <a:ext cx="1400312" cy="1398909"/>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1800" b="0" kern="0" dirty="0">
                <a:solidFill>
                  <a:schemeClr val="bg1"/>
                </a:solidFill>
                <a:latin typeface="微软雅黑" panose="020B0503020204020204" pitchFamily="34" charset="-122"/>
                <a:ea typeface="微软雅黑" panose="020B0503020204020204" pitchFamily="34" charset="-122"/>
              </a:rPr>
              <a:t>输入标题</a:t>
            </a:r>
          </a:p>
        </p:txBody>
      </p:sp>
      <p:sp>
        <p:nvSpPr>
          <p:cNvPr id="15" name="KSO_GT2.1.1"/>
          <p:cNvSpPr txBox="1"/>
          <p:nvPr/>
        </p:nvSpPr>
        <p:spPr>
          <a:xfrm>
            <a:off x="5824185" y="3393424"/>
            <a:ext cx="2852271" cy="1174287"/>
          </a:xfrm>
          <a:prstGeom prst="rect">
            <a:avLst/>
          </a:prstGeom>
          <a:noFill/>
        </p:spPr>
        <p:txBody>
          <a:bodyPr lIns="100790" tIns="50396" rIns="100790" bIns="50396" anchor="ctr"/>
          <a:lstStyle/>
          <a:p>
            <a:pPr algn="just">
              <a:lnSpc>
                <a:spcPct val="130000"/>
              </a:lnSpc>
              <a:defRPr/>
            </a:pPr>
            <a:r>
              <a:rPr lang="zh-CN" altLang="en-US" sz="1400" b="0" kern="0" dirty="0">
                <a:solidFill>
                  <a:schemeClr val="bg1"/>
                </a:solidFill>
                <a:latin typeface="微软雅黑" pitchFamily="34" charset="-122"/>
                <a:ea typeface="微软雅黑" pitchFamily="34" charset="-122"/>
              </a:rPr>
              <a:t>请在此处输入您的</a:t>
            </a:r>
            <a:r>
              <a:rPr lang="zh-CN" altLang="en-US" sz="1400" b="0" kern="0" dirty="0" smtClean="0">
                <a:solidFill>
                  <a:schemeClr val="bg1"/>
                </a:solidFill>
                <a:latin typeface="微软雅黑" pitchFamily="34" charset="-122"/>
                <a:ea typeface="微软雅黑" pitchFamily="34" charset="-122"/>
              </a:rPr>
              <a:t>文本请</a:t>
            </a:r>
            <a:r>
              <a:rPr lang="zh-CN" altLang="en-US" sz="1400" b="0" kern="0" dirty="0">
                <a:solidFill>
                  <a:schemeClr val="bg1"/>
                </a:solidFill>
                <a:latin typeface="微软雅黑" pitchFamily="34" charset="-122"/>
                <a:ea typeface="微软雅黑" pitchFamily="34" charset="-122"/>
              </a:rPr>
              <a:t>在此处输入您的</a:t>
            </a:r>
            <a:r>
              <a:rPr lang="zh-CN" altLang="en-US" sz="1400" b="0" kern="0" dirty="0" smtClean="0">
                <a:solidFill>
                  <a:schemeClr val="bg1"/>
                </a:solidFill>
                <a:latin typeface="微软雅黑" pitchFamily="34" charset="-122"/>
                <a:ea typeface="微软雅黑" pitchFamily="34" charset="-122"/>
              </a:rPr>
              <a:t>文本请</a:t>
            </a:r>
            <a:r>
              <a:rPr lang="zh-CN" altLang="en-US" sz="1400" b="0" kern="0" dirty="0">
                <a:solidFill>
                  <a:schemeClr val="bg1"/>
                </a:solidFill>
                <a:latin typeface="微软雅黑" pitchFamily="34" charset="-122"/>
                <a:ea typeface="微软雅黑" pitchFamily="34" charset="-122"/>
              </a:rPr>
              <a:t>在此处输入您的</a:t>
            </a:r>
            <a:r>
              <a:rPr lang="zh-CN" altLang="en-US" sz="1400" b="0" kern="0" dirty="0" smtClean="0">
                <a:solidFill>
                  <a:schemeClr val="bg1"/>
                </a:solidFill>
                <a:latin typeface="微软雅黑" pitchFamily="34" charset="-122"/>
                <a:ea typeface="微软雅黑" pitchFamily="34" charset="-122"/>
              </a:rPr>
              <a:t>文本请</a:t>
            </a:r>
            <a:r>
              <a:rPr lang="zh-CN" altLang="en-US" sz="1400" b="0" kern="0" dirty="0">
                <a:solidFill>
                  <a:schemeClr val="bg1"/>
                </a:solidFill>
                <a:latin typeface="微软雅黑" pitchFamily="34" charset="-122"/>
                <a:ea typeface="微软雅黑" pitchFamily="34" charset="-122"/>
              </a:rPr>
              <a:t>在此处输入您的文本</a:t>
            </a:r>
          </a:p>
        </p:txBody>
      </p:sp>
      <p:sp>
        <p:nvSpPr>
          <p:cNvPr id="16" name="椭圆 15"/>
          <p:cNvSpPr/>
          <p:nvPr/>
        </p:nvSpPr>
        <p:spPr>
          <a:xfrm>
            <a:off x="1165782" y="2165705"/>
            <a:ext cx="2110548" cy="2110770"/>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2800" b="0" kern="0" dirty="0">
                <a:solidFill>
                  <a:schemeClr val="bg1"/>
                </a:solidFill>
                <a:latin typeface="微软雅黑" panose="020B0503020204020204" pitchFamily="34" charset="-122"/>
                <a:ea typeface="微软雅黑" panose="020B0503020204020204" pitchFamily="34" charset="-122"/>
              </a:rPr>
              <a:t>输入标题</a:t>
            </a:r>
          </a:p>
        </p:txBody>
      </p:sp>
      <p:cxnSp>
        <p:nvCxnSpPr>
          <p:cNvPr id="17" name="肘形连接符 27"/>
          <p:cNvCxnSpPr>
            <a:cxnSpLocks noChangeShapeType="1"/>
          </p:cNvCxnSpPr>
          <p:nvPr/>
        </p:nvCxnSpPr>
        <p:spPr bwMode="auto">
          <a:xfrm flipV="1">
            <a:off x="3335257" y="2668197"/>
            <a:ext cx="1725967"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5081383" y="2030769"/>
            <a:ext cx="2802985" cy="1334997"/>
          </a:xfrm>
          <a:prstGeom prst="rect">
            <a:avLst/>
          </a:prstGeom>
          <a:noFill/>
        </p:spPr>
        <p:txBody>
          <a:bodyPr lIns="100790" tIns="50396" rIns="100790" bIns="50396" anchor="ctr"/>
          <a:lstStyle/>
          <a:p>
            <a:pPr algn="just">
              <a:lnSpc>
                <a:spcPct val="130000"/>
              </a:lnSpc>
              <a:defRPr/>
            </a:pPr>
            <a:r>
              <a:rPr lang="zh-CN" altLang="en-US" sz="1400" b="0" kern="0" dirty="0">
                <a:solidFill>
                  <a:schemeClr val="bg1"/>
                </a:solidFill>
                <a:latin typeface="微软雅黑" pitchFamily="34" charset="-122"/>
                <a:ea typeface="微软雅黑" pitchFamily="34" charset="-122"/>
              </a:rPr>
              <a:t>请在此处输入您的</a:t>
            </a:r>
            <a:r>
              <a:rPr lang="zh-CN" altLang="en-US" sz="1400" b="0" kern="0" dirty="0" smtClean="0">
                <a:solidFill>
                  <a:schemeClr val="bg1"/>
                </a:solidFill>
                <a:latin typeface="微软雅黑" pitchFamily="34" charset="-122"/>
                <a:ea typeface="微软雅黑" pitchFamily="34" charset="-122"/>
              </a:rPr>
              <a:t>文本请</a:t>
            </a:r>
            <a:r>
              <a:rPr lang="zh-CN" altLang="en-US" sz="1400" b="0" kern="0" dirty="0">
                <a:solidFill>
                  <a:schemeClr val="bg1"/>
                </a:solidFill>
                <a:latin typeface="微软雅黑" pitchFamily="34" charset="-122"/>
                <a:ea typeface="微软雅黑" pitchFamily="34" charset="-122"/>
              </a:rPr>
              <a:t>在此处输入您的</a:t>
            </a:r>
            <a:r>
              <a:rPr lang="zh-CN" altLang="en-US" sz="1400" b="0" kern="0" dirty="0" smtClean="0">
                <a:solidFill>
                  <a:schemeClr val="bg1"/>
                </a:solidFill>
                <a:latin typeface="微软雅黑" pitchFamily="34" charset="-122"/>
                <a:ea typeface="微软雅黑" pitchFamily="34" charset="-122"/>
              </a:rPr>
              <a:t>文本请</a:t>
            </a:r>
            <a:r>
              <a:rPr lang="zh-CN" altLang="en-US" sz="1400" b="0" kern="0" dirty="0">
                <a:solidFill>
                  <a:schemeClr val="bg1"/>
                </a:solidFill>
                <a:latin typeface="微软雅黑" pitchFamily="34" charset="-122"/>
                <a:ea typeface="微软雅黑" pitchFamily="34" charset="-122"/>
              </a:rPr>
              <a:t>在此处输入您的</a:t>
            </a:r>
            <a:r>
              <a:rPr lang="zh-CN" altLang="en-US" sz="1400" b="0" kern="0" dirty="0" smtClean="0">
                <a:solidFill>
                  <a:schemeClr val="bg1"/>
                </a:solidFill>
                <a:latin typeface="微软雅黑" pitchFamily="34" charset="-122"/>
                <a:ea typeface="微软雅黑" pitchFamily="34" charset="-122"/>
              </a:rPr>
              <a:t>文本请</a:t>
            </a:r>
            <a:r>
              <a:rPr lang="zh-CN" altLang="en-US" sz="1400" b="0" kern="0" dirty="0">
                <a:solidFill>
                  <a:schemeClr val="bg1"/>
                </a:solidFill>
                <a:latin typeface="微软雅黑" pitchFamily="34" charset="-122"/>
                <a:ea typeface="微软雅黑" pitchFamily="34" charset="-122"/>
              </a:rPr>
              <a:t>在此处输入您的文本</a:t>
            </a:r>
          </a:p>
        </p:txBody>
      </p:sp>
      <p:cxnSp>
        <p:nvCxnSpPr>
          <p:cNvPr id="19" name="肘形连接符 8"/>
          <p:cNvCxnSpPr>
            <a:cxnSpLocks noChangeShapeType="1"/>
          </p:cNvCxnSpPr>
          <p:nvPr/>
        </p:nvCxnSpPr>
        <p:spPr bwMode="auto">
          <a:xfrm flipV="1">
            <a:off x="4078060" y="3943034"/>
            <a:ext cx="1725966"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1052577" y="1038204"/>
            <a:ext cx="1400314" cy="1398909"/>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1800" b="0" kern="0" dirty="0">
                <a:solidFill>
                  <a:schemeClr val="bg1"/>
                </a:solidFill>
                <a:latin typeface="微软雅黑" panose="020B0503020204020204" pitchFamily="34" charset="-122"/>
                <a:ea typeface="微软雅黑" panose="020B0503020204020204" pitchFamily="34" charset="-122"/>
              </a:rPr>
              <a:t>输入标题</a:t>
            </a:r>
          </a:p>
        </p:txBody>
      </p:sp>
      <p:sp>
        <p:nvSpPr>
          <p:cNvPr id="21" name="KSO_GT2.1.1"/>
          <p:cNvSpPr txBox="1"/>
          <p:nvPr/>
        </p:nvSpPr>
        <p:spPr>
          <a:xfrm>
            <a:off x="4217624" y="915566"/>
            <a:ext cx="3090680" cy="955135"/>
          </a:xfrm>
          <a:prstGeom prst="rect">
            <a:avLst/>
          </a:prstGeom>
          <a:noFill/>
        </p:spPr>
        <p:txBody>
          <a:bodyPr lIns="100790" tIns="50396" rIns="100790" bIns="50396" anchor="ctr"/>
          <a:lstStyle/>
          <a:p>
            <a:pPr algn="just">
              <a:lnSpc>
                <a:spcPct val="130000"/>
              </a:lnSpc>
              <a:defRPr/>
            </a:pPr>
            <a:r>
              <a:rPr lang="zh-CN" altLang="en-US" sz="1400" b="0" kern="0" dirty="0">
                <a:solidFill>
                  <a:schemeClr val="bg1"/>
                </a:solidFill>
                <a:latin typeface="微软雅黑" pitchFamily="34" charset="-122"/>
                <a:ea typeface="微软雅黑" pitchFamily="34" charset="-122"/>
              </a:rPr>
              <a:t>请在此处输入您的</a:t>
            </a:r>
            <a:r>
              <a:rPr lang="zh-CN" altLang="en-US" sz="1400" b="0" kern="0" dirty="0" smtClean="0">
                <a:solidFill>
                  <a:schemeClr val="bg1"/>
                </a:solidFill>
                <a:latin typeface="微软雅黑" pitchFamily="34" charset="-122"/>
                <a:ea typeface="微软雅黑" pitchFamily="34" charset="-122"/>
              </a:rPr>
              <a:t>文本请</a:t>
            </a:r>
            <a:r>
              <a:rPr lang="zh-CN" altLang="en-US" sz="1400" b="0" kern="0" dirty="0">
                <a:solidFill>
                  <a:schemeClr val="bg1"/>
                </a:solidFill>
                <a:latin typeface="微软雅黑" pitchFamily="34" charset="-122"/>
                <a:ea typeface="微软雅黑" pitchFamily="34" charset="-122"/>
              </a:rPr>
              <a:t>在此处输入您的</a:t>
            </a:r>
            <a:r>
              <a:rPr lang="zh-CN" altLang="en-US" sz="1400" b="0" kern="0" dirty="0" smtClean="0">
                <a:solidFill>
                  <a:schemeClr val="bg1"/>
                </a:solidFill>
                <a:latin typeface="微软雅黑" pitchFamily="34" charset="-122"/>
                <a:ea typeface="微软雅黑" pitchFamily="34" charset="-122"/>
              </a:rPr>
              <a:t>文本请</a:t>
            </a:r>
            <a:r>
              <a:rPr lang="zh-CN" altLang="en-US" sz="1400" b="0" kern="0" dirty="0">
                <a:solidFill>
                  <a:schemeClr val="bg1"/>
                </a:solidFill>
                <a:latin typeface="微软雅黑" pitchFamily="34" charset="-122"/>
                <a:ea typeface="微软雅黑" pitchFamily="34" charset="-122"/>
              </a:rPr>
              <a:t>在此处输入您的</a:t>
            </a:r>
            <a:r>
              <a:rPr lang="zh-CN" altLang="en-US" sz="1400" b="0" kern="0" dirty="0" smtClean="0">
                <a:solidFill>
                  <a:schemeClr val="bg1"/>
                </a:solidFill>
                <a:latin typeface="微软雅黑" pitchFamily="34" charset="-122"/>
                <a:ea typeface="微软雅黑" pitchFamily="34" charset="-122"/>
              </a:rPr>
              <a:t>文本请</a:t>
            </a:r>
            <a:r>
              <a:rPr lang="zh-CN" altLang="en-US" sz="1400" b="0" kern="0" dirty="0">
                <a:solidFill>
                  <a:schemeClr val="bg1"/>
                </a:solidFill>
                <a:latin typeface="微软雅黑" pitchFamily="34" charset="-122"/>
                <a:ea typeface="微软雅黑" pitchFamily="34" charset="-122"/>
              </a:rPr>
              <a:t>在此处输入您的文本</a:t>
            </a:r>
          </a:p>
        </p:txBody>
      </p:sp>
      <p:cxnSp>
        <p:nvCxnSpPr>
          <p:cNvPr id="22" name="肘形连接符 11"/>
          <p:cNvCxnSpPr>
            <a:cxnSpLocks noChangeShapeType="1"/>
          </p:cNvCxnSpPr>
          <p:nvPr/>
        </p:nvCxnSpPr>
        <p:spPr bwMode="auto">
          <a:xfrm flipV="1">
            <a:off x="2473048" y="1432133"/>
            <a:ext cx="1724416"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254808551"/>
      </p:ext>
    </p:extLst>
  </p:cSld>
  <p:clrMapOvr>
    <a:masterClrMapping/>
  </p:clrMapOvr>
  <mc:AlternateContent xmlns:mc="http://schemas.openxmlformats.org/markup-compatibility/2006" xmlns:p14="http://schemas.microsoft.com/office/powerpoint/2010/main">
    <mc:Choice Requires="p14">
      <p:transition p14:dur="10" advTm="8000">
        <p14:switch dir="r"/>
      </p:transition>
    </mc:Choice>
    <mc:Fallback xmlns="">
      <p:transition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750"/>
                                        <p:tgtEl>
                                          <p:spTgt spid="20"/>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750"/>
                                        <p:tgtEl>
                                          <p:spTgt spid="1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750"/>
                                        <p:tgtEl>
                                          <p:spTgt spid="14"/>
                                        </p:tgtEl>
                                      </p:cBhvr>
                                    </p:animEffect>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750"/>
                                        <p:tgtEl>
                                          <p:spTgt spid="22"/>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750"/>
                                        <p:tgtEl>
                                          <p:spTgt spid="21"/>
                                        </p:tgtEl>
                                      </p:cBhvr>
                                    </p:animEffect>
                                  </p:childTnLst>
                                </p:cTn>
                              </p:par>
                            </p:childTnLst>
                          </p:cTn>
                        </p:par>
                        <p:par>
                          <p:cTn id="26" fill="hold">
                            <p:stCondLst>
                              <p:cond delay="3250"/>
                            </p:stCondLst>
                            <p:childTnLst>
                              <p:par>
                                <p:cTn id="27" presetID="22" presetClass="entr" presetSubtype="8"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750"/>
                                        <p:tgtEl>
                                          <p:spTgt spid="17"/>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750"/>
                                        <p:tgtEl>
                                          <p:spTgt spid="18"/>
                                        </p:tgtEl>
                                      </p:cBhvr>
                                    </p:animEffect>
                                  </p:childTnLst>
                                </p:cTn>
                              </p:par>
                            </p:childTnLst>
                          </p:cTn>
                        </p:par>
                        <p:par>
                          <p:cTn id="34" fill="hold">
                            <p:stCondLst>
                              <p:cond delay="4750"/>
                            </p:stCondLst>
                            <p:childTnLst>
                              <p:par>
                                <p:cTn id="35" presetID="22" presetClass="entr" presetSubtype="8"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750"/>
                                        <p:tgtEl>
                                          <p:spTgt spid="19"/>
                                        </p:tgtEl>
                                      </p:cBhvr>
                                    </p:animEffect>
                                  </p:childTnLst>
                                </p:cTn>
                              </p:par>
                            </p:childTnLst>
                          </p:cTn>
                        </p:par>
                        <p:par>
                          <p:cTn id="38" fill="hold">
                            <p:stCondLst>
                              <p:cond delay="5500"/>
                            </p:stCondLst>
                            <p:childTnLst>
                              <p:par>
                                <p:cTn id="39" presetID="2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4" grpId="0" animBg="1"/>
      <p:bldP spid="15" grpId="0"/>
      <p:bldP spid="16" grpId="0" animBg="1"/>
      <p:bldP spid="18" grpId="0"/>
      <p:bldP spid="20" grpId="0" animBg="1"/>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sp>
        <p:nvSpPr>
          <p:cNvPr id="34" name="圆角矩形标注 33"/>
          <p:cNvSpPr/>
          <p:nvPr/>
        </p:nvSpPr>
        <p:spPr>
          <a:xfrm>
            <a:off x="2778337" y="2624885"/>
            <a:ext cx="1610100" cy="528588"/>
          </a:xfrm>
          <a:prstGeom prst="wedgeRoundRectCallout">
            <a:avLst>
              <a:gd name="adj1" fmla="val -20833"/>
              <a:gd name="adj2" fmla="val 101383"/>
              <a:gd name="adj3" fmla="val 16667"/>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solidFill>
                  <a:schemeClr val="bg1"/>
                </a:solidFill>
                <a:latin typeface="微软雅黑" pitchFamily="34" charset="-122"/>
                <a:ea typeface="微软雅黑" pitchFamily="34" charset="-122"/>
              </a:rPr>
              <a:t>添加文本</a:t>
            </a:r>
          </a:p>
        </p:txBody>
      </p:sp>
      <p:sp>
        <p:nvSpPr>
          <p:cNvPr id="35" name="圆角矩形标注 34"/>
          <p:cNvSpPr/>
          <p:nvPr/>
        </p:nvSpPr>
        <p:spPr>
          <a:xfrm>
            <a:off x="6558571" y="2624885"/>
            <a:ext cx="1610100" cy="528588"/>
          </a:xfrm>
          <a:prstGeom prst="wedgeRoundRectCallout">
            <a:avLst>
              <a:gd name="adj1" fmla="val -20833"/>
              <a:gd name="adj2" fmla="val 101383"/>
              <a:gd name="adj3" fmla="val 16667"/>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solidFill>
                  <a:schemeClr val="bg1"/>
                </a:solidFill>
                <a:latin typeface="微软雅黑" pitchFamily="34" charset="-122"/>
                <a:ea typeface="微软雅黑" pitchFamily="34" charset="-122"/>
              </a:rPr>
              <a:t>添加文本</a:t>
            </a:r>
          </a:p>
        </p:txBody>
      </p:sp>
      <p:sp>
        <p:nvSpPr>
          <p:cNvPr id="36" name="任意多边形 35"/>
          <p:cNvSpPr/>
          <p:nvPr/>
        </p:nvSpPr>
        <p:spPr>
          <a:xfrm>
            <a:off x="888220" y="23535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smtClean="0">
                <a:solidFill>
                  <a:schemeClr val="bg1"/>
                </a:solidFill>
                <a:latin typeface="微软雅黑" pitchFamily="34" charset="-122"/>
                <a:ea typeface="微软雅黑" pitchFamily="34" charset="-122"/>
              </a:rPr>
              <a:t>添加文本</a:t>
            </a:r>
            <a:endParaRPr lang="zh-CN" altLang="en-US" sz="2200" dirty="0">
              <a:solidFill>
                <a:schemeClr val="bg1"/>
              </a:solidFill>
              <a:latin typeface="微软雅黑" pitchFamily="34" charset="-122"/>
              <a:ea typeface="微软雅黑" pitchFamily="34" charset="-122"/>
            </a:endParaRPr>
          </a:p>
        </p:txBody>
      </p:sp>
      <p:sp>
        <p:nvSpPr>
          <p:cNvPr id="37" name="任意多边形 36"/>
          <p:cNvSpPr/>
          <p:nvPr/>
        </p:nvSpPr>
        <p:spPr>
          <a:xfrm>
            <a:off x="4668454" y="23535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a:solidFill>
                  <a:schemeClr val="bg1"/>
                </a:solidFill>
                <a:latin typeface="微软雅黑" pitchFamily="34" charset="-122"/>
                <a:ea typeface="微软雅黑" pitchFamily="34" charset="-122"/>
              </a:rPr>
              <a:t>添加文本</a:t>
            </a:r>
          </a:p>
        </p:txBody>
      </p:sp>
      <p:sp>
        <p:nvSpPr>
          <p:cNvPr id="38" name="矩形 37"/>
          <p:cNvSpPr/>
          <p:nvPr/>
        </p:nvSpPr>
        <p:spPr>
          <a:xfrm>
            <a:off x="834492" y="991861"/>
            <a:ext cx="2153332"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bg1"/>
                </a:solidFill>
                <a:latin typeface="微软雅黑" pitchFamily="34" charset="-122"/>
                <a:ea typeface="微软雅黑" pitchFamily="34" charset="-122"/>
              </a:rPr>
              <a:t>添加</a:t>
            </a:r>
            <a:r>
              <a:rPr lang="zh-CN" altLang="en-US" sz="1500" dirty="0" smtClean="0">
                <a:solidFill>
                  <a:schemeClr val="bg1"/>
                </a:solidFill>
                <a:latin typeface="微软雅黑" pitchFamily="34" charset="-122"/>
                <a:ea typeface="微软雅黑" pitchFamily="34" charset="-122"/>
              </a:rPr>
              <a:t>对的说明文字添加对的</a:t>
            </a:r>
            <a:r>
              <a:rPr lang="zh-CN" altLang="en-US" sz="1500" dirty="0">
                <a:solidFill>
                  <a:schemeClr val="bg1"/>
                </a:solidFill>
                <a:latin typeface="微软雅黑" pitchFamily="34" charset="-122"/>
                <a:ea typeface="微软雅黑" pitchFamily="34" charset="-122"/>
              </a:rPr>
              <a:t>说明文字添加</a:t>
            </a:r>
            <a:r>
              <a:rPr lang="zh-CN" altLang="en-US" sz="1500" dirty="0" smtClean="0">
                <a:solidFill>
                  <a:schemeClr val="bg1"/>
                </a:solidFill>
                <a:latin typeface="微软雅黑" pitchFamily="34" charset="-122"/>
                <a:ea typeface="微软雅黑" pitchFamily="34" charset="-122"/>
              </a:rPr>
              <a:t>对的</a:t>
            </a:r>
            <a:r>
              <a:rPr lang="zh-CN" altLang="en-US" sz="1500" dirty="0">
                <a:solidFill>
                  <a:schemeClr val="bg1"/>
                </a:solidFill>
                <a:latin typeface="微软雅黑" pitchFamily="34" charset="-122"/>
                <a:ea typeface="微软雅黑" pitchFamily="34" charset="-122"/>
              </a:rPr>
              <a:t>说明文字添加</a:t>
            </a:r>
            <a:r>
              <a:rPr lang="zh-CN" altLang="en-US" sz="1500" dirty="0" smtClean="0">
                <a:solidFill>
                  <a:schemeClr val="bg1"/>
                </a:solidFill>
                <a:latin typeface="微软雅黑" pitchFamily="34" charset="-122"/>
                <a:ea typeface="微软雅黑" pitchFamily="34" charset="-122"/>
              </a:rPr>
              <a:t>对的</a:t>
            </a:r>
            <a:r>
              <a:rPr lang="zh-CN" altLang="en-US" sz="1500" dirty="0">
                <a:solidFill>
                  <a:schemeClr val="bg1"/>
                </a:solidFill>
                <a:latin typeface="微软雅黑" pitchFamily="34" charset="-122"/>
                <a:ea typeface="微软雅黑" pitchFamily="34" charset="-122"/>
              </a:rPr>
              <a:t>说明</a:t>
            </a:r>
            <a:r>
              <a:rPr lang="zh-CN" altLang="en-US" sz="1500" dirty="0" smtClean="0">
                <a:solidFill>
                  <a:schemeClr val="bg1"/>
                </a:solidFill>
                <a:latin typeface="微软雅黑" pitchFamily="34" charset="-122"/>
                <a:ea typeface="微软雅黑" pitchFamily="34" charset="-122"/>
              </a:rPr>
              <a:t>文字添加文字</a:t>
            </a:r>
            <a:endParaRPr lang="zh-CN" altLang="en-US" sz="1500" dirty="0">
              <a:solidFill>
                <a:schemeClr val="bg1"/>
              </a:solidFill>
              <a:latin typeface="微软雅黑" pitchFamily="34" charset="-122"/>
              <a:ea typeface="微软雅黑" pitchFamily="34" charset="-122"/>
            </a:endParaRPr>
          </a:p>
        </p:txBody>
      </p:sp>
      <p:sp>
        <p:nvSpPr>
          <p:cNvPr id="40" name="矩形 39"/>
          <p:cNvSpPr/>
          <p:nvPr/>
        </p:nvSpPr>
        <p:spPr>
          <a:xfrm>
            <a:off x="2778338" y="3424768"/>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bg1"/>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
        <p:nvSpPr>
          <p:cNvPr id="41" name="矩形 40"/>
          <p:cNvSpPr/>
          <p:nvPr/>
        </p:nvSpPr>
        <p:spPr>
          <a:xfrm>
            <a:off x="4668455" y="991861"/>
            <a:ext cx="2045876"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bg1"/>
                </a:solidFill>
                <a:latin typeface="微软雅黑" pitchFamily="34" charset="-122"/>
                <a:ea typeface="微软雅黑" pitchFamily="34" charset="-122"/>
              </a:rPr>
              <a:t>添加对的说明文字添加对的说明文字添加对的说明文字添加对的说明文字添加文字</a:t>
            </a:r>
          </a:p>
        </p:txBody>
      </p:sp>
      <p:sp>
        <p:nvSpPr>
          <p:cNvPr id="42" name="矩形 41"/>
          <p:cNvSpPr/>
          <p:nvPr/>
        </p:nvSpPr>
        <p:spPr>
          <a:xfrm>
            <a:off x="6558572" y="3424768"/>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bg1"/>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Tree>
    <p:extLst>
      <p:ext uri="{BB962C8B-B14F-4D97-AF65-F5344CB8AC3E}">
        <p14:creationId xmlns:p14="http://schemas.microsoft.com/office/powerpoint/2010/main" val="3957351037"/>
      </p:ext>
    </p:extLst>
  </p:cSld>
  <p:clrMapOvr>
    <a:masterClrMapping/>
  </p:clrMapOvr>
  <mc:AlternateContent xmlns:mc="http://schemas.openxmlformats.org/markup-compatibility/2006" xmlns:p14="http://schemas.microsoft.com/office/powerpoint/2010/main">
    <mc:Choice Requires="p14">
      <p:transition p14:dur="10" advTm="6000">
        <p14:prism/>
      </p:transition>
    </mc:Choice>
    <mc:Fallback xmlns="">
      <p:transition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4)">
                                      <p:cBhvr>
                                        <p:cTn id="7" dur="1000"/>
                                        <p:tgtEl>
                                          <p:spTgt spid="39"/>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2" presetClass="entr" presetSubtype="4"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down)">
                                      <p:cBhvr>
                                        <p:cTn id="16" dur="500"/>
                                        <p:tgtEl>
                                          <p:spTgt spid="38"/>
                                        </p:tgtEl>
                                      </p:cBhvr>
                                    </p:animEffect>
                                  </p:childTnLst>
                                </p:cTn>
                              </p:par>
                            </p:childTnLst>
                          </p:cTn>
                        </p:par>
                        <p:par>
                          <p:cTn id="17" fill="hold">
                            <p:stCondLst>
                              <p:cond delay="2000"/>
                            </p:stCondLst>
                            <p:childTnLst>
                              <p:par>
                                <p:cTn id="18" presetID="2" presetClass="entr" presetSubtype="1"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0-#ppt_h/2"/>
                                          </p:val>
                                        </p:tav>
                                        <p:tav tm="100000">
                                          <p:val>
                                            <p:strVal val="#ppt_y"/>
                                          </p:val>
                                        </p:tav>
                                      </p:tavLst>
                                    </p:anim>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500"/>
                                        <p:tgtEl>
                                          <p:spTgt spid="40"/>
                                        </p:tgtEl>
                                      </p:cBhvr>
                                    </p:animEffect>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ppt_x"/>
                                          </p:val>
                                        </p:tav>
                                        <p:tav tm="100000">
                                          <p:val>
                                            <p:strVal val="#ppt_x"/>
                                          </p:val>
                                        </p:tav>
                                      </p:tavLst>
                                    </p:anim>
                                    <p:anim calcmode="lin" valueType="num">
                                      <p:cBhvr additive="base">
                                        <p:cTn id="30" dur="500" fill="hold"/>
                                        <p:tgtEl>
                                          <p:spTgt spid="37"/>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2" presetClass="entr" presetSubtype="4"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down)">
                                      <p:cBhvr>
                                        <p:cTn id="34" dur="500"/>
                                        <p:tgtEl>
                                          <p:spTgt spid="41"/>
                                        </p:tgtEl>
                                      </p:cBhvr>
                                    </p:animEffect>
                                  </p:childTnLst>
                                </p:cTn>
                              </p:par>
                            </p:childTnLst>
                          </p:cTn>
                        </p:par>
                        <p:par>
                          <p:cTn id="35" fill="hold">
                            <p:stCondLst>
                              <p:cond delay="4000"/>
                            </p:stCondLst>
                            <p:childTnLst>
                              <p:par>
                                <p:cTn id="36" presetID="2" presetClass="entr" presetSubtype="1"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ppt_x"/>
                                          </p:val>
                                        </p:tav>
                                        <p:tav tm="100000">
                                          <p:val>
                                            <p:strVal val="#ppt_x"/>
                                          </p:val>
                                        </p:tav>
                                      </p:tavLst>
                                    </p:anim>
                                    <p:anim calcmode="lin" valueType="num">
                                      <p:cBhvr additive="base">
                                        <p:cTn id="39" dur="500" fill="hold"/>
                                        <p:tgtEl>
                                          <p:spTgt spid="35"/>
                                        </p:tgtEl>
                                        <p:attrNameLst>
                                          <p:attrName>ppt_y</p:attrName>
                                        </p:attrNameLst>
                                      </p:cBhvr>
                                      <p:tavLst>
                                        <p:tav tm="0">
                                          <p:val>
                                            <p:strVal val="0-#ppt_h/2"/>
                                          </p:val>
                                        </p:tav>
                                        <p:tav tm="100000">
                                          <p:val>
                                            <p:strVal val="#ppt_y"/>
                                          </p:val>
                                        </p:tav>
                                      </p:tavLst>
                                    </p:anim>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up)">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4" grpId="0" animBg="1"/>
      <p:bldP spid="35" grpId="0" animBg="1"/>
      <p:bldP spid="36" grpId="0" animBg="1"/>
      <p:bldP spid="37" grpId="0" animBg="1"/>
      <p:bldP spid="38" grpId="0"/>
      <p:bldP spid="4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4337525"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4998316" y="1180423"/>
            <a:ext cx="2805024" cy="383428"/>
            <a:chOff x="6339097" y="1573726"/>
            <a:chExt cx="3744416" cy="511504"/>
          </a:xfrm>
          <a:solidFill>
            <a:schemeClr val="accent2"/>
          </a:solidFill>
        </p:grpSpPr>
        <p:sp>
          <p:nvSpPr>
            <p:cNvPr id="69" name="圆角矩形 68"/>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4337525"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4980414" y="1807436"/>
            <a:ext cx="2805024" cy="383428"/>
            <a:chOff x="6315199" y="2410178"/>
            <a:chExt cx="3744416" cy="511504"/>
          </a:xfrm>
          <a:solidFill>
            <a:schemeClr val="accent2"/>
          </a:solidFill>
        </p:grpSpPr>
        <p:sp>
          <p:nvSpPr>
            <p:cNvPr id="73" name="圆角矩形 72"/>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4337525"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4998316" y="2471479"/>
            <a:ext cx="2805024" cy="383428"/>
            <a:chOff x="6339097" y="3296031"/>
            <a:chExt cx="3744416" cy="511504"/>
          </a:xfrm>
          <a:solidFill>
            <a:schemeClr val="accent2"/>
          </a:solidFill>
        </p:grpSpPr>
        <p:sp>
          <p:nvSpPr>
            <p:cNvPr id="77" name="圆角矩形 76"/>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50" y="3336319"/>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4337525"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4998316" y="3134786"/>
            <a:ext cx="2805024" cy="383428"/>
            <a:chOff x="6339097" y="4180903"/>
            <a:chExt cx="3744416" cy="511504"/>
          </a:xfrm>
          <a:solidFill>
            <a:schemeClr val="accent2"/>
          </a:solidFill>
        </p:grpSpPr>
        <p:sp>
          <p:nvSpPr>
            <p:cNvPr id="81" name="圆角矩形 80"/>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50" y="4221882"/>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4337621"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4998316" y="3791881"/>
            <a:ext cx="2805024" cy="383428"/>
            <a:chOff x="6339097" y="5057483"/>
            <a:chExt cx="3744416" cy="511504"/>
          </a:xfrm>
          <a:solidFill>
            <a:schemeClr val="accent2"/>
          </a:solidFill>
        </p:grpSpPr>
        <p:sp>
          <p:nvSpPr>
            <p:cNvPr id="85" name="圆角矩形 84"/>
            <p:cNvSpPr/>
            <p:nvPr/>
          </p:nvSpPr>
          <p:spPr>
            <a:xfrm>
              <a:off x="6339097" y="505748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255139" y="1664553"/>
            <a:ext cx="2103768" cy="1015134"/>
          </a:xfrm>
          <a:prstGeom prst="rect">
            <a:avLst/>
          </a:prstGeom>
          <a:noFill/>
        </p:spPr>
        <p:txBody>
          <a:bodyPr wrap="square" lIns="91362" tIns="45680" rIns="91362" bIns="45680">
            <a:spAutoFit/>
          </a:bodyPr>
          <a:lstStyle/>
          <a:p>
            <a:pPr algn="r">
              <a:defRPr/>
            </a:pPr>
            <a:r>
              <a:rPr lang="zh-CN" altLang="en-US" sz="3598" spc="150" dirty="0">
                <a:solidFill>
                  <a:schemeClr val="bg1"/>
                </a:solidFill>
                <a:latin typeface="微软雅黑" pitchFamily="34" charset="-122"/>
                <a:ea typeface="微软雅黑" pitchFamily="34" charset="-122"/>
              </a:rPr>
              <a:t>目录 </a:t>
            </a:r>
            <a:endParaRPr lang="en-US" altLang="zh-CN" sz="3598" spc="150" dirty="0">
              <a:solidFill>
                <a:schemeClr val="bg1"/>
              </a:solidFill>
              <a:latin typeface="微软雅黑" pitchFamily="34" charset="-122"/>
              <a:ea typeface="微软雅黑" pitchFamily="34" charset="-122"/>
            </a:endParaRPr>
          </a:p>
          <a:p>
            <a:pPr algn="r">
              <a:defRPr/>
            </a:pPr>
            <a:r>
              <a:rPr lang="en-US" altLang="zh-CN" sz="2399" spc="150" dirty="0">
                <a:solidFill>
                  <a:schemeClr val="bg1"/>
                </a:solidFill>
                <a:latin typeface="微软雅黑" pitchFamily="34" charset="-122"/>
                <a:ea typeface="微软雅黑" pitchFamily="34" charset="-122"/>
              </a:rPr>
              <a:t>CONTENTS</a:t>
            </a:r>
            <a:endParaRPr lang="zh-CN" altLang="en-US" sz="2399" spc="150" dirty="0">
              <a:solidFill>
                <a:schemeClr val="bg1"/>
              </a:solidFill>
              <a:latin typeface="微软雅黑" pitchFamily="34" charset="-122"/>
              <a:ea typeface="微软雅黑" pitchFamily="34" charset="-122"/>
            </a:endParaRPr>
          </a:p>
        </p:txBody>
      </p:sp>
      <p:sp>
        <p:nvSpPr>
          <p:cNvPr id="88" name="下箭头 87"/>
          <p:cNvSpPr/>
          <p:nvPr/>
        </p:nvSpPr>
        <p:spPr>
          <a:xfrm rot="16200000">
            <a:off x="3454800" y="1777333"/>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a:p>
        </p:txBody>
      </p:sp>
    </p:spTree>
    <p:extLst>
      <p:ext uri="{BB962C8B-B14F-4D97-AF65-F5344CB8AC3E}">
        <p14:creationId xmlns:p14="http://schemas.microsoft.com/office/powerpoint/2010/main" val="3475599311"/>
      </p:ext>
    </p:extLst>
  </p:cSld>
  <p:clrMapOvr>
    <a:masterClrMapping/>
  </p:clrMapOvr>
  <mc:AlternateContent xmlns:mc="http://schemas.openxmlformats.org/markup-compatibility/2006" xmlns:p14="http://schemas.microsoft.com/office/powerpoint/2010/main">
    <mc:Choice Requires="p14">
      <p:transition p14:dur="10" advTm="0">
        <p:blinds dir="vert"/>
      </p:transition>
    </mc:Choice>
    <mc:Fallback xmlns="">
      <p:transition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500" fill="hold"/>
                                        <p:tgtEl>
                                          <p:spTgt spid="88"/>
                                        </p:tgtEl>
                                        <p:attrNameLst>
                                          <p:attrName>ppt_x</p:attrName>
                                        </p:attrNameLst>
                                      </p:cBhvr>
                                      <p:tavLst>
                                        <p:tav tm="0">
                                          <p:val>
                                            <p:strVal val="0-#ppt_w/2"/>
                                          </p:val>
                                        </p:tav>
                                        <p:tav tm="100000">
                                          <p:val>
                                            <p:strVal val="#ppt_x"/>
                                          </p:val>
                                        </p:tav>
                                      </p:tavLst>
                                    </p:anim>
                                    <p:anim calcmode="lin" valueType="num">
                                      <p:cBhvr additive="base">
                                        <p:cTn id="13" dur="500" fill="hold"/>
                                        <p:tgtEl>
                                          <p:spTgt spid="8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71"/>
                                        </p:tgtEl>
                                      </p:cBhvr>
                                    </p:animEffect>
                                    <p:animScale>
                                      <p:cBhvr>
                                        <p:cTn id="17" dur="250" autoRev="1" fill="hold"/>
                                        <p:tgtEl>
                                          <p:spTgt spid="71"/>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72"/>
                                        </p:tgtEl>
                                      </p:cBhvr>
                                    </p:animEffect>
                                    <p:animScale>
                                      <p:cBhvr>
                                        <p:cTn id="20" dur="250" autoRev="1" fill="hold"/>
                                        <p:tgtEl>
                                          <p:spTgt spid="7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71" grpId="0" animBg="1"/>
      <p:bldP spid="8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solidFill>
                  <a:schemeClr val="bg1"/>
                </a:solidFill>
                <a:latin typeface="方正毡笔黑简体" panose="03000509000000000000" pitchFamily="65" charset="-122"/>
                <a:ea typeface="方正毡笔黑简体" panose="03000509000000000000" pitchFamily="65" charset="-122"/>
              </a:rPr>
              <a:t>在此输入您的标题内容</a:t>
            </a:r>
          </a:p>
        </p:txBody>
      </p:sp>
      <p:cxnSp>
        <p:nvCxnSpPr>
          <p:cNvPr id="12" name="直接连接符 11"/>
          <p:cNvCxnSpPr/>
          <p:nvPr/>
        </p:nvCxnSpPr>
        <p:spPr bwMode="auto">
          <a:xfrm>
            <a:off x="1227661" y="2872569"/>
            <a:ext cx="6587345" cy="1765"/>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椭圆 12"/>
          <p:cNvSpPr/>
          <p:nvPr/>
        </p:nvSpPr>
        <p:spPr bwMode="auto">
          <a:xfrm>
            <a:off x="1622318"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14" name="泪滴形 13"/>
          <p:cNvSpPr/>
          <p:nvPr/>
        </p:nvSpPr>
        <p:spPr bwMode="auto">
          <a:xfrm rot="8134296">
            <a:off x="1133583" y="1506068"/>
            <a:ext cx="1121484" cy="1121484"/>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15" name="矩形 87"/>
          <p:cNvSpPr>
            <a:spLocks noChangeArrowheads="1"/>
          </p:cNvSpPr>
          <p:nvPr/>
        </p:nvSpPr>
        <p:spPr bwMode="auto">
          <a:xfrm>
            <a:off x="1361794" y="1835976"/>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chemeClr val="bg1"/>
                </a:solidFill>
                <a:latin typeface="微软雅黑" pitchFamily="34" charset="-122"/>
                <a:ea typeface="微软雅黑" pitchFamily="34" charset="-122"/>
              </a:rPr>
              <a:t>点击添加</a:t>
            </a:r>
            <a:r>
              <a:rPr lang="zh-CN" altLang="en-US" sz="1200" kern="0" dirty="0" smtClean="0">
                <a:solidFill>
                  <a:schemeClr val="bg1"/>
                </a:solidFill>
                <a:latin typeface="微软雅黑" pitchFamily="34" charset="-122"/>
                <a:ea typeface="微软雅黑" pitchFamily="34" charset="-122"/>
              </a:rPr>
              <a:t>文本</a:t>
            </a:r>
            <a:endParaRPr lang="en-US" altLang="zh-CN" sz="1200" kern="0" dirty="0" smtClean="0">
              <a:solidFill>
                <a:schemeClr val="bg1"/>
              </a:solidFill>
              <a:latin typeface="微软雅黑" pitchFamily="34" charset="-122"/>
              <a:ea typeface="微软雅黑" pitchFamily="34" charset="-122"/>
            </a:endParaRPr>
          </a:p>
        </p:txBody>
      </p:sp>
      <p:sp>
        <p:nvSpPr>
          <p:cNvPr id="16" name="矩形 15"/>
          <p:cNvSpPr/>
          <p:nvPr/>
        </p:nvSpPr>
        <p:spPr>
          <a:xfrm>
            <a:off x="1187770" y="3075805"/>
            <a:ext cx="1157127" cy="535531"/>
          </a:xfrm>
          <a:prstGeom prst="rect">
            <a:avLst/>
          </a:prstGeom>
        </p:spPr>
        <p:txBody>
          <a:bodyPr wrap="square">
            <a:spAutoFit/>
          </a:bodyPr>
          <a:lstStyle/>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添加</a:t>
            </a:r>
            <a:r>
              <a:rPr lang="zh-CN" altLang="en-US" sz="1200" b="0" dirty="0">
                <a:solidFill>
                  <a:schemeClr val="bg1"/>
                </a:solidFill>
                <a:latin typeface="微软雅黑" pitchFamily="34" charset="-122"/>
                <a:ea typeface="微软雅黑" pitchFamily="34" charset="-122"/>
              </a:rPr>
              <a:t>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添加</a:t>
            </a:r>
            <a:r>
              <a:rPr lang="zh-CN" altLang="en-US" sz="1200" b="0" dirty="0">
                <a:solidFill>
                  <a:schemeClr val="bg1"/>
                </a:solidFill>
                <a:latin typeface="微软雅黑" pitchFamily="34" charset="-122"/>
                <a:ea typeface="微软雅黑" pitchFamily="34" charset="-122"/>
              </a:rPr>
              <a:t>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p:txBody>
      </p:sp>
      <p:sp>
        <p:nvSpPr>
          <p:cNvPr id="17" name="泪滴形 16"/>
          <p:cNvSpPr/>
          <p:nvPr/>
        </p:nvSpPr>
        <p:spPr bwMode="auto">
          <a:xfrm rot="8134296" flipH="1" flipV="1">
            <a:off x="2573584" y="3146990"/>
            <a:ext cx="1120886" cy="1120886"/>
          </a:xfrm>
          <a:prstGeom prst="teardrop">
            <a:avLst>
              <a:gd name="adj" fmla="val 82105"/>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18" name="椭圆 17"/>
          <p:cNvSpPr/>
          <p:nvPr/>
        </p:nvSpPr>
        <p:spPr bwMode="auto">
          <a:xfrm>
            <a:off x="3062019"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19" name="矩形 87"/>
          <p:cNvSpPr>
            <a:spLocks noChangeArrowheads="1"/>
          </p:cNvSpPr>
          <p:nvPr/>
        </p:nvSpPr>
        <p:spPr bwMode="auto">
          <a:xfrm>
            <a:off x="2784068" y="3476600"/>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chemeClr val="bg1"/>
                </a:solidFill>
                <a:latin typeface="微软雅黑" pitchFamily="34" charset="-122"/>
                <a:ea typeface="微软雅黑" pitchFamily="34" charset="-122"/>
              </a:rPr>
              <a:t>点击添加</a:t>
            </a:r>
            <a:r>
              <a:rPr lang="zh-CN" altLang="en-US" sz="1200" kern="0" dirty="0" smtClean="0">
                <a:solidFill>
                  <a:schemeClr val="bg1"/>
                </a:solidFill>
                <a:latin typeface="微软雅黑" pitchFamily="34" charset="-122"/>
                <a:ea typeface="微软雅黑" pitchFamily="34" charset="-122"/>
              </a:rPr>
              <a:t>文本</a:t>
            </a:r>
            <a:endParaRPr lang="en-US" altLang="zh-CN" sz="1200" kern="0" dirty="0" smtClean="0">
              <a:solidFill>
                <a:schemeClr val="bg1"/>
              </a:solidFill>
              <a:latin typeface="微软雅黑" pitchFamily="34" charset="-122"/>
              <a:ea typeface="微软雅黑" pitchFamily="34" charset="-122"/>
            </a:endParaRPr>
          </a:p>
        </p:txBody>
      </p:sp>
      <p:sp>
        <p:nvSpPr>
          <p:cNvPr id="30" name="矩形 29"/>
          <p:cNvSpPr/>
          <p:nvPr/>
        </p:nvSpPr>
        <p:spPr>
          <a:xfrm>
            <a:off x="2560462" y="2160717"/>
            <a:ext cx="1157127" cy="535531"/>
          </a:xfrm>
          <a:prstGeom prst="rect">
            <a:avLst/>
          </a:prstGeom>
        </p:spPr>
        <p:txBody>
          <a:bodyPr wrap="square">
            <a:spAutoFit/>
          </a:bodyPr>
          <a:lstStyle/>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添加</a:t>
            </a:r>
            <a:r>
              <a:rPr lang="zh-CN" altLang="en-US" sz="1200" b="0" dirty="0">
                <a:solidFill>
                  <a:schemeClr val="bg1"/>
                </a:solidFill>
                <a:latin typeface="微软雅黑" pitchFamily="34" charset="-122"/>
                <a:ea typeface="微软雅黑" pitchFamily="34" charset="-122"/>
              </a:rPr>
              <a:t>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添加</a:t>
            </a:r>
            <a:r>
              <a:rPr lang="zh-CN" altLang="en-US" sz="1200" b="0" dirty="0">
                <a:solidFill>
                  <a:schemeClr val="bg1"/>
                </a:solidFill>
                <a:latin typeface="微软雅黑" pitchFamily="34" charset="-122"/>
                <a:ea typeface="微软雅黑" pitchFamily="34" charset="-122"/>
              </a:rPr>
              <a:t>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p:txBody>
      </p:sp>
      <p:sp>
        <p:nvSpPr>
          <p:cNvPr id="31" name="椭圆 30"/>
          <p:cNvSpPr/>
          <p:nvPr/>
        </p:nvSpPr>
        <p:spPr bwMode="auto">
          <a:xfrm>
            <a:off x="4428866"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32" name="泪滴形 31"/>
          <p:cNvSpPr/>
          <p:nvPr/>
        </p:nvSpPr>
        <p:spPr bwMode="auto">
          <a:xfrm rot="8134296">
            <a:off x="3940131" y="1507833"/>
            <a:ext cx="1121484" cy="1121484"/>
          </a:xfrm>
          <a:prstGeom prst="teardrop">
            <a:avLst>
              <a:gd name="adj" fmla="val 82105"/>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33" name="矩形 87"/>
          <p:cNvSpPr>
            <a:spLocks noChangeArrowheads="1"/>
          </p:cNvSpPr>
          <p:nvPr/>
        </p:nvSpPr>
        <p:spPr bwMode="auto">
          <a:xfrm>
            <a:off x="4168342" y="1837741"/>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chemeClr val="bg1"/>
                </a:solidFill>
                <a:latin typeface="微软雅黑" pitchFamily="34" charset="-122"/>
                <a:ea typeface="微软雅黑" pitchFamily="34" charset="-122"/>
              </a:rPr>
              <a:t>点击添加</a:t>
            </a:r>
            <a:r>
              <a:rPr lang="zh-CN" altLang="en-US" sz="1200" kern="0" dirty="0" smtClean="0">
                <a:solidFill>
                  <a:schemeClr val="bg1"/>
                </a:solidFill>
                <a:latin typeface="微软雅黑" pitchFamily="34" charset="-122"/>
                <a:ea typeface="微软雅黑" pitchFamily="34" charset="-122"/>
              </a:rPr>
              <a:t>文本</a:t>
            </a:r>
            <a:endParaRPr lang="en-US" altLang="zh-CN" sz="1200" kern="0" dirty="0" smtClean="0">
              <a:solidFill>
                <a:schemeClr val="bg1"/>
              </a:solidFill>
              <a:latin typeface="微软雅黑" pitchFamily="34" charset="-122"/>
              <a:ea typeface="微软雅黑" pitchFamily="34" charset="-122"/>
            </a:endParaRPr>
          </a:p>
        </p:txBody>
      </p:sp>
      <p:sp>
        <p:nvSpPr>
          <p:cNvPr id="34" name="矩形 33"/>
          <p:cNvSpPr/>
          <p:nvPr/>
        </p:nvSpPr>
        <p:spPr>
          <a:xfrm>
            <a:off x="3994318" y="3077570"/>
            <a:ext cx="1157127" cy="535531"/>
          </a:xfrm>
          <a:prstGeom prst="rect">
            <a:avLst/>
          </a:prstGeom>
        </p:spPr>
        <p:txBody>
          <a:bodyPr wrap="square">
            <a:spAutoFit/>
          </a:bodyPr>
          <a:lstStyle/>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添加</a:t>
            </a:r>
            <a:r>
              <a:rPr lang="zh-CN" altLang="en-US" sz="1200" b="0" dirty="0">
                <a:solidFill>
                  <a:schemeClr val="bg1"/>
                </a:solidFill>
                <a:latin typeface="微软雅黑" pitchFamily="34" charset="-122"/>
                <a:ea typeface="微软雅黑" pitchFamily="34" charset="-122"/>
              </a:rPr>
              <a:t>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添加</a:t>
            </a:r>
            <a:r>
              <a:rPr lang="zh-CN" altLang="en-US" sz="1200" b="0" dirty="0">
                <a:solidFill>
                  <a:schemeClr val="bg1"/>
                </a:solidFill>
                <a:latin typeface="微软雅黑" pitchFamily="34" charset="-122"/>
                <a:ea typeface="微软雅黑" pitchFamily="34" charset="-122"/>
              </a:rPr>
              <a:t>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p:txBody>
      </p:sp>
      <p:sp>
        <p:nvSpPr>
          <p:cNvPr id="35" name="泪滴形 34"/>
          <p:cNvSpPr/>
          <p:nvPr/>
        </p:nvSpPr>
        <p:spPr bwMode="auto">
          <a:xfrm rot="8134296" flipH="1" flipV="1">
            <a:off x="5380132" y="3148755"/>
            <a:ext cx="1120886" cy="1120886"/>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36" name="椭圆 35"/>
          <p:cNvSpPr/>
          <p:nvPr/>
        </p:nvSpPr>
        <p:spPr bwMode="auto">
          <a:xfrm>
            <a:off x="5868567"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37" name="矩形 87"/>
          <p:cNvSpPr>
            <a:spLocks noChangeArrowheads="1"/>
          </p:cNvSpPr>
          <p:nvPr/>
        </p:nvSpPr>
        <p:spPr bwMode="auto">
          <a:xfrm>
            <a:off x="5590616" y="3478365"/>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chemeClr val="bg1"/>
                </a:solidFill>
                <a:latin typeface="微软雅黑" pitchFamily="34" charset="-122"/>
                <a:ea typeface="微软雅黑" pitchFamily="34" charset="-122"/>
              </a:rPr>
              <a:t>点击添加</a:t>
            </a:r>
            <a:r>
              <a:rPr lang="zh-CN" altLang="en-US" sz="1200" kern="0" dirty="0" smtClean="0">
                <a:solidFill>
                  <a:schemeClr val="bg1"/>
                </a:solidFill>
                <a:latin typeface="微软雅黑" pitchFamily="34" charset="-122"/>
                <a:ea typeface="微软雅黑" pitchFamily="34" charset="-122"/>
              </a:rPr>
              <a:t>文本</a:t>
            </a:r>
            <a:endParaRPr lang="en-US" altLang="zh-CN" sz="1200" kern="0" dirty="0" smtClean="0">
              <a:solidFill>
                <a:schemeClr val="bg1"/>
              </a:solidFill>
              <a:latin typeface="微软雅黑" pitchFamily="34" charset="-122"/>
              <a:ea typeface="微软雅黑" pitchFamily="34" charset="-122"/>
            </a:endParaRPr>
          </a:p>
        </p:txBody>
      </p:sp>
      <p:sp>
        <p:nvSpPr>
          <p:cNvPr id="38" name="矩形 37"/>
          <p:cNvSpPr/>
          <p:nvPr/>
        </p:nvSpPr>
        <p:spPr>
          <a:xfrm>
            <a:off x="5367010" y="2162482"/>
            <a:ext cx="1157127" cy="535531"/>
          </a:xfrm>
          <a:prstGeom prst="rect">
            <a:avLst/>
          </a:prstGeom>
        </p:spPr>
        <p:txBody>
          <a:bodyPr wrap="square">
            <a:spAutoFit/>
          </a:bodyPr>
          <a:lstStyle/>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添加</a:t>
            </a:r>
            <a:r>
              <a:rPr lang="zh-CN" altLang="en-US" sz="1200" b="0" dirty="0">
                <a:solidFill>
                  <a:schemeClr val="bg1"/>
                </a:solidFill>
                <a:latin typeface="微软雅黑" pitchFamily="34" charset="-122"/>
                <a:ea typeface="微软雅黑" pitchFamily="34" charset="-122"/>
              </a:rPr>
              <a:t>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添加</a:t>
            </a:r>
            <a:r>
              <a:rPr lang="zh-CN" altLang="en-US" sz="1200" b="0" dirty="0">
                <a:solidFill>
                  <a:schemeClr val="bg1"/>
                </a:solidFill>
                <a:latin typeface="微软雅黑" pitchFamily="34" charset="-122"/>
                <a:ea typeface="微软雅黑" pitchFamily="34" charset="-122"/>
              </a:rPr>
              <a:t>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p:txBody>
      </p:sp>
      <p:sp>
        <p:nvSpPr>
          <p:cNvPr id="39" name="椭圆 38"/>
          <p:cNvSpPr/>
          <p:nvPr/>
        </p:nvSpPr>
        <p:spPr bwMode="auto">
          <a:xfrm>
            <a:off x="7166053"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40" name="泪滴形 39"/>
          <p:cNvSpPr/>
          <p:nvPr/>
        </p:nvSpPr>
        <p:spPr bwMode="auto">
          <a:xfrm rot="8134296">
            <a:off x="6677318" y="1507833"/>
            <a:ext cx="1121484" cy="1121484"/>
          </a:xfrm>
          <a:prstGeom prst="teardrop">
            <a:avLst>
              <a:gd name="adj" fmla="val 8210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bg1"/>
              </a:solidFill>
              <a:effectLst/>
              <a:latin typeface="Arial" pitchFamily="34" charset="0"/>
              <a:ea typeface="微软雅黑" pitchFamily="34" charset="-122"/>
            </a:endParaRPr>
          </a:p>
        </p:txBody>
      </p:sp>
      <p:sp>
        <p:nvSpPr>
          <p:cNvPr id="41" name="矩形 87"/>
          <p:cNvSpPr>
            <a:spLocks noChangeArrowheads="1"/>
          </p:cNvSpPr>
          <p:nvPr/>
        </p:nvSpPr>
        <p:spPr bwMode="auto">
          <a:xfrm>
            <a:off x="6905529" y="1837741"/>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chemeClr val="bg1"/>
                </a:solidFill>
                <a:latin typeface="微软雅黑" pitchFamily="34" charset="-122"/>
                <a:ea typeface="微软雅黑" pitchFamily="34" charset="-122"/>
              </a:rPr>
              <a:t>点击添加</a:t>
            </a:r>
            <a:r>
              <a:rPr lang="zh-CN" altLang="en-US" sz="1200" kern="0" dirty="0" smtClean="0">
                <a:solidFill>
                  <a:schemeClr val="bg1"/>
                </a:solidFill>
                <a:latin typeface="微软雅黑" pitchFamily="34" charset="-122"/>
                <a:ea typeface="微软雅黑" pitchFamily="34" charset="-122"/>
              </a:rPr>
              <a:t>文本</a:t>
            </a:r>
            <a:endParaRPr lang="en-US" altLang="zh-CN" sz="1200" kern="0" dirty="0" smtClean="0">
              <a:solidFill>
                <a:schemeClr val="bg1"/>
              </a:solidFill>
              <a:latin typeface="微软雅黑" pitchFamily="34" charset="-122"/>
              <a:ea typeface="微软雅黑" pitchFamily="34" charset="-122"/>
            </a:endParaRPr>
          </a:p>
        </p:txBody>
      </p:sp>
      <p:sp>
        <p:nvSpPr>
          <p:cNvPr id="42" name="矩形 41"/>
          <p:cNvSpPr/>
          <p:nvPr/>
        </p:nvSpPr>
        <p:spPr>
          <a:xfrm>
            <a:off x="6731505" y="3077570"/>
            <a:ext cx="1157127" cy="535531"/>
          </a:xfrm>
          <a:prstGeom prst="rect">
            <a:avLst/>
          </a:prstGeom>
        </p:spPr>
        <p:txBody>
          <a:bodyPr wrap="square">
            <a:spAutoFit/>
          </a:bodyPr>
          <a:lstStyle/>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添加</a:t>
            </a:r>
            <a:r>
              <a:rPr lang="zh-CN" altLang="en-US" sz="1200" b="0" dirty="0">
                <a:solidFill>
                  <a:schemeClr val="bg1"/>
                </a:solidFill>
                <a:latin typeface="微软雅黑" pitchFamily="34" charset="-122"/>
                <a:ea typeface="微软雅黑" pitchFamily="34" charset="-122"/>
              </a:rPr>
              <a:t>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添加</a:t>
            </a:r>
            <a:r>
              <a:rPr lang="zh-CN" altLang="en-US" sz="1200" b="0" dirty="0">
                <a:solidFill>
                  <a:schemeClr val="bg1"/>
                </a:solidFill>
                <a:latin typeface="微软雅黑" pitchFamily="34" charset="-122"/>
                <a:ea typeface="微软雅黑" pitchFamily="34" charset="-122"/>
              </a:rPr>
              <a:t>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215221349"/>
      </p:ext>
    </p:extLst>
  </p:cSld>
  <p:clrMapOvr>
    <a:masterClrMapping/>
  </p:clrMapOvr>
  <mc:AlternateContent xmlns:mc="http://schemas.openxmlformats.org/markup-compatibility/2006" xmlns:p14="http://schemas.microsoft.com/office/powerpoint/2010/main">
    <mc:Choice Requires="p14">
      <p:transition p14:dur="10" advTm="8000">
        <p:blinds dir="vert"/>
      </p:transition>
    </mc:Choice>
    <mc:Fallback xmlns="">
      <p:transition advTm="8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31"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 calcmode="lin" valueType="num">
                                      <p:cBhvr>
                                        <p:cTn id="18" dur="500" fill="hold"/>
                                        <p:tgtEl>
                                          <p:spTgt spid="13"/>
                                        </p:tgtEl>
                                        <p:attrNameLst>
                                          <p:attrName>style.rotation</p:attrName>
                                        </p:attrNameLst>
                                      </p:cBhvr>
                                      <p:tavLst>
                                        <p:tav tm="0">
                                          <p:val>
                                            <p:fltVal val="90"/>
                                          </p:val>
                                        </p:tav>
                                        <p:tav tm="100000">
                                          <p:val>
                                            <p:fltVal val="0"/>
                                          </p:val>
                                        </p:tav>
                                      </p:tavLst>
                                    </p:anim>
                                    <p:animEffect transition="in" filter="fade">
                                      <p:cBhvr>
                                        <p:cTn id="19" dur="500"/>
                                        <p:tgtEl>
                                          <p:spTgt spid="13"/>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p:stCondLst>
                              <p:cond delay="4000"/>
                            </p:stCondLst>
                            <p:childTnLst>
                              <p:par>
                                <p:cTn id="43" presetID="31"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 calcmode="lin" valueType="num">
                                      <p:cBhvr>
                                        <p:cTn id="47" dur="500" fill="hold"/>
                                        <p:tgtEl>
                                          <p:spTgt spid="18"/>
                                        </p:tgtEl>
                                        <p:attrNameLst>
                                          <p:attrName>style.rotation</p:attrName>
                                        </p:attrNameLst>
                                      </p:cBhvr>
                                      <p:tavLst>
                                        <p:tav tm="0">
                                          <p:val>
                                            <p:fltVal val="90"/>
                                          </p:val>
                                        </p:tav>
                                        <p:tav tm="100000">
                                          <p:val>
                                            <p:fltVal val="0"/>
                                          </p:val>
                                        </p:tav>
                                      </p:tavLst>
                                    </p:anim>
                                    <p:animEffect transition="in" filter="fade">
                                      <p:cBhvr>
                                        <p:cTn id="48" dur="500"/>
                                        <p:tgtEl>
                                          <p:spTgt spid="18"/>
                                        </p:tgtEl>
                                      </p:cBhvr>
                                    </p:animEffect>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fill="hold"/>
                                        <p:tgtEl>
                                          <p:spTgt spid="19"/>
                                        </p:tgtEl>
                                        <p:attrNameLst>
                                          <p:attrName>ppt_x</p:attrName>
                                        </p:attrNameLst>
                                      </p:cBhvr>
                                      <p:tavLst>
                                        <p:tav tm="0">
                                          <p:val>
                                            <p:strVal val="#ppt_x"/>
                                          </p:val>
                                        </p:tav>
                                        <p:tav tm="100000">
                                          <p:val>
                                            <p:strVal val="#ppt_x"/>
                                          </p:val>
                                        </p:tav>
                                      </p:tavLst>
                                    </p:anim>
                                    <p:anim calcmode="lin" valueType="num">
                                      <p:cBhvr additive="base">
                                        <p:cTn id="53" dur="500" fill="hold"/>
                                        <p:tgtEl>
                                          <p:spTgt spid="19"/>
                                        </p:tgtEl>
                                        <p:attrNameLst>
                                          <p:attrName>ppt_y</p:attrName>
                                        </p:attrNameLst>
                                      </p:cBhvr>
                                      <p:tavLst>
                                        <p:tav tm="0">
                                          <p:val>
                                            <p:strVal val="1+#ppt_h/2"/>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1000"/>
                                        <p:tgtEl>
                                          <p:spTgt spid="30"/>
                                        </p:tgtEl>
                                      </p:cBhvr>
                                    </p:animEffect>
                                    <p:anim calcmode="lin" valueType="num">
                                      <p:cBhvr>
                                        <p:cTn id="57" dur="1000" fill="hold"/>
                                        <p:tgtEl>
                                          <p:spTgt spid="30"/>
                                        </p:tgtEl>
                                        <p:attrNameLst>
                                          <p:attrName>ppt_x</p:attrName>
                                        </p:attrNameLst>
                                      </p:cBhvr>
                                      <p:tavLst>
                                        <p:tav tm="0">
                                          <p:val>
                                            <p:strVal val="#ppt_x"/>
                                          </p:val>
                                        </p:tav>
                                        <p:tav tm="100000">
                                          <p:val>
                                            <p:strVal val="#ppt_x"/>
                                          </p:val>
                                        </p:tav>
                                      </p:tavLst>
                                    </p:anim>
                                    <p:anim calcmode="lin" valueType="num">
                                      <p:cBhvr>
                                        <p:cTn id="58" dur="1000" fill="hold"/>
                                        <p:tgtEl>
                                          <p:spTgt spid="30"/>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31" presetClass="entr" presetSubtype="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 calcmode="lin" valueType="num">
                                      <p:cBhvr>
                                        <p:cTn id="64" dur="500" fill="hold"/>
                                        <p:tgtEl>
                                          <p:spTgt spid="31"/>
                                        </p:tgtEl>
                                        <p:attrNameLst>
                                          <p:attrName>style.rotation</p:attrName>
                                        </p:attrNameLst>
                                      </p:cBhvr>
                                      <p:tavLst>
                                        <p:tav tm="0">
                                          <p:val>
                                            <p:fltVal val="90"/>
                                          </p:val>
                                        </p:tav>
                                        <p:tav tm="100000">
                                          <p:val>
                                            <p:fltVal val="0"/>
                                          </p:val>
                                        </p:tav>
                                      </p:tavLst>
                                    </p:anim>
                                    <p:animEffect transition="in" filter="fade">
                                      <p:cBhvr>
                                        <p:cTn id="65" dur="500"/>
                                        <p:tgtEl>
                                          <p:spTgt spid="31"/>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childTnLst>
                          </p:cTn>
                        </p:par>
                        <p:par>
                          <p:cTn id="72" fill="hold">
                            <p:stCondLst>
                              <p:cond delay="6500"/>
                            </p:stCondLst>
                            <p:childTnLst>
                              <p:par>
                                <p:cTn id="73" presetID="2" presetClass="entr" presetSubtype="4"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500" fill="hold"/>
                                        <p:tgtEl>
                                          <p:spTgt spid="33"/>
                                        </p:tgtEl>
                                        <p:attrNameLst>
                                          <p:attrName>ppt_x</p:attrName>
                                        </p:attrNameLst>
                                      </p:cBhvr>
                                      <p:tavLst>
                                        <p:tav tm="0">
                                          <p:val>
                                            <p:strVal val="#ppt_x"/>
                                          </p:val>
                                        </p:tav>
                                        <p:tav tm="100000">
                                          <p:val>
                                            <p:strVal val="#ppt_x"/>
                                          </p:val>
                                        </p:tav>
                                      </p:tavLst>
                                    </p:anim>
                                    <p:anim calcmode="lin" valueType="num">
                                      <p:cBhvr additive="base">
                                        <p:cTn id="76" dur="500" fill="hold"/>
                                        <p:tgtEl>
                                          <p:spTgt spid="33"/>
                                        </p:tgtEl>
                                        <p:attrNameLst>
                                          <p:attrName>ppt_y</p:attrName>
                                        </p:attrNameLst>
                                      </p:cBhvr>
                                      <p:tavLst>
                                        <p:tav tm="0">
                                          <p:val>
                                            <p:strVal val="1+#ppt_h/2"/>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1000"/>
                                        <p:tgtEl>
                                          <p:spTgt spid="34"/>
                                        </p:tgtEl>
                                      </p:cBhvr>
                                    </p:animEffect>
                                    <p:anim calcmode="lin" valueType="num">
                                      <p:cBhvr>
                                        <p:cTn id="80" dur="1000" fill="hold"/>
                                        <p:tgtEl>
                                          <p:spTgt spid="34"/>
                                        </p:tgtEl>
                                        <p:attrNameLst>
                                          <p:attrName>ppt_x</p:attrName>
                                        </p:attrNameLst>
                                      </p:cBhvr>
                                      <p:tavLst>
                                        <p:tav tm="0">
                                          <p:val>
                                            <p:strVal val="#ppt_x"/>
                                          </p:val>
                                        </p:tav>
                                        <p:tav tm="100000">
                                          <p:val>
                                            <p:strVal val="#ppt_x"/>
                                          </p:val>
                                        </p:tav>
                                      </p:tavLst>
                                    </p:anim>
                                    <p:anim calcmode="lin" valueType="num">
                                      <p:cBhvr>
                                        <p:cTn id="81" dur="1000" fill="hold"/>
                                        <p:tgtEl>
                                          <p:spTgt spid="34"/>
                                        </p:tgtEl>
                                        <p:attrNameLst>
                                          <p:attrName>ppt_y</p:attrName>
                                        </p:attrNameLst>
                                      </p:cBhvr>
                                      <p:tavLst>
                                        <p:tav tm="0">
                                          <p:val>
                                            <p:strVal val="#ppt_y+.1"/>
                                          </p:val>
                                        </p:tav>
                                        <p:tav tm="100000">
                                          <p:val>
                                            <p:strVal val="#ppt_y"/>
                                          </p:val>
                                        </p:tav>
                                      </p:tavLst>
                                    </p:anim>
                                  </p:childTnLst>
                                </p:cTn>
                              </p:par>
                            </p:childTnLst>
                          </p:cTn>
                        </p:par>
                        <p:par>
                          <p:cTn id="82" fill="hold">
                            <p:stCondLst>
                              <p:cond delay="7500"/>
                            </p:stCondLst>
                            <p:childTnLst>
                              <p:par>
                                <p:cTn id="83" presetID="53" presetClass="entr" presetSubtype="16"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p:cTn id="85" dur="500" fill="hold"/>
                                        <p:tgtEl>
                                          <p:spTgt spid="35"/>
                                        </p:tgtEl>
                                        <p:attrNameLst>
                                          <p:attrName>ppt_w</p:attrName>
                                        </p:attrNameLst>
                                      </p:cBhvr>
                                      <p:tavLst>
                                        <p:tav tm="0">
                                          <p:val>
                                            <p:fltVal val="0"/>
                                          </p:val>
                                        </p:tav>
                                        <p:tav tm="100000">
                                          <p:val>
                                            <p:strVal val="#ppt_w"/>
                                          </p:val>
                                        </p:tav>
                                      </p:tavLst>
                                    </p:anim>
                                    <p:anim calcmode="lin" valueType="num">
                                      <p:cBhvr>
                                        <p:cTn id="86" dur="500" fill="hold"/>
                                        <p:tgtEl>
                                          <p:spTgt spid="35"/>
                                        </p:tgtEl>
                                        <p:attrNameLst>
                                          <p:attrName>ppt_h</p:attrName>
                                        </p:attrNameLst>
                                      </p:cBhvr>
                                      <p:tavLst>
                                        <p:tav tm="0">
                                          <p:val>
                                            <p:fltVal val="0"/>
                                          </p:val>
                                        </p:tav>
                                        <p:tav tm="100000">
                                          <p:val>
                                            <p:strVal val="#ppt_h"/>
                                          </p:val>
                                        </p:tav>
                                      </p:tavLst>
                                    </p:anim>
                                    <p:animEffect transition="in" filter="fade">
                                      <p:cBhvr>
                                        <p:cTn id="87" dur="500"/>
                                        <p:tgtEl>
                                          <p:spTgt spid="35"/>
                                        </p:tgtEl>
                                      </p:cBhvr>
                                    </p:animEffect>
                                  </p:childTnLst>
                                </p:cTn>
                              </p:par>
                            </p:childTnLst>
                          </p:cTn>
                        </p:par>
                        <p:par>
                          <p:cTn id="88" fill="hold">
                            <p:stCondLst>
                              <p:cond delay="8000"/>
                            </p:stCondLst>
                            <p:childTnLst>
                              <p:par>
                                <p:cTn id="89" presetID="31"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p:cTn id="91" dur="500" fill="hold"/>
                                        <p:tgtEl>
                                          <p:spTgt spid="36"/>
                                        </p:tgtEl>
                                        <p:attrNameLst>
                                          <p:attrName>ppt_w</p:attrName>
                                        </p:attrNameLst>
                                      </p:cBhvr>
                                      <p:tavLst>
                                        <p:tav tm="0">
                                          <p:val>
                                            <p:fltVal val="0"/>
                                          </p:val>
                                        </p:tav>
                                        <p:tav tm="100000">
                                          <p:val>
                                            <p:strVal val="#ppt_w"/>
                                          </p:val>
                                        </p:tav>
                                      </p:tavLst>
                                    </p:anim>
                                    <p:anim calcmode="lin" valueType="num">
                                      <p:cBhvr>
                                        <p:cTn id="92" dur="500" fill="hold"/>
                                        <p:tgtEl>
                                          <p:spTgt spid="36"/>
                                        </p:tgtEl>
                                        <p:attrNameLst>
                                          <p:attrName>ppt_h</p:attrName>
                                        </p:attrNameLst>
                                      </p:cBhvr>
                                      <p:tavLst>
                                        <p:tav tm="0">
                                          <p:val>
                                            <p:fltVal val="0"/>
                                          </p:val>
                                        </p:tav>
                                        <p:tav tm="100000">
                                          <p:val>
                                            <p:strVal val="#ppt_h"/>
                                          </p:val>
                                        </p:tav>
                                      </p:tavLst>
                                    </p:anim>
                                    <p:anim calcmode="lin" valueType="num">
                                      <p:cBhvr>
                                        <p:cTn id="93" dur="500" fill="hold"/>
                                        <p:tgtEl>
                                          <p:spTgt spid="36"/>
                                        </p:tgtEl>
                                        <p:attrNameLst>
                                          <p:attrName>style.rotation</p:attrName>
                                        </p:attrNameLst>
                                      </p:cBhvr>
                                      <p:tavLst>
                                        <p:tav tm="0">
                                          <p:val>
                                            <p:fltVal val="90"/>
                                          </p:val>
                                        </p:tav>
                                        <p:tav tm="100000">
                                          <p:val>
                                            <p:fltVal val="0"/>
                                          </p:val>
                                        </p:tav>
                                      </p:tavLst>
                                    </p:anim>
                                    <p:animEffect transition="in" filter="fade">
                                      <p:cBhvr>
                                        <p:cTn id="94" dur="500"/>
                                        <p:tgtEl>
                                          <p:spTgt spid="36"/>
                                        </p:tgtEl>
                                      </p:cBhvr>
                                    </p:animEffect>
                                  </p:childTnLst>
                                </p:cTn>
                              </p:par>
                            </p:childTnLst>
                          </p:cTn>
                        </p:par>
                        <p:par>
                          <p:cTn id="95" fill="hold">
                            <p:stCondLst>
                              <p:cond delay="8500"/>
                            </p:stCondLst>
                            <p:childTnLst>
                              <p:par>
                                <p:cTn id="96" presetID="2" presetClass="entr" presetSubtype="4"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 calcmode="lin" valueType="num">
                                      <p:cBhvr additive="base">
                                        <p:cTn id="98" dur="500" fill="hold"/>
                                        <p:tgtEl>
                                          <p:spTgt spid="37"/>
                                        </p:tgtEl>
                                        <p:attrNameLst>
                                          <p:attrName>ppt_x</p:attrName>
                                        </p:attrNameLst>
                                      </p:cBhvr>
                                      <p:tavLst>
                                        <p:tav tm="0">
                                          <p:val>
                                            <p:strVal val="#ppt_x"/>
                                          </p:val>
                                        </p:tav>
                                        <p:tav tm="100000">
                                          <p:val>
                                            <p:strVal val="#ppt_x"/>
                                          </p:val>
                                        </p:tav>
                                      </p:tavLst>
                                    </p:anim>
                                    <p:anim calcmode="lin" valueType="num">
                                      <p:cBhvr additive="base">
                                        <p:cTn id="99" dur="500" fill="hold"/>
                                        <p:tgtEl>
                                          <p:spTgt spid="37"/>
                                        </p:tgtEl>
                                        <p:attrNameLst>
                                          <p:attrName>ppt_y</p:attrName>
                                        </p:attrNameLst>
                                      </p:cBhvr>
                                      <p:tavLst>
                                        <p:tav tm="0">
                                          <p:val>
                                            <p:strVal val="1+#ppt_h/2"/>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fade">
                                      <p:cBhvr>
                                        <p:cTn id="102" dur="1000"/>
                                        <p:tgtEl>
                                          <p:spTgt spid="38"/>
                                        </p:tgtEl>
                                      </p:cBhvr>
                                    </p:animEffect>
                                    <p:anim calcmode="lin" valueType="num">
                                      <p:cBhvr>
                                        <p:cTn id="103" dur="1000" fill="hold"/>
                                        <p:tgtEl>
                                          <p:spTgt spid="38"/>
                                        </p:tgtEl>
                                        <p:attrNameLst>
                                          <p:attrName>ppt_x</p:attrName>
                                        </p:attrNameLst>
                                      </p:cBhvr>
                                      <p:tavLst>
                                        <p:tav tm="0">
                                          <p:val>
                                            <p:strVal val="#ppt_x"/>
                                          </p:val>
                                        </p:tav>
                                        <p:tav tm="100000">
                                          <p:val>
                                            <p:strVal val="#ppt_x"/>
                                          </p:val>
                                        </p:tav>
                                      </p:tavLst>
                                    </p:anim>
                                    <p:anim calcmode="lin" valueType="num">
                                      <p:cBhvr>
                                        <p:cTn id="104" dur="1000" fill="hold"/>
                                        <p:tgtEl>
                                          <p:spTgt spid="38"/>
                                        </p:tgtEl>
                                        <p:attrNameLst>
                                          <p:attrName>ppt_y</p:attrName>
                                        </p:attrNameLst>
                                      </p:cBhvr>
                                      <p:tavLst>
                                        <p:tav tm="0">
                                          <p:val>
                                            <p:strVal val="#ppt_y+.1"/>
                                          </p:val>
                                        </p:tav>
                                        <p:tav tm="100000">
                                          <p:val>
                                            <p:strVal val="#ppt_y"/>
                                          </p:val>
                                        </p:tav>
                                      </p:tavLst>
                                    </p:anim>
                                  </p:childTnLst>
                                </p:cTn>
                              </p:par>
                            </p:childTnLst>
                          </p:cTn>
                        </p:par>
                        <p:par>
                          <p:cTn id="105" fill="hold">
                            <p:stCondLst>
                              <p:cond delay="9500"/>
                            </p:stCondLst>
                            <p:childTnLst>
                              <p:par>
                                <p:cTn id="106" presetID="31" presetClass="entr" presetSubtype="0" fill="hold" grpId="0" nodeType="afterEffect">
                                  <p:stCondLst>
                                    <p:cond delay="0"/>
                                  </p:stCondLst>
                                  <p:childTnLst>
                                    <p:set>
                                      <p:cBhvr>
                                        <p:cTn id="107" dur="1" fill="hold">
                                          <p:stCondLst>
                                            <p:cond delay="0"/>
                                          </p:stCondLst>
                                        </p:cTn>
                                        <p:tgtEl>
                                          <p:spTgt spid="39"/>
                                        </p:tgtEl>
                                        <p:attrNameLst>
                                          <p:attrName>style.visibility</p:attrName>
                                        </p:attrNameLst>
                                      </p:cBhvr>
                                      <p:to>
                                        <p:strVal val="visible"/>
                                      </p:to>
                                    </p:set>
                                    <p:anim calcmode="lin" valueType="num">
                                      <p:cBhvr>
                                        <p:cTn id="108" dur="500" fill="hold"/>
                                        <p:tgtEl>
                                          <p:spTgt spid="39"/>
                                        </p:tgtEl>
                                        <p:attrNameLst>
                                          <p:attrName>ppt_w</p:attrName>
                                        </p:attrNameLst>
                                      </p:cBhvr>
                                      <p:tavLst>
                                        <p:tav tm="0">
                                          <p:val>
                                            <p:fltVal val="0"/>
                                          </p:val>
                                        </p:tav>
                                        <p:tav tm="100000">
                                          <p:val>
                                            <p:strVal val="#ppt_w"/>
                                          </p:val>
                                        </p:tav>
                                      </p:tavLst>
                                    </p:anim>
                                    <p:anim calcmode="lin" valueType="num">
                                      <p:cBhvr>
                                        <p:cTn id="109" dur="500" fill="hold"/>
                                        <p:tgtEl>
                                          <p:spTgt spid="39"/>
                                        </p:tgtEl>
                                        <p:attrNameLst>
                                          <p:attrName>ppt_h</p:attrName>
                                        </p:attrNameLst>
                                      </p:cBhvr>
                                      <p:tavLst>
                                        <p:tav tm="0">
                                          <p:val>
                                            <p:fltVal val="0"/>
                                          </p:val>
                                        </p:tav>
                                        <p:tav tm="100000">
                                          <p:val>
                                            <p:strVal val="#ppt_h"/>
                                          </p:val>
                                        </p:tav>
                                      </p:tavLst>
                                    </p:anim>
                                    <p:anim calcmode="lin" valueType="num">
                                      <p:cBhvr>
                                        <p:cTn id="110" dur="500" fill="hold"/>
                                        <p:tgtEl>
                                          <p:spTgt spid="39"/>
                                        </p:tgtEl>
                                        <p:attrNameLst>
                                          <p:attrName>style.rotation</p:attrName>
                                        </p:attrNameLst>
                                      </p:cBhvr>
                                      <p:tavLst>
                                        <p:tav tm="0">
                                          <p:val>
                                            <p:fltVal val="90"/>
                                          </p:val>
                                        </p:tav>
                                        <p:tav tm="100000">
                                          <p:val>
                                            <p:fltVal val="0"/>
                                          </p:val>
                                        </p:tav>
                                      </p:tavLst>
                                    </p:anim>
                                    <p:animEffect transition="in" filter="fade">
                                      <p:cBhvr>
                                        <p:cTn id="111" dur="500"/>
                                        <p:tgtEl>
                                          <p:spTgt spid="39"/>
                                        </p:tgtEl>
                                      </p:cBhvr>
                                    </p:animEffect>
                                  </p:childTnLst>
                                </p:cTn>
                              </p:par>
                            </p:childTnLst>
                          </p:cTn>
                        </p:par>
                        <p:par>
                          <p:cTn id="112" fill="hold">
                            <p:stCondLst>
                              <p:cond delay="10000"/>
                            </p:stCondLst>
                            <p:childTnLst>
                              <p:par>
                                <p:cTn id="113" presetID="53" presetClass="entr" presetSubtype="16" fill="hold" grpId="0" nodeType="afterEffect">
                                  <p:stCondLst>
                                    <p:cond delay="0"/>
                                  </p:stCondLst>
                                  <p:childTnLst>
                                    <p:set>
                                      <p:cBhvr>
                                        <p:cTn id="114" dur="1" fill="hold">
                                          <p:stCondLst>
                                            <p:cond delay="0"/>
                                          </p:stCondLst>
                                        </p:cTn>
                                        <p:tgtEl>
                                          <p:spTgt spid="40"/>
                                        </p:tgtEl>
                                        <p:attrNameLst>
                                          <p:attrName>style.visibility</p:attrName>
                                        </p:attrNameLst>
                                      </p:cBhvr>
                                      <p:to>
                                        <p:strVal val="visible"/>
                                      </p:to>
                                    </p:set>
                                    <p:anim calcmode="lin" valueType="num">
                                      <p:cBhvr>
                                        <p:cTn id="115" dur="500" fill="hold"/>
                                        <p:tgtEl>
                                          <p:spTgt spid="40"/>
                                        </p:tgtEl>
                                        <p:attrNameLst>
                                          <p:attrName>ppt_w</p:attrName>
                                        </p:attrNameLst>
                                      </p:cBhvr>
                                      <p:tavLst>
                                        <p:tav tm="0">
                                          <p:val>
                                            <p:fltVal val="0"/>
                                          </p:val>
                                        </p:tav>
                                        <p:tav tm="100000">
                                          <p:val>
                                            <p:strVal val="#ppt_w"/>
                                          </p:val>
                                        </p:tav>
                                      </p:tavLst>
                                    </p:anim>
                                    <p:anim calcmode="lin" valueType="num">
                                      <p:cBhvr>
                                        <p:cTn id="116" dur="500" fill="hold"/>
                                        <p:tgtEl>
                                          <p:spTgt spid="40"/>
                                        </p:tgtEl>
                                        <p:attrNameLst>
                                          <p:attrName>ppt_h</p:attrName>
                                        </p:attrNameLst>
                                      </p:cBhvr>
                                      <p:tavLst>
                                        <p:tav tm="0">
                                          <p:val>
                                            <p:fltVal val="0"/>
                                          </p:val>
                                        </p:tav>
                                        <p:tav tm="100000">
                                          <p:val>
                                            <p:strVal val="#ppt_h"/>
                                          </p:val>
                                        </p:tav>
                                      </p:tavLst>
                                    </p:anim>
                                    <p:animEffect transition="in" filter="fade">
                                      <p:cBhvr>
                                        <p:cTn id="117" dur="500"/>
                                        <p:tgtEl>
                                          <p:spTgt spid="40"/>
                                        </p:tgtEl>
                                      </p:cBhvr>
                                    </p:animEffect>
                                  </p:childTnLst>
                                </p:cTn>
                              </p:par>
                            </p:childTnLst>
                          </p:cTn>
                        </p:par>
                        <p:par>
                          <p:cTn id="118" fill="hold">
                            <p:stCondLst>
                              <p:cond delay="10500"/>
                            </p:stCondLst>
                            <p:childTnLst>
                              <p:par>
                                <p:cTn id="119" presetID="2" presetClass="entr" presetSubtype="4"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 calcmode="lin" valueType="num">
                                      <p:cBhvr additive="base">
                                        <p:cTn id="121" dur="500" fill="hold"/>
                                        <p:tgtEl>
                                          <p:spTgt spid="41"/>
                                        </p:tgtEl>
                                        <p:attrNameLst>
                                          <p:attrName>ppt_x</p:attrName>
                                        </p:attrNameLst>
                                      </p:cBhvr>
                                      <p:tavLst>
                                        <p:tav tm="0">
                                          <p:val>
                                            <p:strVal val="#ppt_x"/>
                                          </p:val>
                                        </p:tav>
                                        <p:tav tm="100000">
                                          <p:val>
                                            <p:strVal val="#ppt_x"/>
                                          </p:val>
                                        </p:tav>
                                      </p:tavLst>
                                    </p:anim>
                                    <p:anim calcmode="lin" valueType="num">
                                      <p:cBhvr additive="base">
                                        <p:cTn id="122" dur="500" fill="hold"/>
                                        <p:tgtEl>
                                          <p:spTgt spid="41"/>
                                        </p:tgtEl>
                                        <p:attrNameLst>
                                          <p:attrName>ppt_y</p:attrName>
                                        </p:attrNameLst>
                                      </p:cBhvr>
                                      <p:tavLst>
                                        <p:tav tm="0">
                                          <p:val>
                                            <p:strVal val="1+#ppt_h/2"/>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42"/>
                                        </p:tgtEl>
                                        <p:attrNameLst>
                                          <p:attrName>style.visibility</p:attrName>
                                        </p:attrNameLst>
                                      </p:cBhvr>
                                      <p:to>
                                        <p:strVal val="visible"/>
                                      </p:to>
                                    </p:set>
                                    <p:animEffect transition="in" filter="fade">
                                      <p:cBhvr>
                                        <p:cTn id="125" dur="1000"/>
                                        <p:tgtEl>
                                          <p:spTgt spid="42"/>
                                        </p:tgtEl>
                                      </p:cBhvr>
                                    </p:animEffect>
                                    <p:anim calcmode="lin" valueType="num">
                                      <p:cBhvr>
                                        <p:cTn id="126" dur="1000" fill="hold"/>
                                        <p:tgtEl>
                                          <p:spTgt spid="42"/>
                                        </p:tgtEl>
                                        <p:attrNameLst>
                                          <p:attrName>ppt_x</p:attrName>
                                        </p:attrNameLst>
                                      </p:cBhvr>
                                      <p:tavLst>
                                        <p:tav tm="0">
                                          <p:val>
                                            <p:strVal val="#ppt_x"/>
                                          </p:val>
                                        </p:tav>
                                        <p:tav tm="100000">
                                          <p:val>
                                            <p:strVal val="#ppt_x"/>
                                          </p:val>
                                        </p:tav>
                                      </p:tavLst>
                                    </p:anim>
                                    <p:anim calcmode="lin" valueType="num">
                                      <p:cBhvr>
                                        <p:cTn id="12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3" grpId="0" animBg="1"/>
      <p:bldP spid="14" grpId="0" animBg="1"/>
      <p:bldP spid="15" grpId="0"/>
      <p:bldP spid="16" grpId="0"/>
      <p:bldP spid="17" grpId="0" animBg="1"/>
      <p:bldP spid="18" grpId="0" animBg="1"/>
      <p:bldP spid="19" grpId="0"/>
      <p:bldP spid="30" grpId="0"/>
      <p:bldP spid="31" grpId="0" animBg="1"/>
      <p:bldP spid="32" grpId="0" animBg="1"/>
      <p:bldP spid="33" grpId="0"/>
      <p:bldP spid="34" grpId="0"/>
      <p:bldP spid="35" grpId="0" animBg="1"/>
      <p:bldP spid="36" grpId="0" animBg="1"/>
      <p:bldP spid="37" grpId="0"/>
      <p:bldP spid="38" grpId="0"/>
      <p:bldP spid="39" grpId="0" animBg="1"/>
      <p:bldP spid="40" grpId="0" animBg="1"/>
      <p:bldP spid="41" grpId="0"/>
      <p:bldP spid="4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第一PPT，www.1ppt.com">
  <a:themeElements>
    <a:clrScheme name="红橙色">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10530359</TotalTime>
  <Words>3828</Words>
  <Application>Microsoft Office PowerPoint</Application>
  <PresentationFormat>全屏显示(16:9)</PresentationFormat>
  <Paragraphs>441</Paragraphs>
  <Slides>32</Slides>
  <Notes>31</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迎战</dc:title>
  <dc:creator>第一PPT</dc:creator>
  <cp:keywords>www.1ppt.com</cp:keywords>
  <cp:lastModifiedBy>Windows User</cp:lastModifiedBy>
  <cp:revision>297</cp:revision>
  <dcterms:created xsi:type="dcterms:W3CDTF">2010-02-22T07:41:47Z</dcterms:created>
  <dcterms:modified xsi:type="dcterms:W3CDTF">2018-09-03T23:58:16Z</dcterms:modified>
</cp:coreProperties>
</file>