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18" r:id="rId2"/>
  </p:sldMasterIdLst>
  <p:notesMasterIdLst>
    <p:notesMasterId r:id="rId26"/>
  </p:notesMasterIdLst>
  <p:handoutMasterIdLst>
    <p:handoutMasterId r:id="rId27"/>
  </p:handoutMasterIdLst>
  <p:sldIdLst>
    <p:sldId id="3996" r:id="rId3"/>
    <p:sldId id="4001" r:id="rId4"/>
    <p:sldId id="3997" r:id="rId5"/>
    <p:sldId id="4020" r:id="rId6"/>
    <p:sldId id="3982" r:id="rId7"/>
    <p:sldId id="4012" r:id="rId8"/>
    <p:sldId id="4013" r:id="rId9"/>
    <p:sldId id="3998" r:id="rId10"/>
    <p:sldId id="4022" r:id="rId11"/>
    <p:sldId id="4007" r:id="rId12"/>
    <p:sldId id="4009" r:id="rId13"/>
    <p:sldId id="4010" r:id="rId14"/>
    <p:sldId id="3999" r:id="rId15"/>
    <p:sldId id="4021" r:id="rId16"/>
    <p:sldId id="4004" r:id="rId17"/>
    <p:sldId id="4005" r:id="rId18"/>
    <p:sldId id="4008" r:id="rId19"/>
    <p:sldId id="4000" r:id="rId20"/>
    <p:sldId id="4023" r:id="rId21"/>
    <p:sldId id="4003" r:id="rId22"/>
    <p:sldId id="4018" r:id="rId23"/>
    <p:sldId id="4024" r:id="rId24"/>
    <p:sldId id="402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BA46"/>
    <a:srgbClr val="005490"/>
    <a:srgbClr val="57CE95"/>
    <a:srgbClr val="0B97F1"/>
    <a:srgbClr val="000000"/>
    <a:srgbClr val="341801"/>
    <a:srgbClr val="682F03"/>
    <a:srgbClr val="F08200"/>
    <a:srgbClr val="E91E21"/>
    <a:srgbClr val="01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5317" autoAdjust="0"/>
  </p:normalViewPr>
  <p:slideViewPr>
    <p:cSldViewPr>
      <p:cViewPr varScale="1">
        <p:scale>
          <a:sx n="53" d="100"/>
          <a:sy n="53" d="100"/>
        </p:scale>
        <p:origin x="-84" y="-163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2469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0202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435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5087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6692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060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9793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810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8297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7450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602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8949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7992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7935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282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332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456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846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28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11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008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119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82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160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872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391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931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811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06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244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496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68736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57167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8445600" y="1240062"/>
            <a:ext cx="3727140" cy="396044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1055">
                <a:latin typeface="Calibri Light"/>
                <a:cs typeface="Calibri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3872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82787-E86F-4FDA-A10A-A753F972F4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113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906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813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602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837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4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2018/9/3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6477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17" y="1684"/>
            <a:ext cx="12857116" cy="47667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1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842467" y="3684018"/>
            <a:ext cx="7747148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新年工</a:t>
            </a:r>
            <a:r>
              <a:rPr lang="zh-CN" altLang="en-US" sz="72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作计</a:t>
            </a:r>
            <a:r>
              <a:rPr lang="zh-CN" altLang="en-US" sz="72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划 </a:t>
            </a:r>
            <a:r>
              <a:rPr lang="en-US" altLang="zh-CN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POWERPOINT</a:t>
            </a:r>
            <a:endParaRPr lang="zh-CN" altLang="en-US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842468" y="4832095"/>
            <a:ext cx="731509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3600" dirty="0" smtClean="0">
                <a:solidFill>
                  <a:schemeClr val="accent1"/>
                </a:solidFill>
                <a:cs typeface="Arial" panose="020B0604020202020204" pitchFamily="34" charset="0"/>
              </a:rPr>
              <a:t>BUSINESS PLAN POWERPOINT</a:t>
            </a:r>
            <a:endParaRPr lang="en-US" altLang="zh-CN" sz="3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42466" y="6352629"/>
            <a:ext cx="70904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0317807" y="375965"/>
            <a:ext cx="191901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zh-CN" altLang="en-US" sz="18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0482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3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2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05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9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73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69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661760" y="5340897"/>
            <a:ext cx="3765208" cy="11376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4528563" y="5340897"/>
            <a:ext cx="3773506" cy="11376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8445489" y="5340897"/>
            <a:ext cx="3760709" cy="11376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971200" y="5730609"/>
            <a:ext cx="3237170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437465" y="5438375"/>
            <a:ext cx="2098959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801269" y="5730609"/>
            <a:ext cx="3246473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317130" y="5438375"/>
            <a:ext cx="2190906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686622" y="5730609"/>
            <a:ext cx="3260997" cy="5845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219037" y="5438375"/>
            <a:ext cx="2159127" cy="2271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239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64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5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82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08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44251" y="2520464"/>
            <a:ext cx="6169263" cy="3209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4601" y="2520462"/>
            <a:ext cx="3343543" cy="320948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528820" y="2520462"/>
            <a:ext cx="3343543" cy="3209489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150065" y="3309747"/>
            <a:ext cx="4536254" cy="194861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Light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修改文字内容，也可以直接复制你的内容到此。请替换文字内容，修改文字内容，也可以直接复制你的内容到此。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 Light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83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4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9" grpId="0" animBg="1"/>
          <p:bldP spid="10" grpId="0" animBg="1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9" grpId="0" animBg="1"/>
          <p:bldP spid="10" grpId="0" animBg="1"/>
          <p:bldP spid="1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4916938" cy="72389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772" y="1113801"/>
            <a:ext cx="2430099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6045" y="2129368"/>
            <a:ext cx="2405553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891" y="2268440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891" y="3275288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891" y="4282134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891" y="5288980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330" y="2274349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330" y="3281197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330" y="4288043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330" y="5294890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99895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34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61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54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Rectangle 6"/>
          <p:cNvSpPr/>
          <p:nvPr/>
        </p:nvSpPr>
        <p:spPr>
          <a:xfrm>
            <a:off x="817" y="1684"/>
            <a:ext cx="12857116" cy="47667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1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842467" y="3626868"/>
            <a:ext cx="738710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96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44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42466" y="5079268"/>
            <a:ext cx="3642693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0317807" y="375965"/>
            <a:ext cx="191901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zh-CN" altLang="en-US" sz="18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2746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9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8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27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2784231" y="1593974"/>
            <a:ext cx="10074166" cy="2997814"/>
          </a:xfrm>
          <a:prstGeom prst="rect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0455" y="1593974"/>
            <a:ext cx="3069242" cy="2997816"/>
            <a:chOff x="-7985" y="901147"/>
            <a:chExt cx="2182716" cy="2131459"/>
          </a:xfrm>
        </p:grpSpPr>
        <p:grpSp>
          <p:nvGrpSpPr>
            <p:cNvPr id="3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13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317500" sx="1000" sy="1000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1450478">
                  <a:lnSpc>
                    <a:spcPct val="150000"/>
                  </a:lnSpc>
                  <a:defRPr/>
                </a:pPr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477469" y="2308212"/>
                <a:ext cx="2189067" cy="786968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algn="just" defTabSz="1450478">
                  <a:lnSpc>
                    <a:spcPct val="150000"/>
                  </a:lnSpc>
                  <a:defRPr/>
                </a:pPr>
                <a:r>
                  <a:rPr lang="zh-CN" altLang="en-US" sz="79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altLang="zh-CN" sz="79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476627" y="1773006"/>
                <a:ext cx="2190747" cy="48142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$350</a:t>
                </a:r>
                <a:r>
                  <a:rPr lang="en-US" altLang="zh-CN" sz="32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.00</a:t>
                </a:r>
                <a:endParaRPr lang="en-US" altLang="zh-CN" sz="4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Isosceles Triangle 11"/>
            <p:cNvSpPr/>
            <p:nvPr/>
          </p:nvSpPr>
          <p:spPr>
            <a:xfrm rot="5400000">
              <a:off x="1846183" y="1869250"/>
              <a:ext cx="461843" cy="19525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478">
                <a:lnSpc>
                  <a:spcPct val="150000"/>
                </a:lnSpc>
                <a:defRPr/>
              </a:pPr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92241" y="5585105"/>
            <a:ext cx="10674270" cy="737894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just" defTabSz="1450478">
              <a:lnSpc>
                <a:spcPct val="150000"/>
              </a:lnSpc>
              <a:defRPr/>
            </a:pPr>
            <a:r>
              <a:rPr lang="zh-CN" altLang="en-US" sz="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101171" y="5397602"/>
            <a:ext cx="1065641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4223984" y="4109637"/>
            <a:ext cx="964301" cy="964301"/>
          </a:xfrm>
          <a:prstGeom prst="roundRect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393645" y="4109637"/>
            <a:ext cx="964301" cy="964301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28573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563305" y="4109637"/>
            <a:ext cx="964301" cy="964301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730736" y="4109637"/>
            <a:ext cx="966532" cy="964301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6" tIns="0" rIns="0" anchor="ctr"/>
          <a:lstStyle/>
          <a:p>
            <a:pPr algn="ctr" defTabSz="1450478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730198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32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14392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65114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57093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238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53" y="1980013"/>
            <a:ext cx="4446740" cy="31386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447094" y="2241190"/>
            <a:ext cx="2810466" cy="267875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239700" y="2241190"/>
            <a:ext cx="2810464" cy="2678759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0047933" y="2241190"/>
            <a:ext cx="2810464" cy="2678759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0" name="Text Box 10"/>
          <p:cNvSpPr txBox="1">
            <a:spLocks noChangeArrowheads="1"/>
          </p:cNvSpPr>
          <p:nvPr/>
        </p:nvSpPr>
        <p:spPr bwMode="auto">
          <a:xfrm>
            <a:off x="906667" y="5539452"/>
            <a:ext cx="11138975" cy="779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1" name="Rectangle 11"/>
          <p:cNvSpPr>
            <a:spLocks noChangeArrowheads="1"/>
          </p:cNvSpPr>
          <p:nvPr/>
        </p:nvSpPr>
        <p:spPr bwMode="auto">
          <a:xfrm>
            <a:off x="958009" y="2606225"/>
            <a:ext cx="2531428" cy="681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476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WHAT MAKES US </a:t>
            </a:r>
            <a:r>
              <a:rPr lang="zh-CN" altLang="zh-CN" sz="2953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DIFFERENT</a:t>
            </a:r>
            <a:endParaRPr lang="zh-CN" altLang="zh-CN" sz="2953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2" name="Text Box 12"/>
          <p:cNvSpPr txBox="1">
            <a:spLocks noChangeArrowheads="1"/>
          </p:cNvSpPr>
          <p:nvPr/>
        </p:nvSpPr>
        <p:spPr bwMode="auto">
          <a:xfrm>
            <a:off x="895823" y="3517002"/>
            <a:ext cx="2655800" cy="974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4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4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03" name="Line 13"/>
          <p:cNvSpPr>
            <a:spLocks noChangeShapeType="1"/>
          </p:cNvSpPr>
          <p:nvPr/>
        </p:nvSpPr>
        <p:spPr bwMode="auto">
          <a:xfrm>
            <a:off x="994941" y="3402003"/>
            <a:ext cx="2457563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39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2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3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4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9" dur="500"/>
                                            <p:tgtEl>
                                              <p:spTgt spid="16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16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6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90" grpId="0" animBg="1"/>
          <p:bldP spid="16391" grpId="0" animBg="1"/>
          <p:bldP spid="16392" grpId="0" animBg="1"/>
          <p:bldP spid="16393" grpId="0" animBg="1"/>
          <p:bldP spid="16400" grpId="0"/>
          <p:bldP spid="16401" grpId="0"/>
          <p:bldP spid="16402" grpId="0"/>
          <p:bldP spid="1640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6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6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6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1" dur="2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2" dur="25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3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4" dur="5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9" dur="500"/>
                                            <p:tgtEl>
                                              <p:spTgt spid="16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16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6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390" grpId="0" animBg="1"/>
          <p:bldP spid="16391" grpId="0" animBg="1"/>
          <p:bldP spid="16392" grpId="0" animBg="1"/>
          <p:bldP spid="16393" grpId="0" animBg="1"/>
          <p:bldP spid="16400" grpId="0"/>
          <p:bldP spid="16401" grpId="0"/>
          <p:bldP spid="16402" grpId="0"/>
          <p:bldP spid="16403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11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4001</Words>
  <Application>Microsoft Office PowerPoint</Application>
  <PresentationFormat>自定义</PresentationFormat>
  <Paragraphs>270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2016-11-15T18:50:06Z</dcterms:created>
  <dcterms:modified xsi:type="dcterms:W3CDTF">2018-09-03T07:11:51Z</dcterms:modified>
</cp:coreProperties>
</file>