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15" r:id="rId2"/>
  </p:sldMasterIdLst>
  <p:notesMasterIdLst>
    <p:notesMasterId r:id="rId26"/>
  </p:notesMasterIdLst>
  <p:handoutMasterIdLst>
    <p:handoutMasterId r:id="rId27"/>
  </p:handoutMasterIdLst>
  <p:sldIdLst>
    <p:sldId id="3975" r:id="rId3"/>
    <p:sldId id="3976" r:id="rId4"/>
    <p:sldId id="3977" r:id="rId5"/>
    <p:sldId id="3950" r:id="rId6"/>
    <p:sldId id="3982" r:id="rId7"/>
    <p:sldId id="3984" r:id="rId8"/>
    <p:sldId id="3987" r:id="rId9"/>
    <p:sldId id="3978" r:id="rId10"/>
    <p:sldId id="3948" r:id="rId11"/>
    <p:sldId id="3990" r:id="rId12"/>
    <p:sldId id="3992" r:id="rId13"/>
    <p:sldId id="3994" r:id="rId14"/>
    <p:sldId id="3979" r:id="rId15"/>
    <p:sldId id="3910" r:id="rId16"/>
    <p:sldId id="3963" r:id="rId17"/>
    <p:sldId id="3985" r:id="rId18"/>
    <p:sldId id="3993" r:id="rId19"/>
    <p:sldId id="3980" r:id="rId20"/>
    <p:sldId id="3974" r:id="rId21"/>
    <p:sldId id="3983" r:id="rId22"/>
    <p:sldId id="3989" r:id="rId23"/>
    <p:sldId id="3995" r:id="rId24"/>
    <p:sldId id="399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BA46"/>
    <a:srgbClr val="005490"/>
    <a:srgbClr val="57CE95"/>
    <a:srgbClr val="0B97F1"/>
    <a:srgbClr val="000000"/>
    <a:srgbClr val="341801"/>
    <a:srgbClr val="682F03"/>
    <a:srgbClr val="F08200"/>
    <a:srgbClr val="E91E21"/>
    <a:srgbClr val="01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8" autoAdjust="0"/>
    <p:restoredTop sz="95317" autoAdjust="0"/>
  </p:normalViewPr>
  <p:slideViewPr>
    <p:cSldViewPr>
      <p:cViewPr>
        <p:scale>
          <a:sx n="33" d="100"/>
          <a:sy n="33" d="100"/>
        </p:scale>
        <p:origin x="-882" y="-2082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2018/9/3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038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2505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4921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2576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2268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2715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1398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5687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0827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6436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050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8268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6397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8789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02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966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9768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846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3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2433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2046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606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882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182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155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496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592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622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429375" y="1466850"/>
            <a:ext cx="3811701" cy="502979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19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0" y="3616325"/>
            <a:ext cx="6429375" cy="3616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3532809" y="0"/>
            <a:ext cx="4832077" cy="3616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1"/>
          </p:nvPr>
        </p:nvSpPr>
        <p:spPr>
          <a:xfrm>
            <a:off x="8364886" y="0"/>
            <a:ext cx="4493865" cy="3616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3"/>
          </p:nvPr>
        </p:nvSpPr>
        <p:spPr>
          <a:xfrm>
            <a:off x="9325944" y="3616325"/>
            <a:ext cx="3532808" cy="3616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382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244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845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25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431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138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363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0" r:id="rId2"/>
    <p:sldLayoutId id="2147483711" r:id="rId3"/>
    <p:sldLayoutId id="2147483714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3726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6573390" y="4"/>
            <a:ext cx="6285359" cy="7232651"/>
          </a:xfrm>
          <a:custGeom>
            <a:avLst/>
            <a:gdLst>
              <a:gd name="connsiteX0" fmla="*/ 1446530 w 7232650"/>
              <a:gd name="connsiteY0" fmla="*/ 0 h 7232651"/>
              <a:gd name="connsiteX1" fmla="*/ 7232650 w 7232650"/>
              <a:gd name="connsiteY1" fmla="*/ 0 h 7232651"/>
              <a:gd name="connsiteX2" fmla="*/ 7232650 w 7232650"/>
              <a:gd name="connsiteY2" fmla="*/ 7232651 h 7232651"/>
              <a:gd name="connsiteX3" fmla="*/ 0 w 7232650"/>
              <a:gd name="connsiteY3" fmla="*/ 7232651 h 7232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2650" h="7232651">
                <a:moveTo>
                  <a:pt x="1446530" y="0"/>
                </a:moveTo>
                <a:lnTo>
                  <a:pt x="7232650" y="0"/>
                </a:lnTo>
                <a:lnTo>
                  <a:pt x="7232650" y="7232651"/>
                </a:lnTo>
                <a:lnTo>
                  <a:pt x="0" y="7232651"/>
                </a:lnTo>
                <a:close/>
              </a:path>
            </a:pathLst>
          </a:cu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59"/>
          <p:cNvSpPr>
            <a:spLocks noChangeArrowheads="1"/>
          </p:cNvSpPr>
          <p:nvPr/>
        </p:nvSpPr>
        <p:spPr bwMode="auto">
          <a:xfrm>
            <a:off x="842467" y="2555255"/>
            <a:ext cx="684076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b="1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数据分</a:t>
            </a:r>
            <a:r>
              <a:rPr lang="zh-CN" altLang="en-US" sz="4800" b="1" cap="all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析 </a:t>
            </a:r>
            <a:r>
              <a:rPr lang="en-US" altLang="zh-CN" sz="36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endParaRPr lang="zh-CN" altLang="en-US" sz="36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842468" y="3288607"/>
            <a:ext cx="565106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accent1"/>
                </a:solidFill>
                <a:cs typeface="Arial" panose="020B0604020202020204" pitchFamily="34" charset="0"/>
              </a:rPr>
              <a:t>BUSINESS PLAN POWERPOINT</a:t>
            </a:r>
            <a:endParaRPr lang="en-US" altLang="zh-CN" sz="2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842466" y="4555382"/>
            <a:ext cx="504232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9192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5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3" grpId="1"/>
      <p:bldP spid="5" grpId="0"/>
      <p:bldP spid="5" grpId="1"/>
      <p:bldP spid="6" grpId="0"/>
      <p:bldP spid="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07" y="1765574"/>
            <a:ext cx="12857339" cy="270004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7533697" y="1980429"/>
            <a:ext cx="2996426" cy="30263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5968890" y="1980428"/>
            <a:ext cx="2046599" cy="2067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328627" y="2356738"/>
            <a:ext cx="2251260" cy="22737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4027269" y="3013960"/>
            <a:ext cx="2724025" cy="27512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flipH="1">
            <a:off x="4303269" y="3831768"/>
            <a:ext cx="2172026" cy="1199170"/>
            <a:chOff x="9834902" y="2521756"/>
            <a:chExt cx="2059628" cy="1137115"/>
          </a:xfrm>
        </p:grpSpPr>
        <p:sp>
          <p:nvSpPr>
            <p:cNvPr id="13" name="TextBox 12"/>
            <p:cNvSpPr txBox="1"/>
            <p:nvPr/>
          </p:nvSpPr>
          <p:spPr>
            <a:xfrm>
              <a:off x="10181298" y="2521756"/>
              <a:ext cx="136682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834902" y="2921646"/>
              <a:ext cx="2059628" cy="7372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94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 flipH="1">
            <a:off x="7991350" y="3086193"/>
            <a:ext cx="2081118" cy="1092126"/>
            <a:chOff x="9692146" y="2761849"/>
            <a:chExt cx="2345140" cy="1035609"/>
          </a:xfrm>
        </p:grpSpPr>
        <p:sp>
          <p:nvSpPr>
            <p:cNvPr id="20" name="TextBox 19"/>
            <p:cNvSpPr txBox="1"/>
            <p:nvPr/>
          </p:nvSpPr>
          <p:spPr>
            <a:xfrm>
              <a:off x="10052575" y="2761849"/>
              <a:ext cx="1624286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692146" y="3060234"/>
              <a:ext cx="2345140" cy="7372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94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 flipH="1">
            <a:off x="2617869" y="2780641"/>
            <a:ext cx="1672776" cy="1267427"/>
            <a:chOff x="9901383" y="2761849"/>
            <a:chExt cx="1926666" cy="1201843"/>
          </a:xfrm>
        </p:grpSpPr>
        <p:sp>
          <p:nvSpPr>
            <p:cNvPr id="23" name="TextBox 22"/>
            <p:cNvSpPr txBox="1"/>
            <p:nvPr/>
          </p:nvSpPr>
          <p:spPr>
            <a:xfrm>
              <a:off x="10034617" y="2761849"/>
              <a:ext cx="166019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901383" y="3060233"/>
              <a:ext cx="1926666" cy="9034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94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 flipH="1">
            <a:off x="6204721" y="2283476"/>
            <a:ext cx="1574936" cy="1267430"/>
            <a:chOff x="9968706" y="2761849"/>
            <a:chExt cx="1792020" cy="1201844"/>
          </a:xfrm>
        </p:grpSpPr>
        <p:sp>
          <p:nvSpPr>
            <p:cNvPr id="26" name="TextBox 25"/>
            <p:cNvSpPr txBox="1"/>
            <p:nvPr/>
          </p:nvSpPr>
          <p:spPr>
            <a:xfrm>
              <a:off x="10044663" y="2761849"/>
              <a:ext cx="1640101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968706" y="3060235"/>
              <a:ext cx="1792020" cy="9034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94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833414" y="544959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33414" y="5709273"/>
            <a:ext cx="4231763" cy="4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94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94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94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625991" y="544959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835648" y="5709273"/>
            <a:ext cx="4231763" cy="4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94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94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94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02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8" grpId="0" animBg="1"/>
      <p:bldP spid="9" grpId="0" animBg="1"/>
      <p:bldP spid="6" grpId="0" animBg="1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19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90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531" y="2175350"/>
            <a:ext cx="12857691" cy="288195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1101075" y="1787688"/>
            <a:ext cx="4854587" cy="3657277"/>
          </a:xfrm>
          <a:prstGeom prst="parallelogram">
            <a:avLst>
              <a:gd name="adj" fmla="val 4385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1916170" y="2529888"/>
            <a:ext cx="2730938" cy="2172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1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36167" y="3256869"/>
            <a:ext cx="318423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6632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882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6632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7882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6439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707" y="199"/>
            <a:ext cx="12857339" cy="7232253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07" y="199"/>
            <a:ext cx="6185363" cy="7232253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17677" y="1496871"/>
            <a:ext cx="4696209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9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07" y="6774858"/>
            <a:ext cx="6185363" cy="4575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717625" y="759157"/>
            <a:ext cx="1825821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4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$350</a:t>
            </a:r>
            <a:r>
              <a:rPr lang="en-US" altLang="zh-CN" sz="32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.00</a:t>
            </a:r>
            <a:endParaRPr lang="en-US" altLang="zh-CN" sz="44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717676" y="1450028"/>
            <a:ext cx="1214036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ight Triangle 42"/>
          <p:cNvSpPr/>
          <p:nvPr/>
        </p:nvSpPr>
        <p:spPr>
          <a:xfrm rot="18900000">
            <a:off x="2728427" y="-363646"/>
            <a:ext cx="729923" cy="727691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" name="Group 37"/>
          <p:cNvGrpSpPr>
            <a:grpSpLocks/>
          </p:cNvGrpSpPr>
          <p:nvPr/>
        </p:nvGrpSpPr>
        <p:grpSpPr bwMode="auto">
          <a:xfrm>
            <a:off x="679290" y="2968995"/>
            <a:ext cx="4819270" cy="986623"/>
            <a:chOff x="466617" y="212055"/>
            <a:chExt cx="3428150" cy="723451"/>
          </a:xfrm>
        </p:grpSpPr>
        <p:sp>
          <p:nvSpPr>
            <p:cNvPr id="19474" name="TextBox 11"/>
            <p:cNvSpPr txBox="1">
              <a:spLocks noChangeArrowheads="1"/>
            </p:cNvSpPr>
            <p:nvPr/>
          </p:nvSpPr>
          <p:spPr bwMode="auto">
            <a:xfrm>
              <a:off x="1244845" y="254546"/>
              <a:ext cx="766271" cy="157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399" dirty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添加相关标题</a:t>
              </a:r>
              <a:endParaRPr lang="en-US" altLang="zh-CN" sz="10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5" name="TextBox 12"/>
            <p:cNvSpPr txBox="1">
              <a:spLocks noChangeArrowheads="1"/>
            </p:cNvSpPr>
            <p:nvPr/>
          </p:nvSpPr>
          <p:spPr bwMode="auto">
            <a:xfrm>
              <a:off x="1244844" y="432351"/>
              <a:ext cx="2649923" cy="439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1285657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799" dirty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799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466617" y="212055"/>
              <a:ext cx="724056" cy="72345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450478">
                <a:lnSpc>
                  <a:spcPct val="150000"/>
                </a:lnSpc>
                <a:defRPr/>
              </a:pPr>
              <a:r>
                <a:rPr lang="en-US" sz="23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15" name="Group 42"/>
          <p:cNvGrpSpPr>
            <a:grpSpLocks/>
          </p:cNvGrpSpPr>
          <p:nvPr/>
        </p:nvGrpSpPr>
        <p:grpSpPr bwMode="auto">
          <a:xfrm>
            <a:off x="679290" y="4265888"/>
            <a:ext cx="4819270" cy="986625"/>
            <a:chOff x="466617" y="211942"/>
            <a:chExt cx="3428150" cy="723561"/>
          </a:xfrm>
        </p:grpSpPr>
        <p:sp>
          <p:nvSpPr>
            <p:cNvPr id="19471" name="TextBox 15"/>
            <p:cNvSpPr txBox="1">
              <a:spLocks noChangeArrowheads="1"/>
            </p:cNvSpPr>
            <p:nvPr/>
          </p:nvSpPr>
          <p:spPr bwMode="auto">
            <a:xfrm>
              <a:off x="1244845" y="220967"/>
              <a:ext cx="766271" cy="157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399" dirty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添加相关标题</a:t>
              </a:r>
              <a:endParaRPr lang="en-US" altLang="zh-CN" sz="1399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2" name="TextBox 16"/>
            <p:cNvSpPr txBox="1">
              <a:spLocks noChangeArrowheads="1"/>
            </p:cNvSpPr>
            <p:nvPr/>
          </p:nvSpPr>
          <p:spPr bwMode="auto">
            <a:xfrm>
              <a:off x="1244844" y="432351"/>
              <a:ext cx="2649923" cy="439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1285657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799" dirty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799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466617" y="211942"/>
              <a:ext cx="724056" cy="72356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450478">
                <a:lnSpc>
                  <a:spcPct val="150000"/>
                </a:lnSpc>
                <a:defRPr/>
              </a:pPr>
              <a:r>
                <a:rPr lang="en-US" sz="23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9" name="Group 47"/>
          <p:cNvGrpSpPr>
            <a:grpSpLocks/>
          </p:cNvGrpSpPr>
          <p:nvPr/>
        </p:nvGrpSpPr>
        <p:grpSpPr bwMode="auto">
          <a:xfrm>
            <a:off x="679290" y="5531533"/>
            <a:ext cx="4819270" cy="986622"/>
            <a:chOff x="466617" y="212055"/>
            <a:chExt cx="3428150" cy="723465"/>
          </a:xfrm>
        </p:grpSpPr>
        <p:sp>
          <p:nvSpPr>
            <p:cNvPr id="19468" name="TextBox 19"/>
            <p:cNvSpPr txBox="1">
              <a:spLocks noChangeArrowheads="1"/>
            </p:cNvSpPr>
            <p:nvPr/>
          </p:nvSpPr>
          <p:spPr bwMode="auto">
            <a:xfrm>
              <a:off x="1244845" y="244741"/>
              <a:ext cx="766271" cy="157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399" dirty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添加相关标题</a:t>
              </a:r>
              <a:endParaRPr lang="en-US" altLang="zh-CN" sz="1399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9" name="TextBox 21"/>
            <p:cNvSpPr txBox="1">
              <a:spLocks noChangeArrowheads="1"/>
            </p:cNvSpPr>
            <p:nvPr/>
          </p:nvSpPr>
          <p:spPr bwMode="auto">
            <a:xfrm>
              <a:off x="1244844" y="422546"/>
              <a:ext cx="2649923" cy="439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1285657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799" dirty="0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799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66617" y="212055"/>
              <a:ext cx="724056" cy="72346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450478">
                <a:lnSpc>
                  <a:spcPct val="150000"/>
                </a:lnSpc>
                <a:defRPr/>
              </a:pPr>
              <a:r>
                <a:rPr lang="en-US" sz="23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430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2" grpId="0" animBg="1"/>
      <p:bldP spid="21" grpId="0"/>
      <p:bldP spid="39" grpId="0" animBg="1"/>
      <p:bldP spid="40" grpId="0"/>
      <p:bldP spid="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38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27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72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531" y="2175350"/>
            <a:ext cx="12857691" cy="288195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1101075" y="1787688"/>
            <a:ext cx="4854587" cy="3657277"/>
          </a:xfrm>
          <a:prstGeom prst="parallelogram">
            <a:avLst>
              <a:gd name="adj" fmla="val 4385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1916170" y="2529888"/>
            <a:ext cx="2730938" cy="2172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1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36167" y="3256869"/>
            <a:ext cx="318423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6632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882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6632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7882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9656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spect="1"/>
          </p:cNvSpPr>
          <p:nvPr/>
        </p:nvSpPr>
        <p:spPr>
          <a:xfrm>
            <a:off x="8816586" y="3525762"/>
            <a:ext cx="1987105" cy="2010213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2482423" y="1456204"/>
            <a:ext cx="6273985" cy="4079769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8816584" y="1456203"/>
            <a:ext cx="4034388" cy="2010213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>
            <a:spLocks noChangeAspect="1"/>
          </p:cNvSpPr>
          <p:nvPr/>
        </p:nvSpPr>
        <p:spPr>
          <a:xfrm>
            <a:off x="10863867" y="3525762"/>
            <a:ext cx="1987104" cy="2010213"/>
          </a:xfrm>
          <a:prstGeom prst="rect">
            <a:avLst/>
          </a:prstGeom>
          <a:blipFill dpi="0" rotWithShape="1">
            <a:blip r:embed="rId6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itle 13"/>
          <p:cNvSpPr txBox="1">
            <a:spLocks/>
          </p:cNvSpPr>
          <p:nvPr/>
        </p:nvSpPr>
        <p:spPr>
          <a:xfrm>
            <a:off x="2613161" y="5795267"/>
            <a:ext cx="7755739" cy="70706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Light"/>
                <a:sym typeface="Arial" panose="020B0604020202020204" pitchFamily="34" charset="0"/>
              </a:rPr>
              <a:t>请替换文字内容，修改文字内容，也可以直接复制你的内容到此。修改文字内容，也可以直接复制你的内容到此。请替换文字内容，修改文字内容，也可以直接复制你的内容到此。请替换文字内容，修改文字内容，也可以直接复制你的内容到此。修改文字内容，也可以直接复制你的内容到此。请替换文字内容，修改文字内容，也可以直接复制你的内容到此。请替换文字内容，修改文字内容，也可以直接复制你的内容到此。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Light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63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6" grpId="0" animBg="1"/>
          <p:bldP spid="9" grpId="0" animBg="1"/>
          <p:bldP spid="12" grpId="0" animBg="1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6" grpId="0" animBg="1"/>
          <p:bldP spid="9" grpId="0" animBg="1"/>
          <p:bldP spid="12" grpId="0" animBg="1"/>
          <p:bldP spid="35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>
            <a:spLocks/>
          </p:cNvSpPr>
          <p:nvPr/>
        </p:nvSpPr>
        <p:spPr bwMode="auto">
          <a:xfrm>
            <a:off x="0" y="1066800"/>
            <a:ext cx="8510542" cy="5099052"/>
          </a:xfrm>
          <a:custGeom>
            <a:avLst/>
            <a:gdLst>
              <a:gd name="connsiteX0" fmla="*/ 0 w 7112227"/>
              <a:gd name="connsiteY0" fmla="*/ 0 h 4261259"/>
              <a:gd name="connsiteX1" fmla="*/ 4629551 w 7112227"/>
              <a:gd name="connsiteY1" fmla="*/ 0 h 4261259"/>
              <a:gd name="connsiteX2" fmla="*/ 7112227 w 7112227"/>
              <a:gd name="connsiteY2" fmla="*/ 4261259 h 4261259"/>
              <a:gd name="connsiteX3" fmla="*/ 0 w 7112227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2227" h="4261259">
                <a:moveTo>
                  <a:pt x="0" y="0"/>
                </a:moveTo>
                <a:lnTo>
                  <a:pt x="4629551" y="0"/>
                </a:lnTo>
                <a:lnTo>
                  <a:pt x="7112227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1"/>
            </p:custDataLst>
          </p:nvPr>
        </p:nvSpPr>
        <p:spPr>
          <a:xfrm>
            <a:off x="6131017" y="2104157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2"/>
            </p:custDataLst>
          </p:nvPr>
        </p:nvSpPr>
        <p:spPr>
          <a:xfrm>
            <a:off x="6836014" y="2043672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课题研究</a:t>
            </a:r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背景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2"/>
          <p:cNvSpPr/>
          <p:nvPr>
            <p:custDataLst>
              <p:tags r:id="rId3"/>
            </p:custDataLst>
          </p:nvPr>
        </p:nvSpPr>
        <p:spPr>
          <a:xfrm>
            <a:off x="6610057" y="2973673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>
            <a:off x="7315054" y="2913189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课题研究</a:t>
            </a:r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过程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3"/>
          <p:cNvSpPr/>
          <p:nvPr>
            <p:custDataLst>
              <p:tags r:id="rId5"/>
            </p:custDataLst>
          </p:nvPr>
        </p:nvSpPr>
        <p:spPr>
          <a:xfrm>
            <a:off x="7175650" y="384318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>
            <a:off x="7880647" y="3782705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课题研究</a:t>
            </a:r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探讨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7"/>
            </p:custDataLst>
          </p:nvPr>
        </p:nvSpPr>
        <p:spPr>
          <a:xfrm>
            <a:off x="7686991" y="4712705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8"/>
            </p:custDataLst>
          </p:nvPr>
        </p:nvSpPr>
        <p:spPr>
          <a:xfrm>
            <a:off x="8391988" y="4652220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课题研究</a:t>
            </a:r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总结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9"/>
            </p:custDataLst>
          </p:nvPr>
        </p:nvSpPr>
        <p:spPr>
          <a:xfrm>
            <a:off x="3554913" y="1719029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1707131" y="3277771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8930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04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57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6573390" y="4"/>
            <a:ext cx="6285359" cy="7232651"/>
          </a:xfrm>
          <a:custGeom>
            <a:avLst/>
            <a:gdLst>
              <a:gd name="connsiteX0" fmla="*/ 1446530 w 7232650"/>
              <a:gd name="connsiteY0" fmla="*/ 0 h 7232651"/>
              <a:gd name="connsiteX1" fmla="*/ 7232650 w 7232650"/>
              <a:gd name="connsiteY1" fmla="*/ 0 h 7232651"/>
              <a:gd name="connsiteX2" fmla="*/ 7232650 w 7232650"/>
              <a:gd name="connsiteY2" fmla="*/ 7232651 h 7232651"/>
              <a:gd name="connsiteX3" fmla="*/ 0 w 7232650"/>
              <a:gd name="connsiteY3" fmla="*/ 7232651 h 7232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2650" h="7232651">
                <a:moveTo>
                  <a:pt x="1446530" y="0"/>
                </a:moveTo>
                <a:lnTo>
                  <a:pt x="7232650" y="0"/>
                </a:lnTo>
                <a:lnTo>
                  <a:pt x="7232650" y="7232651"/>
                </a:lnTo>
                <a:lnTo>
                  <a:pt x="0" y="7232651"/>
                </a:lnTo>
                <a:close/>
              </a:path>
            </a:pathLst>
          </a:cu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59"/>
          <p:cNvSpPr>
            <a:spLocks noChangeArrowheads="1"/>
          </p:cNvSpPr>
          <p:nvPr/>
        </p:nvSpPr>
        <p:spPr bwMode="auto">
          <a:xfrm>
            <a:off x="842467" y="2555255"/>
            <a:ext cx="623498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zh-CN" altLang="en-US" sz="60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842466" y="3909472"/>
            <a:ext cx="357068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3478334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3" grpId="1"/>
      <p:bldP spid="6" grpId="0"/>
      <p:bldP spid="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32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531" y="2175350"/>
            <a:ext cx="12857691" cy="288195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1101075" y="1787688"/>
            <a:ext cx="4854587" cy="3657277"/>
          </a:xfrm>
          <a:prstGeom prst="parallelogram">
            <a:avLst>
              <a:gd name="adj" fmla="val 4385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1916170" y="2529888"/>
            <a:ext cx="2730938" cy="2172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1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36167" y="3256869"/>
            <a:ext cx="318423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6632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882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6632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7882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8807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706" y="199"/>
            <a:ext cx="3532032" cy="361612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29375" y="3616325"/>
            <a:ext cx="2896639" cy="36163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8058" y="1353737"/>
            <a:ext cx="376903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CREATIVE PORTFOLIO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8059" y="1840898"/>
            <a:ext cx="2262259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62618" y="4593181"/>
            <a:ext cx="3950505" cy="32457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THIS IS YOUR CREATIVE IDEA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46565" y="5506525"/>
            <a:ext cx="2262259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02523" y="4907786"/>
            <a:ext cx="1510029" cy="16235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PROFESSIONAL WORK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334420" y="2327769"/>
            <a:ext cx="2847446" cy="55451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NEW INSPIRE THEME</a:t>
            </a:r>
          </a:p>
        </p:txBody>
      </p:sp>
    </p:spTree>
    <p:extLst>
      <p:ext uri="{BB962C8B-B14F-4D97-AF65-F5344CB8AC3E}">
        <p14:creationId xmlns:p14="http://schemas.microsoft.com/office/powerpoint/2010/main" val="12305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4" grpId="0"/>
      <p:bldP spid="15" grpId="0"/>
      <p:bldP spid="16" grpId="0"/>
      <p:bldP spid="17" grpId="0"/>
      <p:bldP spid="18" grpId="0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143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50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60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531" y="2175350"/>
            <a:ext cx="12857691" cy="288195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1101075" y="1787688"/>
            <a:ext cx="4854587" cy="3657277"/>
          </a:xfrm>
          <a:prstGeom prst="parallelogram">
            <a:avLst>
              <a:gd name="adj" fmla="val 4385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1916170" y="2529888"/>
            <a:ext cx="2730938" cy="2172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1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36167" y="3256869"/>
            <a:ext cx="318423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6632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882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6632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7882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7081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3" y="1466620"/>
            <a:ext cx="6871018" cy="5029371"/>
          </a:xfrm>
        </p:spPr>
      </p:pic>
      <p:sp>
        <p:nvSpPr>
          <p:cNvPr id="11" name="Rectangle 10"/>
          <p:cNvSpPr/>
          <p:nvPr/>
        </p:nvSpPr>
        <p:spPr>
          <a:xfrm>
            <a:off x="4851556" y="4586366"/>
            <a:ext cx="8006489" cy="1922861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51556" y="3099736"/>
            <a:ext cx="2039905" cy="1486629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" y="4586366"/>
            <a:ext cx="4850850" cy="1486629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4550" y="4912128"/>
            <a:ext cx="3676442" cy="616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1476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</a:t>
            </a:r>
            <a:endParaRPr 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103172" y="3295335"/>
            <a:ext cx="1620560" cy="779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67773" y="4912129"/>
            <a:ext cx="1469288" cy="1251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861327" y="4912129"/>
            <a:ext cx="1469288" cy="1251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114549" y="4912129"/>
            <a:ext cx="1469288" cy="1251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0608103" y="4912129"/>
            <a:ext cx="1469288" cy="1251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15996" y="2122917"/>
            <a:ext cx="4894736" cy="15911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DAVE’s: </a:t>
            </a:r>
            <a:r>
              <a:rPr lang="en-US" sz="1476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SKILL &amp; FEATURED</a:t>
            </a: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81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3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3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6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3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3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00"/>
                            </p:stCondLst>
                            <p:childTnLst>
                              <p:par>
                                <p:cTn id="5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3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3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8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3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3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00"/>
                            </p:stCondLst>
                            <p:childTnLst>
                              <p:par>
                                <p:cTn id="6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2" dur="3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4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13" grpId="0" animBg="1"/>
      <p:bldP spid="14" grpId="0"/>
      <p:bldP spid="17" grpId="0"/>
      <p:bldP spid="19" grpId="0" build="p"/>
      <p:bldP spid="20" grpId="0" build="p"/>
      <p:bldP spid="25" grpId="0" build="p"/>
      <p:bldP spid="26" grpId="0" build="p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33F50"/>
      </a:accent1>
      <a:accent2>
        <a:srgbClr val="CA8F45"/>
      </a:accent2>
      <a:accent3>
        <a:srgbClr val="333F50"/>
      </a:accent3>
      <a:accent4>
        <a:srgbClr val="CA8F45"/>
      </a:accent4>
      <a:accent5>
        <a:srgbClr val="333F50"/>
      </a:accent5>
      <a:accent6>
        <a:srgbClr val="CA8F45"/>
      </a:accent6>
      <a:hlink>
        <a:srgbClr val="333F50"/>
      </a:hlink>
      <a:folHlink>
        <a:srgbClr val="CA8F4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3793</Words>
  <Application>Microsoft Office PowerPoint</Application>
  <PresentationFormat>自定义</PresentationFormat>
  <Paragraphs>285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数据分析</dc:title>
  <dc:creator/>
  <cp:keywords>www.1ppt.com</cp:keywords>
  <cp:lastModifiedBy/>
  <cp:revision>1</cp:revision>
  <dcterms:created xsi:type="dcterms:W3CDTF">2016-11-15T18:26:21Z</dcterms:created>
  <dcterms:modified xsi:type="dcterms:W3CDTF">2018-09-03T06:52:49Z</dcterms:modified>
</cp:coreProperties>
</file>