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9" r:id="rId2"/>
  </p:sldMasterIdLst>
  <p:notesMasterIdLst>
    <p:notesMasterId r:id="rId26"/>
  </p:notesMasterIdLst>
  <p:handoutMasterIdLst>
    <p:handoutMasterId r:id="rId27"/>
  </p:handoutMasterIdLst>
  <p:sldIdLst>
    <p:sldId id="3934" r:id="rId3"/>
    <p:sldId id="3936" r:id="rId4"/>
    <p:sldId id="3937" r:id="rId5"/>
    <p:sldId id="3910" r:id="rId6"/>
    <p:sldId id="3923" r:id="rId7"/>
    <p:sldId id="3922" r:id="rId8"/>
    <p:sldId id="3928" r:id="rId9"/>
    <p:sldId id="3938" r:id="rId10"/>
    <p:sldId id="3927" r:id="rId11"/>
    <p:sldId id="3924" r:id="rId12"/>
    <p:sldId id="3925" r:id="rId13"/>
    <p:sldId id="3931" r:id="rId14"/>
    <p:sldId id="3940" r:id="rId15"/>
    <p:sldId id="3912" r:id="rId16"/>
    <p:sldId id="3920" r:id="rId17"/>
    <p:sldId id="3911" r:id="rId18"/>
    <p:sldId id="3930" r:id="rId19"/>
    <p:sldId id="3939" r:id="rId20"/>
    <p:sldId id="3909" r:id="rId21"/>
    <p:sldId id="3933" r:id="rId22"/>
    <p:sldId id="3921" r:id="rId23"/>
    <p:sldId id="3941" r:id="rId24"/>
    <p:sldId id="394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BA46"/>
    <a:srgbClr val="005490"/>
    <a:srgbClr val="57CE95"/>
    <a:srgbClr val="0B97F1"/>
    <a:srgbClr val="000000"/>
    <a:srgbClr val="341801"/>
    <a:srgbClr val="682F03"/>
    <a:srgbClr val="F08200"/>
    <a:srgbClr val="E91E21"/>
    <a:srgbClr val="01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3" autoAdjust="0"/>
    <p:restoredTop sz="95317" autoAdjust="0"/>
  </p:normalViewPr>
  <p:slideViewPr>
    <p:cSldViewPr>
      <p:cViewPr>
        <p:scale>
          <a:sx n="25" d="100"/>
          <a:sy n="25" d="100"/>
        </p:scale>
        <p:origin x="-1344" y="-226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2018/9/3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92895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9563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16086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1741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16995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69961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15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28821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0172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918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5371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589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89915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78361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9690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067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512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2271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9489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6774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560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423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233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332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470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7345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94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128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179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9314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25575" y="110499"/>
            <a:ext cx="7068964" cy="700997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7261456" y="110498"/>
            <a:ext cx="2700339" cy="34727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10029074" y="3649404"/>
            <a:ext cx="2700339" cy="34727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175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0152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024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530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190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474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21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8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69564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057400" y="3025403"/>
            <a:ext cx="87439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b="1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商业计划书 </a:t>
            </a:r>
            <a:r>
              <a:rPr lang="en-US" altLang="zh-CN" sz="40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endParaRPr lang="zh-CN" altLang="en-US" sz="40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817744" y="3778712"/>
            <a:ext cx="7223262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dirty="0" smtClean="0">
                <a:solidFill>
                  <a:schemeClr val="accent1"/>
                </a:solidFill>
                <a:cs typeface="Arial" panose="020B0604020202020204" pitchFamily="34" charset="0"/>
              </a:rPr>
              <a:t>BUSINESS PLAN POWERPOINT</a:t>
            </a:r>
            <a:endParaRPr lang="en-US" altLang="zh-CN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592103" y="4737498"/>
            <a:ext cx="567454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20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20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7656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0">
        <p15:prstTrans prst="curtains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78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51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20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4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98075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3" name="Rectangle 12"/>
          <p:cNvSpPr/>
          <p:nvPr/>
        </p:nvSpPr>
        <p:spPr>
          <a:xfrm>
            <a:off x="10028681" y="111766"/>
            <a:ext cx="2700041" cy="34714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61365" y="3649404"/>
            <a:ext cx="2700041" cy="34714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129" y="4281982"/>
            <a:ext cx="3046139" cy="2838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5455" y="4973775"/>
            <a:ext cx="2357486" cy="14757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88402" y="4281982"/>
            <a:ext cx="2245967" cy="2214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200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Rectangle 29"/>
          <p:cNvSpPr/>
          <p:nvPr/>
        </p:nvSpPr>
        <p:spPr>
          <a:xfrm>
            <a:off x="10240827" y="786201"/>
            <a:ext cx="2245967" cy="2214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200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占位符 14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187803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" grpId="0" animBg="1"/>
      <p:bldP spid="6" grpId="0" animBg="1"/>
      <p:bldP spid="26" grpId="0"/>
      <p:bldP spid="30" grpId="0" build="p"/>
      <p:bldP spid="1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84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1607874" y="202"/>
            <a:ext cx="9643004" cy="4122376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4629" y="2642527"/>
            <a:ext cx="1965174" cy="4325088"/>
          </a:xfrm>
          <a:prstGeom prst="rect">
            <a:avLst/>
          </a:prstGeom>
        </p:spPr>
      </p:pic>
      <p:sp>
        <p:nvSpPr>
          <p:cNvPr id="56" name="Title 13"/>
          <p:cNvSpPr txBox="1">
            <a:spLocks/>
          </p:cNvSpPr>
          <p:nvPr/>
        </p:nvSpPr>
        <p:spPr>
          <a:xfrm>
            <a:off x="4705598" y="2464636"/>
            <a:ext cx="3262015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点击此处修改标题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4705598" y="3063736"/>
            <a:ext cx="4412644" cy="73789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4762590" y="4355361"/>
            <a:ext cx="1181103" cy="1963545"/>
            <a:chOff x="3293349" y="3363389"/>
            <a:chExt cx="1119984" cy="1858679"/>
          </a:xfrm>
        </p:grpSpPr>
        <p:grpSp>
          <p:nvGrpSpPr>
            <p:cNvPr id="48" name="Group 47"/>
            <p:cNvGrpSpPr/>
            <p:nvPr/>
          </p:nvGrpSpPr>
          <p:grpSpPr>
            <a:xfrm>
              <a:off x="3559771" y="3363389"/>
              <a:ext cx="587140" cy="587140"/>
              <a:chOff x="3707904" y="1338582"/>
              <a:chExt cx="587140" cy="587140"/>
            </a:xfrm>
            <a:solidFill>
              <a:schemeClr val="accent2"/>
            </a:solidFill>
          </p:grpSpPr>
          <p:sp>
            <p:nvSpPr>
              <p:cNvPr id="12" name="Freeform 11"/>
              <p:cNvSpPr>
                <a:spLocks noEditPoints="1"/>
              </p:cNvSpPr>
              <p:nvPr/>
            </p:nvSpPr>
            <p:spPr bwMode="auto">
              <a:xfrm>
                <a:off x="3869342" y="1489799"/>
                <a:ext cx="232459" cy="261709"/>
              </a:xfrm>
              <a:custGeom>
                <a:avLst/>
                <a:gdLst>
                  <a:gd name="T0" fmla="*/ 300 w 320"/>
                  <a:gd name="T1" fmla="*/ 0 h 360"/>
                  <a:gd name="T2" fmla="*/ 256 w 320"/>
                  <a:gd name="T3" fmla="*/ 0 h 360"/>
                  <a:gd name="T4" fmla="*/ 240 w 320"/>
                  <a:gd name="T5" fmla="*/ 20 h 360"/>
                  <a:gd name="T6" fmla="*/ 240 w 320"/>
                  <a:gd name="T7" fmla="*/ 360 h 360"/>
                  <a:gd name="T8" fmla="*/ 320 w 320"/>
                  <a:gd name="T9" fmla="*/ 360 h 360"/>
                  <a:gd name="T10" fmla="*/ 320 w 320"/>
                  <a:gd name="T11" fmla="*/ 20 h 360"/>
                  <a:gd name="T12" fmla="*/ 300 w 320"/>
                  <a:gd name="T13" fmla="*/ 0 h 360"/>
                  <a:gd name="T14" fmla="*/ 180 w 320"/>
                  <a:gd name="T15" fmla="*/ 120 h 360"/>
                  <a:gd name="T16" fmla="*/ 136 w 320"/>
                  <a:gd name="T17" fmla="*/ 120 h 360"/>
                  <a:gd name="T18" fmla="*/ 120 w 320"/>
                  <a:gd name="T19" fmla="*/ 140 h 360"/>
                  <a:gd name="T20" fmla="*/ 120 w 320"/>
                  <a:gd name="T21" fmla="*/ 360 h 360"/>
                  <a:gd name="T22" fmla="*/ 200 w 320"/>
                  <a:gd name="T23" fmla="*/ 360 h 360"/>
                  <a:gd name="T24" fmla="*/ 200 w 320"/>
                  <a:gd name="T25" fmla="*/ 140 h 360"/>
                  <a:gd name="T26" fmla="*/ 180 w 320"/>
                  <a:gd name="T27" fmla="*/ 120 h 360"/>
                  <a:gd name="T28" fmla="*/ 60 w 320"/>
                  <a:gd name="T29" fmla="*/ 240 h 360"/>
                  <a:gd name="T30" fmla="*/ 16 w 320"/>
                  <a:gd name="T31" fmla="*/ 240 h 360"/>
                  <a:gd name="T32" fmla="*/ 0 w 320"/>
                  <a:gd name="T33" fmla="*/ 260 h 360"/>
                  <a:gd name="T34" fmla="*/ 0 w 320"/>
                  <a:gd name="T35" fmla="*/ 360 h 360"/>
                  <a:gd name="T36" fmla="*/ 80 w 320"/>
                  <a:gd name="T37" fmla="*/ 360 h 360"/>
                  <a:gd name="T38" fmla="*/ 80 w 320"/>
                  <a:gd name="T39" fmla="*/ 260 h 360"/>
                  <a:gd name="T40" fmla="*/ 60 w 320"/>
                  <a:gd name="T41" fmla="*/ 24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20" h="360">
                    <a:moveTo>
                      <a:pt x="300" y="0"/>
                    </a:moveTo>
                    <a:cubicBezTo>
                      <a:pt x="256" y="0"/>
                      <a:pt x="256" y="0"/>
                      <a:pt x="256" y="0"/>
                    </a:cubicBezTo>
                    <a:cubicBezTo>
                      <a:pt x="245" y="0"/>
                      <a:pt x="240" y="9"/>
                      <a:pt x="240" y="20"/>
                    </a:cubicBezTo>
                    <a:cubicBezTo>
                      <a:pt x="240" y="360"/>
                      <a:pt x="240" y="360"/>
                      <a:pt x="240" y="360"/>
                    </a:cubicBezTo>
                    <a:cubicBezTo>
                      <a:pt x="320" y="360"/>
                      <a:pt x="320" y="360"/>
                      <a:pt x="320" y="360"/>
                    </a:cubicBezTo>
                    <a:cubicBezTo>
                      <a:pt x="320" y="20"/>
                      <a:pt x="320" y="20"/>
                      <a:pt x="320" y="20"/>
                    </a:cubicBezTo>
                    <a:cubicBezTo>
                      <a:pt x="320" y="9"/>
                      <a:pt x="311" y="0"/>
                      <a:pt x="300" y="0"/>
                    </a:cubicBezTo>
                    <a:close/>
                    <a:moveTo>
                      <a:pt x="180" y="120"/>
                    </a:moveTo>
                    <a:cubicBezTo>
                      <a:pt x="136" y="120"/>
                      <a:pt x="136" y="120"/>
                      <a:pt x="136" y="120"/>
                    </a:cubicBezTo>
                    <a:cubicBezTo>
                      <a:pt x="125" y="120"/>
                      <a:pt x="120" y="129"/>
                      <a:pt x="120" y="140"/>
                    </a:cubicBezTo>
                    <a:cubicBezTo>
                      <a:pt x="120" y="360"/>
                      <a:pt x="120" y="360"/>
                      <a:pt x="120" y="360"/>
                    </a:cubicBezTo>
                    <a:cubicBezTo>
                      <a:pt x="200" y="360"/>
                      <a:pt x="200" y="360"/>
                      <a:pt x="200" y="360"/>
                    </a:cubicBezTo>
                    <a:cubicBezTo>
                      <a:pt x="200" y="140"/>
                      <a:pt x="200" y="140"/>
                      <a:pt x="200" y="140"/>
                    </a:cubicBezTo>
                    <a:cubicBezTo>
                      <a:pt x="200" y="129"/>
                      <a:pt x="191" y="120"/>
                      <a:pt x="180" y="120"/>
                    </a:cubicBezTo>
                    <a:close/>
                    <a:moveTo>
                      <a:pt x="60" y="240"/>
                    </a:moveTo>
                    <a:cubicBezTo>
                      <a:pt x="16" y="240"/>
                      <a:pt x="16" y="240"/>
                      <a:pt x="16" y="240"/>
                    </a:cubicBezTo>
                    <a:cubicBezTo>
                      <a:pt x="5" y="240"/>
                      <a:pt x="0" y="249"/>
                      <a:pt x="0" y="260"/>
                    </a:cubicBezTo>
                    <a:cubicBezTo>
                      <a:pt x="0" y="360"/>
                      <a:pt x="0" y="360"/>
                      <a:pt x="0" y="360"/>
                    </a:cubicBezTo>
                    <a:cubicBezTo>
                      <a:pt x="80" y="360"/>
                      <a:pt x="80" y="360"/>
                      <a:pt x="80" y="360"/>
                    </a:cubicBezTo>
                    <a:cubicBezTo>
                      <a:pt x="80" y="260"/>
                      <a:pt x="80" y="260"/>
                      <a:pt x="80" y="260"/>
                    </a:cubicBezTo>
                    <a:cubicBezTo>
                      <a:pt x="80" y="249"/>
                      <a:pt x="71" y="240"/>
                      <a:pt x="60" y="2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23"/>
              <p:cNvSpPr>
                <a:spLocks noEditPoints="1"/>
              </p:cNvSpPr>
              <p:nvPr/>
            </p:nvSpPr>
            <p:spPr bwMode="auto">
              <a:xfrm>
                <a:off x="3707904" y="1338582"/>
                <a:ext cx="587140" cy="587140"/>
              </a:xfrm>
              <a:custGeom>
                <a:avLst/>
                <a:gdLst>
                  <a:gd name="T0" fmla="*/ 192 w 384"/>
                  <a:gd name="T1" fmla="*/ 0 h 384"/>
                  <a:gd name="T2" fmla="*/ 0 w 384"/>
                  <a:gd name="T3" fmla="*/ 192 h 384"/>
                  <a:gd name="T4" fmla="*/ 192 w 384"/>
                  <a:gd name="T5" fmla="*/ 384 h 384"/>
                  <a:gd name="T6" fmla="*/ 384 w 384"/>
                  <a:gd name="T7" fmla="*/ 192 h 384"/>
                  <a:gd name="T8" fmla="*/ 192 w 384"/>
                  <a:gd name="T9" fmla="*/ 0 h 384"/>
                  <a:gd name="T10" fmla="*/ 192 w 384"/>
                  <a:gd name="T11" fmla="*/ 349 h 384"/>
                  <a:gd name="T12" fmla="*/ 35 w 384"/>
                  <a:gd name="T13" fmla="*/ 192 h 384"/>
                  <a:gd name="T14" fmla="*/ 192 w 384"/>
                  <a:gd name="T15" fmla="*/ 35 h 384"/>
                  <a:gd name="T16" fmla="*/ 349 w 384"/>
                  <a:gd name="T17" fmla="*/ 192 h 384"/>
                  <a:gd name="T18" fmla="*/ 192 w 384"/>
                  <a:gd name="T19" fmla="*/ 349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4">
                    <a:moveTo>
                      <a:pt x="192" y="0"/>
                    </a:moveTo>
                    <a:cubicBezTo>
                      <a:pt x="86" y="0"/>
                      <a:pt x="0" y="86"/>
                      <a:pt x="0" y="192"/>
                    </a:cubicBezTo>
                    <a:cubicBezTo>
                      <a:pt x="0" y="298"/>
                      <a:pt x="86" y="384"/>
                      <a:pt x="192" y="384"/>
                    </a:cubicBezTo>
                    <a:cubicBezTo>
                      <a:pt x="298" y="384"/>
                      <a:pt x="384" y="298"/>
                      <a:pt x="384" y="192"/>
                    </a:cubicBezTo>
                    <a:cubicBezTo>
                      <a:pt x="384" y="86"/>
                      <a:pt x="298" y="0"/>
                      <a:pt x="192" y="0"/>
                    </a:cubicBezTo>
                    <a:close/>
                    <a:moveTo>
                      <a:pt x="192" y="349"/>
                    </a:moveTo>
                    <a:cubicBezTo>
                      <a:pt x="105" y="349"/>
                      <a:pt x="35" y="278"/>
                      <a:pt x="35" y="192"/>
                    </a:cubicBezTo>
                    <a:cubicBezTo>
                      <a:pt x="35" y="105"/>
                      <a:pt x="105" y="35"/>
                      <a:pt x="192" y="35"/>
                    </a:cubicBezTo>
                    <a:cubicBezTo>
                      <a:pt x="278" y="35"/>
                      <a:pt x="349" y="105"/>
                      <a:pt x="349" y="192"/>
                    </a:cubicBezTo>
                    <a:cubicBezTo>
                      <a:pt x="349" y="278"/>
                      <a:pt x="278" y="349"/>
                      <a:pt x="192" y="34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3" name="Content Placeholder 2"/>
            <p:cNvSpPr txBox="1">
              <a:spLocks/>
            </p:cNvSpPr>
            <p:nvPr/>
          </p:nvSpPr>
          <p:spPr>
            <a:xfrm>
              <a:off x="3293349" y="4174339"/>
              <a:ext cx="1119984" cy="104772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7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79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6366510" y="4366822"/>
            <a:ext cx="1120148" cy="1971354"/>
            <a:chOff x="4766526" y="3372697"/>
            <a:chExt cx="1062183" cy="1866072"/>
          </a:xfrm>
        </p:grpSpPr>
        <p:grpSp>
          <p:nvGrpSpPr>
            <p:cNvPr id="49" name="Group 48"/>
            <p:cNvGrpSpPr/>
            <p:nvPr/>
          </p:nvGrpSpPr>
          <p:grpSpPr>
            <a:xfrm>
              <a:off x="5004048" y="3372697"/>
              <a:ext cx="587140" cy="587140"/>
              <a:chOff x="5607375" y="3562825"/>
              <a:chExt cx="587140" cy="587140"/>
            </a:xfrm>
          </p:grpSpPr>
          <p:sp>
            <p:nvSpPr>
              <p:cNvPr id="15" name="Freeform 15"/>
              <p:cNvSpPr>
                <a:spLocks noEditPoints="1"/>
              </p:cNvSpPr>
              <p:nvPr/>
            </p:nvSpPr>
            <p:spPr bwMode="auto">
              <a:xfrm>
                <a:off x="5746497" y="3702123"/>
                <a:ext cx="308897" cy="308544"/>
              </a:xfrm>
              <a:custGeom>
                <a:avLst/>
                <a:gdLst>
                  <a:gd name="T0" fmla="*/ 183 w 371"/>
                  <a:gd name="T1" fmla="*/ 1 h 370"/>
                  <a:gd name="T2" fmla="*/ 2 w 371"/>
                  <a:gd name="T3" fmla="*/ 187 h 370"/>
                  <a:gd name="T4" fmla="*/ 188 w 371"/>
                  <a:gd name="T5" fmla="*/ 369 h 370"/>
                  <a:gd name="T6" fmla="*/ 370 w 371"/>
                  <a:gd name="T7" fmla="*/ 182 h 370"/>
                  <a:gd name="T8" fmla="*/ 183 w 371"/>
                  <a:gd name="T9" fmla="*/ 1 h 370"/>
                  <a:gd name="T10" fmla="*/ 184 w 371"/>
                  <a:gd name="T11" fmla="*/ 25 h 370"/>
                  <a:gd name="T12" fmla="*/ 260 w 371"/>
                  <a:gd name="T13" fmla="*/ 43 h 370"/>
                  <a:gd name="T14" fmla="*/ 235 w 371"/>
                  <a:gd name="T15" fmla="*/ 84 h 370"/>
                  <a:gd name="T16" fmla="*/ 186 w 371"/>
                  <a:gd name="T17" fmla="*/ 73 h 370"/>
                  <a:gd name="T18" fmla="*/ 137 w 371"/>
                  <a:gd name="T19" fmla="*/ 84 h 370"/>
                  <a:gd name="T20" fmla="*/ 112 w 371"/>
                  <a:gd name="T21" fmla="*/ 43 h 370"/>
                  <a:gd name="T22" fmla="*/ 184 w 371"/>
                  <a:gd name="T23" fmla="*/ 25 h 370"/>
                  <a:gd name="T24" fmla="*/ 85 w 371"/>
                  <a:gd name="T25" fmla="*/ 234 h 370"/>
                  <a:gd name="T26" fmla="*/ 44 w 371"/>
                  <a:gd name="T27" fmla="*/ 259 h 370"/>
                  <a:gd name="T28" fmla="*/ 26 w 371"/>
                  <a:gd name="T29" fmla="*/ 187 h 370"/>
                  <a:gd name="T30" fmla="*/ 44 w 371"/>
                  <a:gd name="T31" fmla="*/ 111 h 370"/>
                  <a:gd name="T32" fmla="*/ 85 w 371"/>
                  <a:gd name="T33" fmla="*/ 136 h 370"/>
                  <a:gd name="T34" fmla="*/ 74 w 371"/>
                  <a:gd name="T35" fmla="*/ 185 h 370"/>
                  <a:gd name="T36" fmla="*/ 85 w 371"/>
                  <a:gd name="T37" fmla="*/ 234 h 370"/>
                  <a:gd name="T38" fmla="*/ 188 w 371"/>
                  <a:gd name="T39" fmla="*/ 345 h 370"/>
                  <a:gd name="T40" fmla="*/ 112 w 371"/>
                  <a:gd name="T41" fmla="*/ 327 h 370"/>
                  <a:gd name="T42" fmla="*/ 137 w 371"/>
                  <a:gd name="T43" fmla="*/ 286 h 370"/>
                  <a:gd name="T44" fmla="*/ 186 w 371"/>
                  <a:gd name="T45" fmla="*/ 297 h 370"/>
                  <a:gd name="T46" fmla="*/ 235 w 371"/>
                  <a:gd name="T47" fmla="*/ 286 h 370"/>
                  <a:gd name="T48" fmla="*/ 260 w 371"/>
                  <a:gd name="T49" fmla="*/ 327 h 370"/>
                  <a:gd name="T50" fmla="*/ 188 w 371"/>
                  <a:gd name="T51" fmla="*/ 345 h 370"/>
                  <a:gd name="T52" fmla="*/ 186 w 371"/>
                  <a:gd name="T53" fmla="*/ 273 h 370"/>
                  <a:gd name="T54" fmla="*/ 98 w 371"/>
                  <a:gd name="T55" fmla="*/ 185 h 370"/>
                  <a:gd name="T56" fmla="*/ 186 w 371"/>
                  <a:gd name="T57" fmla="*/ 97 h 370"/>
                  <a:gd name="T58" fmla="*/ 274 w 371"/>
                  <a:gd name="T59" fmla="*/ 185 h 370"/>
                  <a:gd name="T60" fmla="*/ 186 w 371"/>
                  <a:gd name="T61" fmla="*/ 273 h 370"/>
                  <a:gd name="T62" fmla="*/ 286 w 371"/>
                  <a:gd name="T63" fmla="*/ 234 h 370"/>
                  <a:gd name="T64" fmla="*/ 298 w 371"/>
                  <a:gd name="T65" fmla="*/ 185 h 370"/>
                  <a:gd name="T66" fmla="*/ 286 w 371"/>
                  <a:gd name="T67" fmla="*/ 136 h 370"/>
                  <a:gd name="T68" fmla="*/ 328 w 371"/>
                  <a:gd name="T69" fmla="*/ 111 h 370"/>
                  <a:gd name="T70" fmla="*/ 346 w 371"/>
                  <a:gd name="T71" fmla="*/ 183 h 370"/>
                  <a:gd name="T72" fmla="*/ 328 w 371"/>
                  <a:gd name="T73" fmla="*/ 259 h 370"/>
                  <a:gd name="T74" fmla="*/ 286 w 371"/>
                  <a:gd name="T75" fmla="*/ 234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1" h="370">
                    <a:moveTo>
                      <a:pt x="183" y="1"/>
                    </a:moveTo>
                    <a:cubicBezTo>
                      <a:pt x="82" y="2"/>
                      <a:pt x="0" y="86"/>
                      <a:pt x="2" y="187"/>
                    </a:cubicBezTo>
                    <a:cubicBezTo>
                      <a:pt x="3" y="289"/>
                      <a:pt x="87" y="370"/>
                      <a:pt x="188" y="369"/>
                    </a:cubicBezTo>
                    <a:cubicBezTo>
                      <a:pt x="290" y="368"/>
                      <a:pt x="371" y="284"/>
                      <a:pt x="370" y="182"/>
                    </a:cubicBezTo>
                    <a:cubicBezTo>
                      <a:pt x="368" y="81"/>
                      <a:pt x="285" y="0"/>
                      <a:pt x="183" y="1"/>
                    </a:cubicBezTo>
                    <a:close/>
                    <a:moveTo>
                      <a:pt x="184" y="25"/>
                    </a:moveTo>
                    <a:cubicBezTo>
                      <a:pt x="211" y="25"/>
                      <a:pt x="237" y="31"/>
                      <a:pt x="260" y="43"/>
                    </a:cubicBezTo>
                    <a:cubicBezTo>
                      <a:pt x="235" y="84"/>
                      <a:pt x="235" y="84"/>
                      <a:pt x="235" y="84"/>
                    </a:cubicBezTo>
                    <a:cubicBezTo>
                      <a:pt x="220" y="77"/>
                      <a:pt x="203" y="73"/>
                      <a:pt x="186" y="73"/>
                    </a:cubicBezTo>
                    <a:cubicBezTo>
                      <a:pt x="168" y="73"/>
                      <a:pt x="151" y="77"/>
                      <a:pt x="137" y="84"/>
                    </a:cubicBezTo>
                    <a:cubicBezTo>
                      <a:pt x="112" y="43"/>
                      <a:pt x="112" y="43"/>
                      <a:pt x="112" y="43"/>
                    </a:cubicBezTo>
                    <a:cubicBezTo>
                      <a:pt x="133" y="32"/>
                      <a:pt x="158" y="25"/>
                      <a:pt x="184" y="25"/>
                    </a:cubicBezTo>
                    <a:close/>
                    <a:moveTo>
                      <a:pt x="85" y="234"/>
                    </a:moveTo>
                    <a:cubicBezTo>
                      <a:pt x="44" y="259"/>
                      <a:pt x="44" y="259"/>
                      <a:pt x="44" y="259"/>
                    </a:cubicBezTo>
                    <a:cubicBezTo>
                      <a:pt x="33" y="237"/>
                      <a:pt x="26" y="213"/>
                      <a:pt x="26" y="187"/>
                    </a:cubicBezTo>
                    <a:cubicBezTo>
                      <a:pt x="25" y="160"/>
                      <a:pt x="32" y="134"/>
                      <a:pt x="44" y="111"/>
                    </a:cubicBezTo>
                    <a:cubicBezTo>
                      <a:pt x="85" y="136"/>
                      <a:pt x="85" y="136"/>
                      <a:pt x="85" y="136"/>
                    </a:cubicBezTo>
                    <a:cubicBezTo>
                      <a:pt x="78" y="151"/>
                      <a:pt x="74" y="167"/>
                      <a:pt x="74" y="185"/>
                    </a:cubicBezTo>
                    <a:cubicBezTo>
                      <a:pt x="74" y="203"/>
                      <a:pt x="78" y="219"/>
                      <a:pt x="85" y="234"/>
                    </a:cubicBezTo>
                    <a:close/>
                    <a:moveTo>
                      <a:pt x="188" y="345"/>
                    </a:moveTo>
                    <a:cubicBezTo>
                      <a:pt x="161" y="345"/>
                      <a:pt x="135" y="339"/>
                      <a:pt x="112" y="327"/>
                    </a:cubicBezTo>
                    <a:cubicBezTo>
                      <a:pt x="137" y="286"/>
                      <a:pt x="137" y="286"/>
                      <a:pt x="137" y="286"/>
                    </a:cubicBezTo>
                    <a:cubicBezTo>
                      <a:pt x="151" y="293"/>
                      <a:pt x="168" y="297"/>
                      <a:pt x="186" y="297"/>
                    </a:cubicBezTo>
                    <a:cubicBezTo>
                      <a:pt x="203" y="297"/>
                      <a:pt x="220" y="293"/>
                      <a:pt x="235" y="286"/>
                    </a:cubicBezTo>
                    <a:cubicBezTo>
                      <a:pt x="260" y="327"/>
                      <a:pt x="260" y="327"/>
                      <a:pt x="260" y="327"/>
                    </a:cubicBezTo>
                    <a:cubicBezTo>
                      <a:pt x="238" y="338"/>
                      <a:pt x="214" y="345"/>
                      <a:pt x="188" y="345"/>
                    </a:cubicBezTo>
                    <a:close/>
                    <a:moveTo>
                      <a:pt x="186" y="273"/>
                    </a:moveTo>
                    <a:cubicBezTo>
                      <a:pt x="137" y="273"/>
                      <a:pt x="98" y="233"/>
                      <a:pt x="98" y="185"/>
                    </a:cubicBezTo>
                    <a:cubicBezTo>
                      <a:pt x="98" y="136"/>
                      <a:pt x="137" y="97"/>
                      <a:pt x="186" y="97"/>
                    </a:cubicBezTo>
                    <a:cubicBezTo>
                      <a:pt x="234" y="97"/>
                      <a:pt x="274" y="136"/>
                      <a:pt x="274" y="185"/>
                    </a:cubicBezTo>
                    <a:cubicBezTo>
                      <a:pt x="274" y="233"/>
                      <a:pt x="234" y="273"/>
                      <a:pt x="186" y="273"/>
                    </a:cubicBezTo>
                    <a:close/>
                    <a:moveTo>
                      <a:pt x="286" y="234"/>
                    </a:moveTo>
                    <a:cubicBezTo>
                      <a:pt x="294" y="219"/>
                      <a:pt x="298" y="203"/>
                      <a:pt x="298" y="185"/>
                    </a:cubicBezTo>
                    <a:cubicBezTo>
                      <a:pt x="298" y="167"/>
                      <a:pt x="294" y="151"/>
                      <a:pt x="286" y="136"/>
                    </a:cubicBezTo>
                    <a:cubicBezTo>
                      <a:pt x="328" y="111"/>
                      <a:pt x="328" y="111"/>
                      <a:pt x="328" y="111"/>
                    </a:cubicBezTo>
                    <a:cubicBezTo>
                      <a:pt x="339" y="133"/>
                      <a:pt x="345" y="157"/>
                      <a:pt x="346" y="183"/>
                    </a:cubicBezTo>
                    <a:cubicBezTo>
                      <a:pt x="346" y="210"/>
                      <a:pt x="340" y="236"/>
                      <a:pt x="328" y="259"/>
                    </a:cubicBezTo>
                    <a:lnTo>
                      <a:pt x="286" y="2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23"/>
              <p:cNvSpPr>
                <a:spLocks noEditPoints="1"/>
              </p:cNvSpPr>
              <p:nvPr/>
            </p:nvSpPr>
            <p:spPr bwMode="auto">
              <a:xfrm>
                <a:off x="5607375" y="3562825"/>
                <a:ext cx="587140" cy="587140"/>
              </a:xfrm>
              <a:custGeom>
                <a:avLst/>
                <a:gdLst>
                  <a:gd name="T0" fmla="*/ 192 w 384"/>
                  <a:gd name="T1" fmla="*/ 0 h 384"/>
                  <a:gd name="T2" fmla="*/ 0 w 384"/>
                  <a:gd name="T3" fmla="*/ 192 h 384"/>
                  <a:gd name="T4" fmla="*/ 192 w 384"/>
                  <a:gd name="T5" fmla="*/ 384 h 384"/>
                  <a:gd name="T6" fmla="*/ 384 w 384"/>
                  <a:gd name="T7" fmla="*/ 192 h 384"/>
                  <a:gd name="T8" fmla="*/ 192 w 384"/>
                  <a:gd name="T9" fmla="*/ 0 h 384"/>
                  <a:gd name="T10" fmla="*/ 192 w 384"/>
                  <a:gd name="T11" fmla="*/ 349 h 384"/>
                  <a:gd name="T12" fmla="*/ 35 w 384"/>
                  <a:gd name="T13" fmla="*/ 192 h 384"/>
                  <a:gd name="T14" fmla="*/ 192 w 384"/>
                  <a:gd name="T15" fmla="*/ 35 h 384"/>
                  <a:gd name="T16" fmla="*/ 349 w 384"/>
                  <a:gd name="T17" fmla="*/ 192 h 384"/>
                  <a:gd name="T18" fmla="*/ 192 w 384"/>
                  <a:gd name="T19" fmla="*/ 349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4">
                    <a:moveTo>
                      <a:pt x="192" y="0"/>
                    </a:moveTo>
                    <a:cubicBezTo>
                      <a:pt x="86" y="0"/>
                      <a:pt x="0" y="86"/>
                      <a:pt x="0" y="192"/>
                    </a:cubicBezTo>
                    <a:cubicBezTo>
                      <a:pt x="0" y="298"/>
                      <a:pt x="86" y="384"/>
                      <a:pt x="192" y="384"/>
                    </a:cubicBezTo>
                    <a:cubicBezTo>
                      <a:pt x="298" y="384"/>
                      <a:pt x="384" y="298"/>
                      <a:pt x="384" y="192"/>
                    </a:cubicBezTo>
                    <a:cubicBezTo>
                      <a:pt x="384" y="86"/>
                      <a:pt x="298" y="0"/>
                      <a:pt x="192" y="0"/>
                    </a:cubicBezTo>
                    <a:close/>
                    <a:moveTo>
                      <a:pt x="192" y="349"/>
                    </a:moveTo>
                    <a:cubicBezTo>
                      <a:pt x="105" y="349"/>
                      <a:pt x="35" y="278"/>
                      <a:pt x="35" y="192"/>
                    </a:cubicBezTo>
                    <a:cubicBezTo>
                      <a:pt x="35" y="105"/>
                      <a:pt x="105" y="35"/>
                      <a:pt x="192" y="35"/>
                    </a:cubicBezTo>
                    <a:cubicBezTo>
                      <a:pt x="278" y="35"/>
                      <a:pt x="349" y="105"/>
                      <a:pt x="349" y="192"/>
                    </a:cubicBezTo>
                    <a:cubicBezTo>
                      <a:pt x="349" y="278"/>
                      <a:pt x="278" y="349"/>
                      <a:pt x="192" y="34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5" name="Content Placeholder 2"/>
            <p:cNvSpPr txBox="1">
              <a:spLocks/>
            </p:cNvSpPr>
            <p:nvPr/>
          </p:nvSpPr>
          <p:spPr>
            <a:xfrm>
              <a:off x="4766526" y="4191040"/>
              <a:ext cx="1062183" cy="104772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7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79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909475" y="4366825"/>
            <a:ext cx="1211587" cy="1948146"/>
            <a:chOff x="6152258" y="3372697"/>
            <a:chExt cx="1148889" cy="1844102"/>
          </a:xfrm>
        </p:grpSpPr>
        <p:grpSp>
          <p:nvGrpSpPr>
            <p:cNvPr id="50" name="Group 49"/>
            <p:cNvGrpSpPr/>
            <p:nvPr/>
          </p:nvGrpSpPr>
          <p:grpSpPr>
            <a:xfrm>
              <a:off x="6433132" y="3372697"/>
              <a:ext cx="587140" cy="587140"/>
              <a:chOff x="6665323" y="3562825"/>
              <a:chExt cx="587140" cy="587140"/>
            </a:xfrm>
          </p:grpSpPr>
          <p:sp>
            <p:nvSpPr>
              <p:cNvPr id="18" name="Freeform 19"/>
              <p:cNvSpPr>
                <a:spLocks noEditPoints="1"/>
              </p:cNvSpPr>
              <p:nvPr/>
            </p:nvSpPr>
            <p:spPr bwMode="auto">
              <a:xfrm>
                <a:off x="6808144" y="3735126"/>
                <a:ext cx="301499" cy="242538"/>
              </a:xfrm>
              <a:custGeom>
                <a:avLst/>
                <a:gdLst>
                  <a:gd name="T0" fmla="*/ 393 w 400"/>
                  <a:gd name="T1" fmla="*/ 61 h 322"/>
                  <a:gd name="T2" fmla="*/ 300 w 400"/>
                  <a:gd name="T3" fmla="*/ 3 h 322"/>
                  <a:gd name="T4" fmla="*/ 286 w 400"/>
                  <a:gd name="T5" fmla="*/ 3 h 322"/>
                  <a:gd name="T6" fmla="*/ 200 w 400"/>
                  <a:gd name="T7" fmla="*/ 57 h 322"/>
                  <a:gd name="T8" fmla="*/ 113 w 400"/>
                  <a:gd name="T9" fmla="*/ 3 h 322"/>
                  <a:gd name="T10" fmla="*/ 100 w 400"/>
                  <a:gd name="T11" fmla="*/ 3 h 322"/>
                  <a:gd name="T12" fmla="*/ 6 w 400"/>
                  <a:gd name="T13" fmla="*/ 61 h 322"/>
                  <a:gd name="T14" fmla="*/ 0 w 400"/>
                  <a:gd name="T15" fmla="*/ 73 h 322"/>
                  <a:gd name="T16" fmla="*/ 0 w 400"/>
                  <a:gd name="T17" fmla="*/ 307 h 322"/>
                  <a:gd name="T18" fmla="*/ 6 w 400"/>
                  <a:gd name="T19" fmla="*/ 319 h 322"/>
                  <a:gd name="T20" fmla="*/ 20 w 400"/>
                  <a:gd name="T21" fmla="*/ 319 h 322"/>
                  <a:gd name="T22" fmla="*/ 106 w 400"/>
                  <a:gd name="T23" fmla="*/ 265 h 322"/>
                  <a:gd name="T24" fmla="*/ 193 w 400"/>
                  <a:gd name="T25" fmla="*/ 319 h 322"/>
                  <a:gd name="T26" fmla="*/ 207 w 400"/>
                  <a:gd name="T27" fmla="*/ 319 h 322"/>
                  <a:gd name="T28" fmla="*/ 293 w 400"/>
                  <a:gd name="T29" fmla="*/ 265 h 322"/>
                  <a:gd name="T30" fmla="*/ 380 w 400"/>
                  <a:gd name="T31" fmla="*/ 319 h 322"/>
                  <a:gd name="T32" fmla="*/ 387 w 400"/>
                  <a:gd name="T33" fmla="*/ 321 h 322"/>
                  <a:gd name="T34" fmla="*/ 393 w 400"/>
                  <a:gd name="T35" fmla="*/ 319 h 322"/>
                  <a:gd name="T36" fmla="*/ 400 w 400"/>
                  <a:gd name="T37" fmla="*/ 307 h 322"/>
                  <a:gd name="T38" fmla="*/ 400 w 400"/>
                  <a:gd name="T39" fmla="*/ 73 h 322"/>
                  <a:gd name="T40" fmla="*/ 393 w 400"/>
                  <a:gd name="T41" fmla="*/ 61 h 322"/>
                  <a:gd name="T42" fmla="*/ 93 w 400"/>
                  <a:gd name="T43" fmla="*/ 241 h 322"/>
                  <a:gd name="T44" fmla="*/ 26 w 400"/>
                  <a:gd name="T45" fmla="*/ 283 h 322"/>
                  <a:gd name="T46" fmla="*/ 26 w 400"/>
                  <a:gd name="T47" fmla="*/ 81 h 322"/>
                  <a:gd name="T48" fmla="*/ 93 w 400"/>
                  <a:gd name="T49" fmla="*/ 39 h 322"/>
                  <a:gd name="T50" fmla="*/ 93 w 400"/>
                  <a:gd name="T51" fmla="*/ 241 h 322"/>
                  <a:gd name="T52" fmla="*/ 187 w 400"/>
                  <a:gd name="T53" fmla="*/ 283 h 322"/>
                  <a:gd name="T54" fmla="*/ 119 w 400"/>
                  <a:gd name="T55" fmla="*/ 241 h 322"/>
                  <a:gd name="T56" fmla="*/ 119 w 400"/>
                  <a:gd name="T57" fmla="*/ 39 h 322"/>
                  <a:gd name="T58" fmla="*/ 187 w 400"/>
                  <a:gd name="T59" fmla="*/ 81 h 322"/>
                  <a:gd name="T60" fmla="*/ 187 w 400"/>
                  <a:gd name="T61" fmla="*/ 283 h 322"/>
                  <a:gd name="T62" fmla="*/ 280 w 400"/>
                  <a:gd name="T63" fmla="*/ 241 h 322"/>
                  <a:gd name="T64" fmla="*/ 213 w 400"/>
                  <a:gd name="T65" fmla="*/ 283 h 322"/>
                  <a:gd name="T66" fmla="*/ 213 w 400"/>
                  <a:gd name="T67" fmla="*/ 81 h 322"/>
                  <a:gd name="T68" fmla="*/ 280 w 400"/>
                  <a:gd name="T69" fmla="*/ 39 h 322"/>
                  <a:gd name="T70" fmla="*/ 280 w 400"/>
                  <a:gd name="T71" fmla="*/ 241 h 322"/>
                  <a:gd name="T72" fmla="*/ 374 w 400"/>
                  <a:gd name="T73" fmla="*/ 283 h 322"/>
                  <a:gd name="T74" fmla="*/ 306 w 400"/>
                  <a:gd name="T75" fmla="*/ 241 h 322"/>
                  <a:gd name="T76" fmla="*/ 306 w 400"/>
                  <a:gd name="T77" fmla="*/ 39 h 322"/>
                  <a:gd name="T78" fmla="*/ 374 w 400"/>
                  <a:gd name="T79" fmla="*/ 81 h 322"/>
                  <a:gd name="T80" fmla="*/ 374 w 400"/>
                  <a:gd name="T81" fmla="*/ 283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00" h="322">
                    <a:moveTo>
                      <a:pt x="393" y="61"/>
                    </a:moveTo>
                    <a:cubicBezTo>
                      <a:pt x="300" y="3"/>
                      <a:pt x="300" y="3"/>
                      <a:pt x="300" y="3"/>
                    </a:cubicBezTo>
                    <a:cubicBezTo>
                      <a:pt x="296" y="0"/>
                      <a:pt x="291" y="0"/>
                      <a:pt x="286" y="3"/>
                    </a:cubicBezTo>
                    <a:cubicBezTo>
                      <a:pt x="200" y="57"/>
                      <a:pt x="200" y="57"/>
                      <a:pt x="200" y="57"/>
                    </a:cubicBezTo>
                    <a:cubicBezTo>
                      <a:pt x="113" y="3"/>
                      <a:pt x="113" y="3"/>
                      <a:pt x="113" y="3"/>
                    </a:cubicBezTo>
                    <a:cubicBezTo>
                      <a:pt x="109" y="0"/>
                      <a:pt x="104" y="0"/>
                      <a:pt x="100" y="3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2" y="64"/>
                      <a:pt x="0" y="68"/>
                      <a:pt x="0" y="73"/>
                    </a:cubicBezTo>
                    <a:cubicBezTo>
                      <a:pt x="0" y="307"/>
                      <a:pt x="0" y="307"/>
                      <a:pt x="0" y="307"/>
                    </a:cubicBezTo>
                    <a:cubicBezTo>
                      <a:pt x="0" y="312"/>
                      <a:pt x="2" y="317"/>
                      <a:pt x="6" y="319"/>
                    </a:cubicBezTo>
                    <a:cubicBezTo>
                      <a:pt x="11" y="322"/>
                      <a:pt x="16" y="321"/>
                      <a:pt x="20" y="319"/>
                    </a:cubicBezTo>
                    <a:cubicBezTo>
                      <a:pt x="106" y="265"/>
                      <a:pt x="106" y="265"/>
                      <a:pt x="106" y="265"/>
                    </a:cubicBezTo>
                    <a:cubicBezTo>
                      <a:pt x="193" y="319"/>
                      <a:pt x="193" y="319"/>
                      <a:pt x="193" y="319"/>
                    </a:cubicBezTo>
                    <a:cubicBezTo>
                      <a:pt x="197" y="322"/>
                      <a:pt x="202" y="322"/>
                      <a:pt x="207" y="319"/>
                    </a:cubicBezTo>
                    <a:cubicBezTo>
                      <a:pt x="293" y="265"/>
                      <a:pt x="293" y="265"/>
                      <a:pt x="293" y="265"/>
                    </a:cubicBezTo>
                    <a:cubicBezTo>
                      <a:pt x="380" y="319"/>
                      <a:pt x="380" y="319"/>
                      <a:pt x="380" y="319"/>
                    </a:cubicBezTo>
                    <a:cubicBezTo>
                      <a:pt x="382" y="320"/>
                      <a:pt x="384" y="321"/>
                      <a:pt x="387" y="321"/>
                    </a:cubicBezTo>
                    <a:cubicBezTo>
                      <a:pt x="389" y="321"/>
                      <a:pt x="391" y="320"/>
                      <a:pt x="393" y="319"/>
                    </a:cubicBezTo>
                    <a:cubicBezTo>
                      <a:pt x="397" y="317"/>
                      <a:pt x="400" y="312"/>
                      <a:pt x="400" y="307"/>
                    </a:cubicBezTo>
                    <a:cubicBezTo>
                      <a:pt x="400" y="73"/>
                      <a:pt x="400" y="73"/>
                      <a:pt x="400" y="73"/>
                    </a:cubicBezTo>
                    <a:cubicBezTo>
                      <a:pt x="400" y="68"/>
                      <a:pt x="397" y="64"/>
                      <a:pt x="393" y="61"/>
                    </a:cubicBezTo>
                    <a:close/>
                    <a:moveTo>
                      <a:pt x="93" y="241"/>
                    </a:moveTo>
                    <a:cubicBezTo>
                      <a:pt x="26" y="283"/>
                      <a:pt x="26" y="283"/>
                      <a:pt x="26" y="283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93" y="39"/>
                      <a:pt x="93" y="39"/>
                      <a:pt x="93" y="39"/>
                    </a:cubicBezTo>
                    <a:lnTo>
                      <a:pt x="93" y="241"/>
                    </a:lnTo>
                    <a:close/>
                    <a:moveTo>
                      <a:pt x="187" y="283"/>
                    </a:moveTo>
                    <a:cubicBezTo>
                      <a:pt x="119" y="241"/>
                      <a:pt x="119" y="241"/>
                      <a:pt x="119" y="241"/>
                    </a:cubicBezTo>
                    <a:cubicBezTo>
                      <a:pt x="119" y="39"/>
                      <a:pt x="119" y="39"/>
                      <a:pt x="119" y="39"/>
                    </a:cubicBezTo>
                    <a:cubicBezTo>
                      <a:pt x="187" y="81"/>
                      <a:pt x="187" y="81"/>
                      <a:pt x="187" y="81"/>
                    </a:cubicBezTo>
                    <a:lnTo>
                      <a:pt x="187" y="283"/>
                    </a:lnTo>
                    <a:close/>
                    <a:moveTo>
                      <a:pt x="280" y="241"/>
                    </a:moveTo>
                    <a:cubicBezTo>
                      <a:pt x="213" y="283"/>
                      <a:pt x="213" y="283"/>
                      <a:pt x="213" y="283"/>
                    </a:cubicBezTo>
                    <a:cubicBezTo>
                      <a:pt x="213" y="81"/>
                      <a:pt x="213" y="81"/>
                      <a:pt x="213" y="81"/>
                    </a:cubicBezTo>
                    <a:cubicBezTo>
                      <a:pt x="280" y="39"/>
                      <a:pt x="280" y="39"/>
                      <a:pt x="280" y="39"/>
                    </a:cubicBezTo>
                    <a:lnTo>
                      <a:pt x="280" y="241"/>
                    </a:lnTo>
                    <a:close/>
                    <a:moveTo>
                      <a:pt x="374" y="283"/>
                    </a:moveTo>
                    <a:cubicBezTo>
                      <a:pt x="306" y="241"/>
                      <a:pt x="306" y="241"/>
                      <a:pt x="306" y="241"/>
                    </a:cubicBezTo>
                    <a:cubicBezTo>
                      <a:pt x="306" y="39"/>
                      <a:pt x="306" y="39"/>
                      <a:pt x="306" y="39"/>
                    </a:cubicBezTo>
                    <a:cubicBezTo>
                      <a:pt x="374" y="81"/>
                      <a:pt x="374" y="81"/>
                      <a:pt x="374" y="81"/>
                    </a:cubicBezTo>
                    <a:lnTo>
                      <a:pt x="374" y="28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23"/>
              <p:cNvSpPr>
                <a:spLocks noEditPoints="1"/>
              </p:cNvSpPr>
              <p:nvPr/>
            </p:nvSpPr>
            <p:spPr bwMode="auto">
              <a:xfrm>
                <a:off x="6665323" y="3562825"/>
                <a:ext cx="587140" cy="587140"/>
              </a:xfrm>
              <a:custGeom>
                <a:avLst/>
                <a:gdLst>
                  <a:gd name="T0" fmla="*/ 192 w 384"/>
                  <a:gd name="T1" fmla="*/ 0 h 384"/>
                  <a:gd name="T2" fmla="*/ 0 w 384"/>
                  <a:gd name="T3" fmla="*/ 192 h 384"/>
                  <a:gd name="T4" fmla="*/ 192 w 384"/>
                  <a:gd name="T5" fmla="*/ 384 h 384"/>
                  <a:gd name="T6" fmla="*/ 384 w 384"/>
                  <a:gd name="T7" fmla="*/ 192 h 384"/>
                  <a:gd name="T8" fmla="*/ 192 w 384"/>
                  <a:gd name="T9" fmla="*/ 0 h 384"/>
                  <a:gd name="T10" fmla="*/ 192 w 384"/>
                  <a:gd name="T11" fmla="*/ 349 h 384"/>
                  <a:gd name="T12" fmla="*/ 35 w 384"/>
                  <a:gd name="T13" fmla="*/ 192 h 384"/>
                  <a:gd name="T14" fmla="*/ 192 w 384"/>
                  <a:gd name="T15" fmla="*/ 35 h 384"/>
                  <a:gd name="T16" fmla="*/ 349 w 384"/>
                  <a:gd name="T17" fmla="*/ 192 h 384"/>
                  <a:gd name="T18" fmla="*/ 192 w 384"/>
                  <a:gd name="T19" fmla="*/ 349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4">
                    <a:moveTo>
                      <a:pt x="192" y="0"/>
                    </a:moveTo>
                    <a:cubicBezTo>
                      <a:pt x="86" y="0"/>
                      <a:pt x="0" y="86"/>
                      <a:pt x="0" y="192"/>
                    </a:cubicBezTo>
                    <a:cubicBezTo>
                      <a:pt x="0" y="298"/>
                      <a:pt x="86" y="384"/>
                      <a:pt x="192" y="384"/>
                    </a:cubicBezTo>
                    <a:cubicBezTo>
                      <a:pt x="298" y="384"/>
                      <a:pt x="384" y="298"/>
                      <a:pt x="384" y="192"/>
                    </a:cubicBezTo>
                    <a:cubicBezTo>
                      <a:pt x="384" y="86"/>
                      <a:pt x="298" y="0"/>
                      <a:pt x="192" y="0"/>
                    </a:cubicBezTo>
                    <a:close/>
                    <a:moveTo>
                      <a:pt x="192" y="349"/>
                    </a:moveTo>
                    <a:cubicBezTo>
                      <a:pt x="105" y="349"/>
                      <a:pt x="35" y="278"/>
                      <a:pt x="35" y="192"/>
                    </a:cubicBezTo>
                    <a:cubicBezTo>
                      <a:pt x="35" y="105"/>
                      <a:pt x="105" y="35"/>
                      <a:pt x="192" y="35"/>
                    </a:cubicBezTo>
                    <a:cubicBezTo>
                      <a:pt x="278" y="35"/>
                      <a:pt x="349" y="105"/>
                      <a:pt x="349" y="192"/>
                    </a:cubicBezTo>
                    <a:cubicBezTo>
                      <a:pt x="349" y="278"/>
                      <a:pt x="278" y="349"/>
                      <a:pt x="192" y="34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Content Placeholder 2"/>
            <p:cNvSpPr txBox="1">
              <a:spLocks/>
            </p:cNvSpPr>
            <p:nvPr/>
          </p:nvSpPr>
          <p:spPr>
            <a:xfrm>
              <a:off x="6152258" y="4169071"/>
              <a:ext cx="1148889" cy="104772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7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79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9543880" y="4370703"/>
            <a:ext cx="1150628" cy="1944267"/>
            <a:chOff x="7560390" y="3375849"/>
            <a:chExt cx="1091087" cy="1840431"/>
          </a:xfrm>
        </p:grpSpPr>
        <p:grpSp>
          <p:nvGrpSpPr>
            <p:cNvPr id="51" name="Group 50"/>
            <p:cNvGrpSpPr/>
            <p:nvPr/>
          </p:nvGrpSpPr>
          <p:grpSpPr>
            <a:xfrm>
              <a:off x="7812360" y="3375849"/>
              <a:ext cx="587140" cy="587140"/>
              <a:chOff x="7740352" y="3562825"/>
              <a:chExt cx="587140" cy="587140"/>
            </a:xfrm>
          </p:grpSpPr>
          <p:sp>
            <p:nvSpPr>
              <p:cNvPr id="42" name="Freeform 23"/>
              <p:cNvSpPr>
                <a:spLocks noEditPoints="1"/>
              </p:cNvSpPr>
              <p:nvPr/>
            </p:nvSpPr>
            <p:spPr bwMode="auto">
              <a:xfrm>
                <a:off x="7740352" y="3562825"/>
                <a:ext cx="587140" cy="587140"/>
              </a:xfrm>
              <a:custGeom>
                <a:avLst/>
                <a:gdLst>
                  <a:gd name="T0" fmla="*/ 192 w 384"/>
                  <a:gd name="T1" fmla="*/ 0 h 384"/>
                  <a:gd name="T2" fmla="*/ 0 w 384"/>
                  <a:gd name="T3" fmla="*/ 192 h 384"/>
                  <a:gd name="T4" fmla="*/ 192 w 384"/>
                  <a:gd name="T5" fmla="*/ 384 h 384"/>
                  <a:gd name="T6" fmla="*/ 384 w 384"/>
                  <a:gd name="T7" fmla="*/ 192 h 384"/>
                  <a:gd name="T8" fmla="*/ 192 w 384"/>
                  <a:gd name="T9" fmla="*/ 0 h 384"/>
                  <a:gd name="T10" fmla="*/ 192 w 384"/>
                  <a:gd name="T11" fmla="*/ 349 h 384"/>
                  <a:gd name="T12" fmla="*/ 35 w 384"/>
                  <a:gd name="T13" fmla="*/ 192 h 384"/>
                  <a:gd name="T14" fmla="*/ 192 w 384"/>
                  <a:gd name="T15" fmla="*/ 35 h 384"/>
                  <a:gd name="T16" fmla="*/ 349 w 384"/>
                  <a:gd name="T17" fmla="*/ 192 h 384"/>
                  <a:gd name="T18" fmla="*/ 192 w 384"/>
                  <a:gd name="T19" fmla="*/ 349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4">
                    <a:moveTo>
                      <a:pt x="192" y="0"/>
                    </a:moveTo>
                    <a:cubicBezTo>
                      <a:pt x="86" y="0"/>
                      <a:pt x="0" y="86"/>
                      <a:pt x="0" y="192"/>
                    </a:cubicBezTo>
                    <a:cubicBezTo>
                      <a:pt x="0" y="298"/>
                      <a:pt x="86" y="384"/>
                      <a:pt x="192" y="384"/>
                    </a:cubicBezTo>
                    <a:cubicBezTo>
                      <a:pt x="298" y="384"/>
                      <a:pt x="384" y="298"/>
                      <a:pt x="384" y="192"/>
                    </a:cubicBezTo>
                    <a:cubicBezTo>
                      <a:pt x="384" y="86"/>
                      <a:pt x="298" y="0"/>
                      <a:pt x="192" y="0"/>
                    </a:cubicBezTo>
                    <a:close/>
                    <a:moveTo>
                      <a:pt x="192" y="349"/>
                    </a:moveTo>
                    <a:cubicBezTo>
                      <a:pt x="105" y="349"/>
                      <a:pt x="35" y="278"/>
                      <a:pt x="35" y="192"/>
                    </a:cubicBezTo>
                    <a:cubicBezTo>
                      <a:pt x="35" y="105"/>
                      <a:pt x="105" y="35"/>
                      <a:pt x="192" y="35"/>
                    </a:cubicBezTo>
                    <a:cubicBezTo>
                      <a:pt x="278" y="35"/>
                      <a:pt x="349" y="105"/>
                      <a:pt x="349" y="192"/>
                    </a:cubicBezTo>
                    <a:cubicBezTo>
                      <a:pt x="349" y="278"/>
                      <a:pt x="278" y="349"/>
                      <a:pt x="192" y="34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27"/>
              <p:cNvSpPr>
                <a:spLocks noEditPoints="1"/>
              </p:cNvSpPr>
              <p:nvPr/>
            </p:nvSpPr>
            <p:spPr bwMode="auto">
              <a:xfrm>
                <a:off x="7931746" y="3722078"/>
                <a:ext cx="204352" cy="268635"/>
              </a:xfrm>
              <a:custGeom>
                <a:avLst/>
                <a:gdLst>
                  <a:gd name="T0" fmla="*/ 96 w 256"/>
                  <a:gd name="T1" fmla="*/ 48 h 336"/>
                  <a:gd name="T2" fmla="*/ 48 w 256"/>
                  <a:gd name="T3" fmla="*/ 0 h 336"/>
                  <a:gd name="T4" fmla="*/ 0 w 256"/>
                  <a:gd name="T5" fmla="*/ 48 h 336"/>
                  <a:gd name="T6" fmla="*/ 29 w 256"/>
                  <a:gd name="T7" fmla="*/ 92 h 336"/>
                  <a:gd name="T8" fmla="*/ 29 w 256"/>
                  <a:gd name="T9" fmla="*/ 244 h 336"/>
                  <a:gd name="T10" fmla="*/ 0 w 256"/>
                  <a:gd name="T11" fmla="*/ 288 h 336"/>
                  <a:gd name="T12" fmla="*/ 48 w 256"/>
                  <a:gd name="T13" fmla="*/ 336 h 336"/>
                  <a:gd name="T14" fmla="*/ 96 w 256"/>
                  <a:gd name="T15" fmla="*/ 288 h 336"/>
                  <a:gd name="T16" fmla="*/ 67 w 256"/>
                  <a:gd name="T17" fmla="*/ 244 h 336"/>
                  <a:gd name="T18" fmla="*/ 67 w 256"/>
                  <a:gd name="T19" fmla="*/ 92 h 336"/>
                  <a:gd name="T20" fmla="*/ 96 w 256"/>
                  <a:gd name="T21" fmla="*/ 48 h 336"/>
                  <a:gd name="T22" fmla="*/ 75 w 256"/>
                  <a:gd name="T23" fmla="*/ 288 h 336"/>
                  <a:gd name="T24" fmla="*/ 48 w 256"/>
                  <a:gd name="T25" fmla="*/ 316 h 336"/>
                  <a:gd name="T26" fmla="*/ 20 w 256"/>
                  <a:gd name="T27" fmla="*/ 288 h 336"/>
                  <a:gd name="T28" fmla="*/ 48 w 256"/>
                  <a:gd name="T29" fmla="*/ 260 h 336"/>
                  <a:gd name="T30" fmla="*/ 75 w 256"/>
                  <a:gd name="T31" fmla="*/ 288 h 336"/>
                  <a:gd name="T32" fmla="*/ 48 w 256"/>
                  <a:gd name="T33" fmla="*/ 76 h 336"/>
                  <a:gd name="T34" fmla="*/ 20 w 256"/>
                  <a:gd name="T35" fmla="*/ 48 h 336"/>
                  <a:gd name="T36" fmla="*/ 48 w 256"/>
                  <a:gd name="T37" fmla="*/ 20 h 336"/>
                  <a:gd name="T38" fmla="*/ 75 w 256"/>
                  <a:gd name="T39" fmla="*/ 48 h 336"/>
                  <a:gd name="T40" fmla="*/ 48 w 256"/>
                  <a:gd name="T41" fmla="*/ 76 h 336"/>
                  <a:gd name="T42" fmla="*/ 227 w 256"/>
                  <a:gd name="T43" fmla="*/ 244 h 336"/>
                  <a:gd name="T44" fmla="*/ 227 w 256"/>
                  <a:gd name="T45" fmla="*/ 92 h 336"/>
                  <a:gd name="T46" fmla="*/ 256 w 256"/>
                  <a:gd name="T47" fmla="*/ 48 h 336"/>
                  <a:gd name="T48" fmla="*/ 208 w 256"/>
                  <a:gd name="T49" fmla="*/ 0 h 336"/>
                  <a:gd name="T50" fmla="*/ 160 w 256"/>
                  <a:gd name="T51" fmla="*/ 48 h 336"/>
                  <a:gd name="T52" fmla="*/ 189 w 256"/>
                  <a:gd name="T53" fmla="*/ 92 h 336"/>
                  <a:gd name="T54" fmla="*/ 189 w 256"/>
                  <a:gd name="T55" fmla="*/ 244 h 336"/>
                  <a:gd name="T56" fmla="*/ 160 w 256"/>
                  <a:gd name="T57" fmla="*/ 288 h 336"/>
                  <a:gd name="T58" fmla="*/ 208 w 256"/>
                  <a:gd name="T59" fmla="*/ 336 h 336"/>
                  <a:gd name="T60" fmla="*/ 256 w 256"/>
                  <a:gd name="T61" fmla="*/ 288 h 336"/>
                  <a:gd name="T62" fmla="*/ 227 w 256"/>
                  <a:gd name="T63" fmla="*/ 244 h 336"/>
                  <a:gd name="T64" fmla="*/ 180 w 256"/>
                  <a:gd name="T65" fmla="*/ 48 h 336"/>
                  <a:gd name="T66" fmla="*/ 208 w 256"/>
                  <a:gd name="T67" fmla="*/ 20 h 336"/>
                  <a:gd name="T68" fmla="*/ 235 w 256"/>
                  <a:gd name="T69" fmla="*/ 48 h 336"/>
                  <a:gd name="T70" fmla="*/ 208 w 256"/>
                  <a:gd name="T71" fmla="*/ 76 h 336"/>
                  <a:gd name="T72" fmla="*/ 180 w 256"/>
                  <a:gd name="T73" fmla="*/ 48 h 336"/>
                  <a:gd name="T74" fmla="*/ 208 w 256"/>
                  <a:gd name="T75" fmla="*/ 316 h 336"/>
                  <a:gd name="T76" fmla="*/ 180 w 256"/>
                  <a:gd name="T77" fmla="*/ 288 h 336"/>
                  <a:gd name="T78" fmla="*/ 208 w 256"/>
                  <a:gd name="T79" fmla="*/ 260 h 336"/>
                  <a:gd name="T80" fmla="*/ 235 w 256"/>
                  <a:gd name="T81" fmla="*/ 288 h 336"/>
                  <a:gd name="T82" fmla="*/ 208 w 256"/>
                  <a:gd name="T83" fmla="*/ 31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6" h="336">
                    <a:moveTo>
                      <a:pt x="96" y="48"/>
                    </a:moveTo>
                    <a:cubicBezTo>
                      <a:pt x="96" y="21"/>
                      <a:pt x="74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ubicBezTo>
                      <a:pt x="0" y="68"/>
                      <a:pt x="12" y="85"/>
                      <a:pt x="29" y="92"/>
                    </a:cubicBezTo>
                    <a:cubicBezTo>
                      <a:pt x="29" y="244"/>
                      <a:pt x="29" y="244"/>
                      <a:pt x="29" y="244"/>
                    </a:cubicBezTo>
                    <a:cubicBezTo>
                      <a:pt x="12" y="251"/>
                      <a:pt x="0" y="268"/>
                      <a:pt x="0" y="288"/>
                    </a:cubicBezTo>
                    <a:cubicBezTo>
                      <a:pt x="0" y="314"/>
                      <a:pt x="21" y="336"/>
                      <a:pt x="48" y="336"/>
                    </a:cubicBezTo>
                    <a:cubicBezTo>
                      <a:pt x="74" y="336"/>
                      <a:pt x="96" y="314"/>
                      <a:pt x="96" y="288"/>
                    </a:cubicBezTo>
                    <a:cubicBezTo>
                      <a:pt x="96" y="268"/>
                      <a:pt x="84" y="251"/>
                      <a:pt x="67" y="244"/>
                    </a:cubicBezTo>
                    <a:cubicBezTo>
                      <a:pt x="67" y="92"/>
                      <a:pt x="67" y="92"/>
                      <a:pt x="67" y="92"/>
                    </a:cubicBezTo>
                    <a:cubicBezTo>
                      <a:pt x="84" y="85"/>
                      <a:pt x="96" y="68"/>
                      <a:pt x="96" y="48"/>
                    </a:cubicBezTo>
                    <a:close/>
                    <a:moveTo>
                      <a:pt x="75" y="288"/>
                    </a:moveTo>
                    <a:cubicBezTo>
                      <a:pt x="75" y="303"/>
                      <a:pt x="63" y="316"/>
                      <a:pt x="48" y="316"/>
                    </a:cubicBezTo>
                    <a:cubicBezTo>
                      <a:pt x="32" y="316"/>
                      <a:pt x="20" y="303"/>
                      <a:pt x="20" y="288"/>
                    </a:cubicBezTo>
                    <a:cubicBezTo>
                      <a:pt x="20" y="273"/>
                      <a:pt x="32" y="260"/>
                      <a:pt x="48" y="260"/>
                    </a:cubicBezTo>
                    <a:cubicBezTo>
                      <a:pt x="63" y="260"/>
                      <a:pt x="75" y="273"/>
                      <a:pt x="75" y="288"/>
                    </a:cubicBezTo>
                    <a:close/>
                    <a:moveTo>
                      <a:pt x="48" y="76"/>
                    </a:moveTo>
                    <a:cubicBezTo>
                      <a:pt x="32" y="76"/>
                      <a:pt x="20" y="63"/>
                      <a:pt x="20" y="48"/>
                    </a:cubicBezTo>
                    <a:cubicBezTo>
                      <a:pt x="20" y="33"/>
                      <a:pt x="32" y="20"/>
                      <a:pt x="48" y="20"/>
                    </a:cubicBezTo>
                    <a:cubicBezTo>
                      <a:pt x="63" y="20"/>
                      <a:pt x="75" y="33"/>
                      <a:pt x="75" y="48"/>
                    </a:cubicBezTo>
                    <a:cubicBezTo>
                      <a:pt x="75" y="63"/>
                      <a:pt x="63" y="76"/>
                      <a:pt x="48" y="76"/>
                    </a:cubicBezTo>
                    <a:close/>
                    <a:moveTo>
                      <a:pt x="227" y="244"/>
                    </a:moveTo>
                    <a:cubicBezTo>
                      <a:pt x="227" y="92"/>
                      <a:pt x="227" y="92"/>
                      <a:pt x="227" y="92"/>
                    </a:cubicBezTo>
                    <a:cubicBezTo>
                      <a:pt x="244" y="85"/>
                      <a:pt x="256" y="68"/>
                      <a:pt x="256" y="48"/>
                    </a:cubicBezTo>
                    <a:cubicBezTo>
                      <a:pt x="256" y="21"/>
                      <a:pt x="234" y="0"/>
                      <a:pt x="208" y="0"/>
                    </a:cubicBezTo>
                    <a:cubicBezTo>
                      <a:pt x="181" y="0"/>
                      <a:pt x="160" y="21"/>
                      <a:pt x="160" y="48"/>
                    </a:cubicBezTo>
                    <a:cubicBezTo>
                      <a:pt x="160" y="68"/>
                      <a:pt x="172" y="85"/>
                      <a:pt x="189" y="92"/>
                    </a:cubicBezTo>
                    <a:cubicBezTo>
                      <a:pt x="189" y="244"/>
                      <a:pt x="189" y="244"/>
                      <a:pt x="189" y="244"/>
                    </a:cubicBezTo>
                    <a:cubicBezTo>
                      <a:pt x="172" y="251"/>
                      <a:pt x="160" y="268"/>
                      <a:pt x="160" y="288"/>
                    </a:cubicBezTo>
                    <a:cubicBezTo>
                      <a:pt x="160" y="314"/>
                      <a:pt x="181" y="336"/>
                      <a:pt x="208" y="336"/>
                    </a:cubicBezTo>
                    <a:cubicBezTo>
                      <a:pt x="234" y="336"/>
                      <a:pt x="256" y="314"/>
                      <a:pt x="256" y="288"/>
                    </a:cubicBezTo>
                    <a:cubicBezTo>
                      <a:pt x="256" y="268"/>
                      <a:pt x="244" y="251"/>
                      <a:pt x="227" y="244"/>
                    </a:cubicBezTo>
                    <a:close/>
                    <a:moveTo>
                      <a:pt x="180" y="48"/>
                    </a:moveTo>
                    <a:cubicBezTo>
                      <a:pt x="180" y="33"/>
                      <a:pt x="192" y="20"/>
                      <a:pt x="208" y="20"/>
                    </a:cubicBezTo>
                    <a:cubicBezTo>
                      <a:pt x="223" y="20"/>
                      <a:pt x="235" y="33"/>
                      <a:pt x="235" y="48"/>
                    </a:cubicBezTo>
                    <a:cubicBezTo>
                      <a:pt x="235" y="63"/>
                      <a:pt x="223" y="76"/>
                      <a:pt x="208" y="76"/>
                    </a:cubicBezTo>
                    <a:cubicBezTo>
                      <a:pt x="192" y="76"/>
                      <a:pt x="180" y="63"/>
                      <a:pt x="180" y="48"/>
                    </a:cubicBezTo>
                    <a:close/>
                    <a:moveTo>
                      <a:pt x="208" y="316"/>
                    </a:moveTo>
                    <a:cubicBezTo>
                      <a:pt x="192" y="316"/>
                      <a:pt x="180" y="303"/>
                      <a:pt x="180" y="288"/>
                    </a:cubicBezTo>
                    <a:cubicBezTo>
                      <a:pt x="180" y="273"/>
                      <a:pt x="192" y="260"/>
                      <a:pt x="208" y="260"/>
                    </a:cubicBezTo>
                    <a:cubicBezTo>
                      <a:pt x="223" y="260"/>
                      <a:pt x="235" y="273"/>
                      <a:pt x="235" y="288"/>
                    </a:cubicBezTo>
                    <a:cubicBezTo>
                      <a:pt x="235" y="303"/>
                      <a:pt x="223" y="316"/>
                      <a:pt x="208" y="31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Content Placeholder 2"/>
            <p:cNvSpPr txBox="1">
              <a:spLocks/>
            </p:cNvSpPr>
            <p:nvPr/>
          </p:nvSpPr>
          <p:spPr>
            <a:xfrm>
              <a:off x="7560390" y="4168551"/>
              <a:ext cx="1091087" cy="104772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7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79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438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 animBg="1"/>
          <p:bldP spid="56" grpId="0"/>
          <p:bldP spid="57" grpId="0" build="p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 animBg="1"/>
          <p:bldP spid="56" grpId="0"/>
          <p:bldP spid="57" grpId="0" build="p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70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6989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6285359" y="622870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-14159" y="3737828"/>
            <a:ext cx="8588658" cy="2996850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293183" y="497976"/>
            <a:ext cx="8564862" cy="2997812"/>
          </a:xfrm>
          <a:prstGeom prst="rect">
            <a:avLst/>
          </a:prstGeom>
          <a:blipFill dpi="0" rotWithShape="1">
            <a:blip r:embed="rId4" cstate="print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-10455" y="497977"/>
            <a:ext cx="4575966" cy="2997813"/>
            <a:chOff x="-7985" y="901147"/>
            <a:chExt cx="3255024" cy="2131459"/>
          </a:xfrm>
        </p:grpSpPr>
        <p:grpSp>
          <p:nvGrpSpPr>
            <p:cNvPr id="3" name="Group 41"/>
            <p:cNvGrpSpPr/>
            <p:nvPr/>
          </p:nvGrpSpPr>
          <p:grpSpPr>
            <a:xfrm>
              <a:off x="-7985" y="901147"/>
              <a:ext cx="3059976" cy="2131459"/>
              <a:chOff x="3189432" y="1419609"/>
              <a:chExt cx="4204043" cy="2131459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3" name="Rectangle 12"/>
              <p:cNvSpPr/>
              <p:nvPr/>
            </p:nvSpPr>
            <p:spPr>
              <a:xfrm>
                <a:off x="3189432" y="1419609"/>
                <a:ext cx="4204043" cy="213145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478">
                  <a:lnSpc>
                    <a:spcPct val="150000"/>
                  </a:lnSpc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95126" y="2403919"/>
                <a:ext cx="3192655" cy="786969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pPr algn="just" defTabSz="1450478">
                  <a:lnSpc>
                    <a:spcPct val="150000"/>
                  </a:lnSpc>
                  <a:defRPr/>
                </a:pPr>
                <a:r>
                  <a:rPr lang="zh-CN" altLang="en-US" sz="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7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723494" y="1594549"/>
                <a:ext cx="3135919" cy="722049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pPr algn="ctr"/>
                <a:r>
                  <a:rPr lang="en-US" altLang="zh-CN" sz="65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$350</a:t>
                </a:r>
                <a:r>
                  <a:rPr lang="en-US" altLang="zh-CN" sz="4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.00</a:t>
                </a:r>
                <a:endParaRPr lang="en-US" altLang="zh-CN" sz="65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Isosceles Triangle 11"/>
            <p:cNvSpPr/>
            <p:nvPr/>
          </p:nvSpPr>
          <p:spPr>
            <a:xfrm rot="5400000">
              <a:off x="2918467" y="1869225"/>
              <a:ext cx="461842" cy="195302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lnSpc>
                  <a:spcPct val="150000"/>
                </a:lnSpc>
                <a:defRPr/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9"/>
          <p:cNvGrpSpPr/>
          <p:nvPr/>
        </p:nvGrpSpPr>
        <p:grpSpPr>
          <a:xfrm>
            <a:off x="8283402" y="3737829"/>
            <a:ext cx="4574644" cy="2997035"/>
            <a:chOff x="-201446" y="901147"/>
            <a:chExt cx="3253437" cy="2131459"/>
          </a:xfrm>
          <a:solidFill>
            <a:schemeClr val="accent2"/>
          </a:solidFill>
        </p:grpSpPr>
        <p:grpSp>
          <p:nvGrpSpPr>
            <p:cNvPr id="33" name="Group 41"/>
            <p:cNvGrpSpPr/>
            <p:nvPr/>
          </p:nvGrpSpPr>
          <p:grpSpPr>
            <a:xfrm>
              <a:off x="-7985" y="901147"/>
              <a:ext cx="3059976" cy="2131459"/>
              <a:chOff x="3189432" y="1419609"/>
              <a:chExt cx="4204043" cy="2131459"/>
            </a:xfrm>
            <a:grpFill/>
          </p:grpSpPr>
          <p:sp>
            <p:nvSpPr>
              <p:cNvPr id="35" name="Rectangle 34"/>
              <p:cNvSpPr/>
              <p:nvPr/>
            </p:nvSpPr>
            <p:spPr>
              <a:xfrm>
                <a:off x="3189432" y="1419609"/>
                <a:ext cx="4204043" cy="2131459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478">
                  <a:lnSpc>
                    <a:spcPct val="150000"/>
                  </a:lnSpc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742162" y="2403919"/>
                <a:ext cx="3128750" cy="787173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pPr algn="just" defTabSz="1450478">
                  <a:lnSpc>
                    <a:spcPct val="150000"/>
                  </a:lnSpc>
                  <a:defRPr/>
                </a:pPr>
                <a:r>
                  <a:rPr lang="zh-CN" altLang="en-US" sz="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altLang="zh-CN" sz="7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657078" y="1594445"/>
                <a:ext cx="3298918" cy="722237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pPr algn="ctr"/>
                <a:r>
                  <a:rPr lang="en-US" altLang="zh-CN" sz="65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$550</a:t>
                </a:r>
                <a:r>
                  <a:rPr lang="en-US" altLang="zh-CN" sz="4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.00</a:t>
                </a:r>
                <a:endParaRPr lang="en-US" altLang="zh-CN" sz="65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4" name="Isosceles Triangle 33"/>
            <p:cNvSpPr/>
            <p:nvPr/>
          </p:nvSpPr>
          <p:spPr>
            <a:xfrm rot="16200000">
              <a:off x="-334350" y="1869354"/>
              <a:ext cx="460856" cy="1950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lnSpc>
                  <a:spcPct val="150000"/>
                </a:lnSpc>
                <a:defRPr/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018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7054431" y="1539283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759427" y="1478798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7054431" y="2802499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759427" y="2742014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7054431" y="4065715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759427" y="4005230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7054431" y="5328931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759427" y="5268446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3189015" y="1719029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1341233" y="3277771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2183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999373" y="1793825"/>
            <a:ext cx="7796260" cy="20391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等腰三角形 5"/>
          <p:cNvSpPr/>
          <p:nvPr/>
        </p:nvSpPr>
        <p:spPr>
          <a:xfrm rot="5400000">
            <a:off x="1554138" y="1505304"/>
            <a:ext cx="2039145" cy="2616185"/>
          </a:xfrm>
          <a:custGeom>
            <a:avLst/>
            <a:gdLst/>
            <a:ahLst/>
            <a:cxnLst/>
            <a:rect l="l" t="t" r="r" b="b"/>
            <a:pathLst>
              <a:path w="1450218" h="1860602">
                <a:moveTo>
                  <a:pt x="0" y="1860602"/>
                </a:moveTo>
                <a:lnTo>
                  <a:pt x="0" y="132410"/>
                </a:lnTo>
                <a:lnTo>
                  <a:pt x="582757" y="132410"/>
                </a:lnTo>
                <a:lnTo>
                  <a:pt x="725109" y="0"/>
                </a:lnTo>
                <a:lnTo>
                  <a:pt x="867461" y="132410"/>
                </a:lnTo>
                <a:lnTo>
                  <a:pt x="1450218" y="132410"/>
                </a:lnTo>
                <a:lnTo>
                  <a:pt x="1450218" y="18606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03657" y="2598615"/>
            <a:ext cx="629977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65311" y="2542595"/>
            <a:ext cx="12306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spc="422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800" spc="422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265619" y="4288656"/>
            <a:ext cx="7796260" cy="20391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等腰三角形 30"/>
          <p:cNvSpPr/>
          <p:nvPr/>
        </p:nvSpPr>
        <p:spPr>
          <a:xfrm rot="16200000" flipH="1">
            <a:off x="9467968" y="4000134"/>
            <a:ext cx="2039145" cy="2616185"/>
          </a:xfrm>
          <a:custGeom>
            <a:avLst/>
            <a:gdLst/>
            <a:ahLst/>
            <a:cxnLst/>
            <a:rect l="l" t="t" r="r" b="b"/>
            <a:pathLst>
              <a:path w="1450218" h="1860602">
                <a:moveTo>
                  <a:pt x="0" y="132410"/>
                </a:moveTo>
                <a:lnTo>
                  <a:pt x="0" y="1860602"/>
                </a:lnTo>
                <a:lnTo>
                  <a:pt x="1450218" y="1860602"/>
                </a:lnTo>
                <a:lnTo>
                  <a:pt x="1450218" y="132410"/>
                </a:lnTo>
                <a:lnTo>
                  <a:pt x="867461" y="132410"/>
                </a:lnTo>
                <a:lnTo>
                  <a:pt x="725109" y="0"/>
                </a:lnTo>
                <a:lnTo>
                  <a:pt x="582757" y="13241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965322" y="5037425"/>
            <a:ext cx="12306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spc="422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800" spc="422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71938" y="5028531"/>
            <a:ext cx="6586124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1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30" grpId="0"/>
      <p:bldP spid="31" grpId="0" animBg="1"/>
      <p:bldP spid="32" grpId="0" animBg="1"/>
      <p:bldP spid="33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61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057400" y="2968253"/>
            <a:ext cx="8743950" cy="176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1500" b="1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</a:t>
            </a:r>
            <a:endParaRPr lang="zh-CN" altLang="en-US" sz="80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133850" y="4680348"/>
            <a:ext cx="459105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33380497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0">
        <p15:prstTrans prst="curtains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9" grpId="1"/>
      <p:bldP spid="11" grpId="0"/>
      <p:bldP spid="1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414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45766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2" grpId="0" animBg="1"/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707" y="199"/>
            <a:ext cx="12857339" cy="7232253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07" y="199"/>
            <a:ext cx="6185363" cy="7232253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17677" y="1496871"/>
            <a:ext cx="4696209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9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07" y="6774858"/>
            <a:ext cx="6185363" cy="4575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717625" y="759157"/>
            <a:ext cx="1825821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4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$350</a:t>
            </a:r>
            <a:r>
              <a:rPr lang="en-US" altLang="zh-CN" sz="32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.00</a:t>
            </a:r>
            <a:endParaRPr lang="en-US" altLang="zh-CN" sz="44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717676" y="1450028"/>
            <a:ext cx="1214036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ight Triangle 42"/>
          <p:cNvSpPr/>
          <p:nvPr/>
        </p:nvSpPr>
        <p:spPr>
          <a:xfrm rot="18900000">
            <a:off x="2728427" y="-363646"/>
            <a:ext cx="729923" cy="727691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" name="Group 37"/>
          <p:cNvGrpSpPr>
            <a:grpSpLocks/>
          </p:cNvGrpSpPr>
          <p:nvPr/>
        </p:nvGrpSpPr>
        <p:grpSpPr bwMode="auto">
          <a:xfrm>
            <a:off x="679290" y="2968995"/>
            <a:ext cx="4819270" cy="986623"/>
            <a:chOff x="466617" y="212055"/>
            <a:chExt cx="3428150" cy="723451"/>
          </a:xfrm>
        </p:grpSpPr>
        <p:sp>
          <p:nvSpPr>
            <p:cNvPr id="19474" name="TextBox 11"/>
            <p:cNvSpPr txBox="1">
              <a:spLocks noChangeArrowheads="1"/>
            </p:cNvSpPr>
            <p:nvPr/>
          </p:nvSpPr>
          <p:spPr bwMode="auto">
            <a:xfrm>
              <a:off x="1244845" y="254546"/>
              <a:ext cx="766271" cy="157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399" dirty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添加相关标题</a:t>
              </a:r>
              <a:endParaRPr lang="en-US" altLang="zh-CN" sz="10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5" name="TextBox 12"/>
            <p:cNvSpPr txBox="1">
              <a:spLocks noChangeArrowheads="1"/>
            </p:cNvSpPr>
            <p:nvPr/>
          </p:nvSpPr>
          <p:spPr bwMode="auto">
            <a:xfrm>
              <a:off x="1244844" y="432351"/>
              <a:ext cx="2649923" cy="43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1285657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799" dirty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799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466617" y="212055"/>
              <a:ext cx="724056" cy="72345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450478">
                <a:lnSpc>
                  <a:spcPct val="150000"/>
                </a:lnSpc>
                <a:defRPr/>
              </a:pPr>
              <a:r>
                <a:rPr lang="en-US" sz="23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15" name="Group 42"/>
          <p:cNvGrpSpPr>
            <a:grpSpLocks/>
          </p:cNvGrpSpPr>
          <p:nvPr/>
        </p:nvGrpSpPr>
        <p:grpSpPr bwMode="auto">
          <a:xfrm>
            <a:off x="679290" y="4265888"/>
            <a:ext cx="4819270" cy="986625"/>
            <a:chOff x="466617" y="211942"/>
            <a:chExt cx="3428150" cy="723561"/>
          </a:xfrm>
        </p:grpSpPr>
        <p:sp>
          <p:nvSpPr>
            <p:cNvPr id="19471" name="TextBox 15"/>
            <p:cNvSpPr txBox="1">
              <a:spLocks noChangeArrowheads="1"/>
            </p:cNvSpPr>
            <p:nvPr/>
          </p:nvSpPr>
          <p:spPr bwMode="auto">
            <a:xfrm>
              <a:off x="1244845" y="220967"/>
              <a:ext cx="766271" cy="157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399" dirty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添加相关标题</a:t>
              </a:r>
              <a:endParaRPr lang="en-US" altLang="zh-CN" sz="1399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2" name="TextBox 16"/>
            <p:cNvSpPr txBox="1">
              <a:spLocks noChangeArrowheads="1"/>
            </p:cNvSpPr>
            <p:nvPr/>
          </p:nvSpPr>
          <p:spPr bwMode="auto">
            <a:xfrm>
              <a:off x="1244844" y="432351"/>
              <a:ext cx="2649923" cy="439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1285657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799" dirty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799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466617" y="211942"/>
              <a:ext cx="724056" cy="72356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450478">
                <a:lnSpc>
                  <a:spcPct val="150000"/>
                </a:lnSpc>
                <a:defRPr/>
              </a:pPr>
              <a:r>
                <a:rPr lang="en-US" sz="23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9" name="Group 47"/>
          <p:cNvGrpSpPr>
            <a:grpSpLocks/>
          </p:cNvGrpSpPr>
          <p:nvPr/>
        </p:nvGrpSpPr>
        <p:grpSpPr bwMode="auto">
          <a:xfrm>
            <a:off x="679290" y="5531533"/>
            <a:ext cx="4819270" cy="986622"/>
            <a:chOff x="466617" y="212055"/>
            <a:chExt cx="3428150" cy="723465"/>
          </a:xfrm>
        </p:grpSpPr>
        <p:sp>
          <p:nvSpPr>
            <p:cNvPr id="19468" name="TextBox 19"/>
            <p:cNvSpPr txBox="1">
              <a:spLocks noChangeArrowheads="1"/>
            </p:cNvSpPr>
            <p:nvPr/>
          </p:nvSpPr>
          <p:spPr bwMode="auto">
            <a:xfrm>
              <a:off x="1244845" y="244741"/>
              <a:ext cx="766271" cy="157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399" dirty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添加相关标题</a:t>
              </a:r>
              <a:endParaRPr lang="en-US" altLang="zh-CN" sz="1399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9" name="TextBox 21"/>
            <p:cNvSpPr txBox="1">
              <a:spLocks noChangeArrowheads="1"/>
            </p:cNvSpPr>
            <p:nvPr/>
          </p:nvSpPr>
          <p:spPr bwMode="auto">
            <a:xfrm>
              <a:off x="1244844" y="422546"/>
              <a:ext cx="2649923" cy="439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1285657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799" dirty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799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66617" y="212055"/>
              <a:ext cx="724056" cy="72346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450478">
                <a:lnSpc>
                  <a:spcPct val="150000"/>
                </a:lnSpc>
                <a:defRPr/>
              </a:pPr>
              <a:r>
                <a:rPr lang="en-US" sz="23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430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2" grpId="0" animBg="1"/>
      <p:bldP spid="21" grpId="0"/>
      <p:bldP spid="39" grpId="0" animBg="1"/>
      <p:bldP spid="40" grpId="0"/>
      <p:bldP spid="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2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72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41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63373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3269845" y="200"/>
            <a:ext cx="9588200" cy="7232253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Pentagon 25"/>
          <p:cNvSpPr/>
          <p:nvPr/>
        </p:nvSpPr>
        <p:spPr>
          <a:xfrm>
            <a:off x="486354" y="2485219"/>
            <a:ext cx="640667" cy="383982"/>
          </a:xfrm>
          <a:prstGeom prst="homePlate">
            <a:avLst/>
          </a:prstGeom>
          <a:solidFill>
            <a:schemeClr val="accent1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182899" y="2488083"/>
            <a:ext cx="3710890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Pentagon 33"/>
          <p:cNvSpPr/>
          <p:nvPr/>
        </p:nvSpPr>
        <p:spPr>
          <a:xfrm>
            <a:off x="486354" y="3424335"/>
            <a:ext cx="640667" cy="383982"/>
          </a:xfrm>
          <a:prstGeom prst="homePlate">
            <a:avLst/>
          </a:prstGeom>
          <a:solidFill>
            <a:schemeClr val="accent2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182899" y="3427199"/>
            <a:ext cx="3280085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Pentagon 36"/>
          <p:cNvSpPr/>
          <p:nvPr/>
        </p:nvSpPr>
        <p:spPr>
          <a:xfrm>
            <a:off x="486354" y="4350133"/>
            <a:ext cx="640667" cy="383982"/>
          </a:xfrm>
          <a:prstGeom prst="homePlate">
            <a:avLst/>
          </a:prstGeom>
          <a:solidFill>
            <a:schemeClr val="accent3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182901" y="4352995"/>
            <a:ext cx="3124389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Pentagon 39"/>
          <p:cNvSpPr/>
          <p:nvPr/>
        </p:nvSpPr>
        <p:spPr>
          <a:xfrm>
            <a:off x="486354" y="5318792"/>
            <a:ext cx="640667" cy="383982"/>
          </a:xfrm>
          <a:prstGeom prst="homePlate">
            <a:avLst/>
          </a:prstGeom>
          <a:solidFill>
            <a:schemeClr val="accent4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182902" y="5321655"/>
            <a:ext cx="2582178" cy="526979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4845286" y="2914267"/>
            <a:ext cx="2222506" cy="964301"/>
            <a:chOff x="5621315" y="2514600"/>
            <a:chExt cx="2107496" cy="914400"/>
          </a:xfrm>
          <a:solidFill>
            <a:schemeClr val="bg1"/>
          </a:solidFill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7" tIns="26787" rIns="26787" bIns="26787" anchor="ctr"/>
            <a:lstStyle/>
            <a:p>
              <a:pPr algn="ctr" defTabSz="241060" hangingPunct="0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5415574" y="1644262"/>
            <a:ext cx="2222506" cy="964301"/>
            <a:chOff x="6162090" y="1310315"/>
            <a:chExt cx="2107496" cy="914400"/>
          </a:xfrm>
          <a:solidFill>
            <a:schemeClr val="bg1"/>
          </a:solidFill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3614285" y="5454278"/>
            <a:ext cx="2222506" cy="964301"/>
            <a:chOff x="4454013" y="4923170"/>
            <a:chExt cx="2107496" cy="914400"/>
          </a:xfrm>
          <a:solidFill>
            <a:schemeClr val="bg1"/>
          </a:solidFill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4234624" y="4184272"/>
            <a:ext cx="2222506" cy="964301"/>
            <a:chOff x="5042252" y="3718885"/>
            <a:chExt cx="2107496" cy="914400"/>
          </a:xfrm>
          <a:solidFill>
            <a:schemeClr val="bg1"/>
          </a:solidFill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grpFill/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61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/>
      <p:bldP spid="140" grpId="0" animBg="1"/>
      <p:bldP spid="141" grpId="0"/>
      <p:bldP spid="142" grpId="0" animBg="1"/>
      <p:bldP spid="143" grpId="0"/>
      <p:bldP spid="144" grpId="0" animBg="1"/>
      <p:bldP spid="14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1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6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CBA46"/>
      </a:accent1>
      <a:accent2>
        <a:srgbClr val="3F3F3F"/>
      </a:accent2>
      <a:accent3>
        <a:srgbClr val="5CBA46"/>
      </a:accent3>
      <a:accent4>
        <a:srgbClr val="3F3F3F"/>
      </a:accent4>
      <a:accent5>
        <a:srgbClr val="5CBA46"/>
      </a:accent5>
      <a:accent6>
        <a:srgbClr val="3F3F3F"/>
      </a:accent6>
      <a:hlink>
        <a:srgbClr val="5CBA46"/>
      </a:hlink>
      <a:folHlink>
        <a:srgbClr val="3F3F3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4024</Words>
  <Application>Microsoft Office PowerPoint</Application>
  <PresentationFormat>自定义</PresentationFormat>
  <Paragraphs>280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/>
  <cp:keywords>www.1ppt.com</cp:keywords>
  <dc:description>www.1ppt.com</dc:description>
  <cp:lastModifiedBy/>
  <cp:revision>1</cp:revision>
  <dcterms:created xsi:type="dcterms:W3CDTF">2016-11-15T16:39:18Z</dcterms:created>
  <dcterms:modified xsi:type="dcterms:W3CDTF">2018-09-03T03:08:57Z</dcterms:modified>
</cp:coreProperties>
</file>