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179" r:id="rId3"/>
    <p:sldId id="3175" r:id="rId4"/>
    <p:sldId id="3168" r:id="rId5"/>
    <p:sldId id="3145" r:id="rId6"/>
    <p:sldId id="3135" r:id="rId7"/>
    <p:sldId id="3132" r:id="rId8"/>
    <p:sldId id="3142" r:id="rId9"/>
    <p:sldId id="3180" r:id="rId10"/>
    <p:sldId id="3126" r:id="rId11"/>
    <p:sldId id="3131" r:id="rId12"/>
    <p:sldId id="3133" r:id="rId13"/>
    <p:sldId id="3144" r:id="rId14"/>
    <p:sldId id="3181" r:id="rId15"/>
    <p:sldId id="3127" r:id="rId16"/>
    <p:sldId id="3129" r:id="rId17"/>
    <p:sldId id="3143" r:id="rId18"/>
    <p:sldId id="3128" r:id="rId19"/>
    <p:sldId id="3182" r:id="rId20"/>
    <p:sldId id="3130" r:id="rId21"/>
    <p:sldId id="3134" r:id="rId22"/>
    <p:sldId id="3136" r:id="rId23"/>
    <p:sldId id="3183" r:id="rId24"/>
    <p:sldId id="318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A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6251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60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569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733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531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705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8528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7099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50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950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185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298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087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995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9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62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5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07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40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0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45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2018/9/3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342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49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02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22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4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6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27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1" r:id="rId2"/>
    <p:sldLayoutId id="214748398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6424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815356" y="573113"/>
            <a:ext cx="8307254" cy="4318777"/>
          </a:xfrm>
          <a:custGeom>
            <a:avLst/>
            <a:gdLst>
              <a:gd name="T0" fmla="*/ 1110 w 3672"/>
              <a:gd name="T1" fmla="*/ 0 h 1909"/>
              <a:gd name="T2" fmla="*/ 3672 w 3672"/>
              <a:gd name="T3" fmla="*/ 0 h 1909"/>
              <a:gd name="T4" fmla="*/ 2563 w 3672"/>
              <a:gd name="T5" fmla="*/ 1909 h 1909"/>
              <a:gd name="T6" fmla="*/ 0 w 3672"/>
              <a:gd name="T7" fmla="*/ 1909 h 1909"/>
              <a:gd name="T8" fmla="*/ 1110 w 3672"/>
              <a:gd name="T9" fmla="*/ 0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72" h="1909">
                <a:moveTo>
                  <a:pt x="1110" y="0"/>
                </a:moveTo>
                <a:lnTo>
                  <a:pt x="3672" y="0"/>
                </a:lnTo>
                <a:lnTo>
                  <a:pt x="2563" y="1909"/>
                </a:lnTo>
                <a:lnTo>
                  <a:pt x="0" y="1909"/>
                </a:lnTo>
                <a:lnTo>
                  <a:pt x="111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192220" y="4413796"/>
            <a:ext cx="2796232" cy="1456937"/>
          </a:xfrm>
          <a:custGeom>
            <a:avLst/>
            <a:gdLst>
              <a:gd name="T0" fmla="*/ 373 w 1236"/>
              <a:gd name="T1" fmla="*/ 0 h 644"/>
              <a:gd name="T2" fmla="*/ 1236 w 1236"/>
              <a:gd name="T3" fmla="*/ 0 h 644"/>
              <a:gd name="T4" fmla="*/ 863 w 1236"/>
              <a:gd name="T5" fmla="*/ 644 h 644"/>
              <a:gd name="T6" fmla="*/ 0 w 1236"/>
              <a:gd name="T7" fmla="*/ 644 h 644"/>
              <a:gd name="T8" fmla="*/ 373 w 1236"/>
              <a:gd name="T9" fmla="*/ 0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6" h="644">
                <a:moveTo>
                  <a:pt x="373" y="0"/>
                </a:moveTo>
                <a:lnTo>
                  <a:pt x="1236" y="0"/>
                </a:lnTo>
                <a:lnTo>
                  <a:pt x="863" y="644"/>
                </a:lnTo>
                <a:lnTo>
                  <a:pt x="0" y="644"/>
                </a:lnTo>
                <a:lnTo>
                  <a:pt x="37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2085734" y="660601"/>
            <a:ext cx="771453" cy="400432"/>
          </a:xfrm>
          <a:custGeom>
            <a:avLst/>
            <a:gdLst>
              <a:gd name="T0" fmla="*/ 103 w 341"/>
              <a:gd name="T1" fmla="*/ 0 h 177"/>
              <a:gd name="T2" fmla="*/ 341 w 341"/>
              <a:gd name="T3" fmla="*/ 0 h 177"/>
              <a:gd name="T4" fmla="*/ 238 w 341"/>
              <a:gd name="T5" fmla="*/ 177 h 177"/>
              <a:gd name="T6" fmla="*/ 0 w 341"/>
              <a:gd name="T7" fmla="*/ 177 h 177"/>
              <a:gd name="T8" fmla="*/ 103 w 341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177">
                <a:moveTo>
                  <a:pt x="103" y="0"/>
                </a:moveTo>
                <a:lnTo>
                  <a:pt x="341" y="0"/>
                </a:lnTo>
                <a:lnTo>
                  <a:pt x="238" y="177"/>
                </a:lnTo>
                <a:lnTo>
                  <a:pt x="0" y="177"/>
                </a:lnTo>
                <a:lnTo>
                  <a:pt x="10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819201" y="1280477"/>
            <a:ext cx="1837007" cy="954701"/>
          </a:xfrm>
          <a:custGeom>
            <a:avLst/>
            <a:gdLst>
              <a:gd name="T0" fmla="*/ 244 w 812"/>
              <a:gd name="T1" fmla="*/ 0 h 422"/>
              <a:gd name="T2" fmla="*/ 812 w 812"/>
              <a:gd name="T3" fmla="*/ 0 h 422"/>
              <a:gd name="T4" fmla="*/ 567 w 812"/>
              <a:gd name="T5" fmla="*/ 422 h 422"/>
              <a:gd name="T6" fmla="*/ 0 w 812"/>
              <a:gd name="T7" fmla="*/ 422 h 422"/>
              <a:gd name="T8" fmla="*/ 244 w 812"/>
              <a:gd name="T9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2" h="422">
                <a:moveTo>
                  <a:pt x="244" y="0"/>
                </a:moveTo>
                <a:lnTo>
                  <a:pt x="812" y="0"/>
                </a:lnTo>
                <a:lnTo>
                  <a:pt x="567" y="422"/>
                </a:lnTo>
                <a:lnTo>
                  <a:pt x="0" y="422"/>
                </a:lnTo>
                <a:lnTo>
                  <a:pt x="2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50795" y="0"/>
            <a:ext cx="3099385" cy="5284790"/>
          </a:xfrm>
          <a:custGeom>
            <a:avLst/>
            <a:gdLst>
              <a:gd name="T0" fmla="*/ 1355 w 1370"/>
              <a:gd name="T1" fmla="*/ 0 h 2336"/>
              <a:gd name="T2" fmla="*/ 1370 w 1370"/>
              <a:gd name="T3" fmla="*/ 0 h 2336"/>
              <a:gd name="T4" fmla="*/ 18 w 1370"/>
              <a:gd name="T5" fmla="*/ 2336 h 2336"/>
              <a:gd name="T6" fmla="*/ 0 w 1370"/>
              <a:gd name="T7" fmla="*/ 2336 h 2336"/>
              <a:gd name="T8" fmla="*/ 1355 w 1370"/>
              <a:gd name="T9" fmla="*/ 0 h 2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0" h="2336">
                <a:moveTo>
                  <a:pt x="1355" y="0"/>
                </a:moveTo>
                <a:lnTo>
                  <a:pt x="1370" y="0"/>
                </a:lnTo>
                <a:lnTo>
                  <a:pt x="18" y="2336"/>
                </a:lnTo>
                <a:lnTo>
                  <a:pt x="0" y="2336"/>
                </a:lnTo>
                <a:lnTo>
                  <a:pt x="135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299798" y="966011"/>
            <a:ext cx="3653655" cy="6266639"/>
          </a:xfrm>
          <a:custGeom>
            <a:avLst/>
            <a:gdLst>
              <a:gd name="T0" fmla="*/ 1600 w 1615"/>
              <a:gd name="T1" fmla="*/ 0 h 2770"/>
              <a:gd name="T2" fmla="*/ 1615 w 1615"/>
              <a:gd name="T3" fmla="*/ 0 h 2770"/>
              <a:gd name="T4" fmla="*/ 16 w 1615"/>
              <a:gd name="T5" fmla="*/ 2770 h 2770"/>
              <a:gd name="T6" fmla="*/ 0 w 1615"/>
              <a:gd name="T7" fmla="*/ 2770 h 2770"/>
              <a:gd name="T8" fmla="*/ 1600 w 1615"/>
              <a:gd name="T9" fmla="*/ 0 h 2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2770">
                <a:moveTo>
                  <a:pt x="1600" y="0"/>
                </a:moveTo>
                <a:lnTo>
                  <a:pt x="1615" y="0"/>
                </a:lnTo>
                <a:lnTo>
                  <a:pt x="16" y="2770"/>
                </a:lnTo>
                <a:lnTo>
                  <a:pt x="0" y="2770"/>
                </a:lnTo>
                <a:lnTo>
                  <a:pt x="160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9835" y="5056485"/>
            <a:ext cx="64256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儿童</a:t>
            </a:r>
            <a:r>
              <a:rPr lang="zh-CN" altLang="en-US" sz="7200" dirty="0" smtClean="0">
                <a:solidFill>
                  <a:schemeClr val="accent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教育</a:t>
            </a:r>
            <a:r>
              <a:rPr lang="zh-CN" altLang="en-US" sz="7200" dirty="0" smtClean="0">
                <a:solidFill>
                  <a:schemeClr val="accent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课件</a:t>
            </a:r>
            <a:endParaRPr lang="zh-CN" altLang="en-US" sz="7200" dirty="0">
              <a:solidFill>
                <a:schemeClr val="accent1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9835" y="6118964"/>
            <a:ext cx="5700020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20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适用于儿童教学、</a:t>
            </a:r>
            <a:r>
              <a:rPr lang="zh-CN" altLang="en-US" sz="2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79835" y="6477481"/>
            <a:ext cx="84418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4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6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75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2" grpId="1"/>
      <p:bldP spid="13" grpId="0"/>
      <p:bldP spid="13" grpId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520830" y="926405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656150" y="2410526"/>
              <a:ext cx="1289891" cy="202195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/>
                <a:t> </a:t>
              </a:r>
              <a:endParaRPr lang="zh-CN" altLang="en-US" sz="1898" dirty="0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085858" y="1625006"/>
            <a:ext cx="3960092" cy="1732433"/>
            <a:chOff x="2989865" y="602136"/>
            <a:chExt cx="2814868" cy="123219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7" name="组合 7"/>
          <p:cNvGrpSpPr>
            <a:grpSpLocks/>
          </p:cNvGrpSpPr>
          <p:nvPr/>
        </p:nvGrpSpPr>
        <p:grpSpPr bwMode="auto">
          <a:xfrm>
            <a:off x="1195531" y="1625006"/>
            <a:ext cx="3960092" cy="1732433"/>
            <a:chOff x="2989865" y="602136"/>
            <a:chExt cx="2814868" cy="1232197"/>
          </a:xfrm>
        </p:grpSpPr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8436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53247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1716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802" y="896"/>
            <a:ext cx="4288304" cy="179265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469" y="169953"/>
            <a:ext cx="1969925" cy="11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922" y="2427922"/>
            <a:ext cx="4795469" cy="59721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922" y="3207919"/>
            <a:ext cx="4795469" cy="59721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922" y="3987914"/>
            <a:ext cx="4795469" cy="59721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922" y="4767911"/>
            <a:ext cx="4795469" cy="59721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720" y="2427921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720" y="4767909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720" y="3207916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720" y="3987912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620720" y="2339134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620720" y="3099045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620720" y="3857281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620720" y="4617190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099840" y="6276012"/>
            <a:ext cx="2733334" cy="95574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160" y="6276012"/>
            <a:ext cx="2410287" cy="67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9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815356" y="573113"/>
            <a:ext cx="8307254" cy="4318777"/>
          </a:xfrm>
          <a:custGeom>
            <a:avLst/>
            <a:gdLst>
              <a:gd name="T0" fmla="*/ 1110 w 3672"/>
              <a:gd name="T1" fmla="*/ 0 h 1909"/>
              <a:gd name="T2" fmla="*/ 3672 w 3672"/>
              <a:gd name="T3" fmla="*/ 0 h 1909"/>
              <a:gd name="T4" fmla="*/ 2563 w 3672"/>
              <a:gd name="T5" fmla="*/ 1909 h 1909"/>
              <a:gd name="T6" fmla="*/ 0 w 3672"/>
              <a:gd name="T7" fmla="*/ 1909 h 1909"/>
              <a:gd name="T8" fmla="*/ 1110 w 3672"/>
              <a:gd name="T9" fmla="*/ 0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72" h="1909">
                <a:moveTo>
                  <a:pt x="1110" y="0"/>
                </a:moveTo>
                <a:lnTo>
                  <a:pt x="3672" y="0"/>
                </a:lnTo>
                <a:lnTo>
                  <a:pt x="2563" y="1909"/>
                </a:lnTo>
                <a:lnTo>
                  <a:pt x="0" y="1909"/>
                </a:lnTo>
                <a:lnTo>
                  <a:pt x="111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192220" y="4413796"/>
            <a:ext cx="2796232" cy="1456937"/>
          </a:xfrm>
          <a:custGeom>
            <a:avLst/>
            <a:gdLst>
              <a:gd name="T0" fmla="*/ 373 w 1236"/>
              <a:gd name="T1" fmla="*/ 0 h 644"/>
              <a:gd name="T2" fmla="*/ 1236 w 1236"/>
              <a:gd name="T3" fmla="*/ 0 h 644"/>
              <a:gd name="T4" fmla="*/ 863 w 1236"/>
              <a:gd name="T5" fmla="*/ 644 h 644"/>
              <a:gd name="T6" fmla="*/ 0 w 1236"/>
              <a:gd name="T7" fmla="*/ 644 h 644"/>
              <a:gd name="T8" fmla="*/ 373 w 1236"/>
              <a:gd name="T9" fmla="*/ 0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6" h="644">
                <a:moveTo>
                  <a:pt x="373" y="0"/>
                </a:moveTo>
                <a:lnTo>
                  <a:pt x="1236" y="0"/>
                </a:lnTo>
                <a:lnTo>
                  <a:pt x="863" y="644"/>
                </a:lnTo>
                <a:lnTo>
                  <a:pt x="0" y="644"/>
                </a:lnTo>
                <a:lnTo>
                  <a:pt x="37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2085734" y="660601"/>
            <a:ext cx="771453" cy="400432"/>
          </a:xfrm>
          <a:custGeom>
            <a:avLst/>
            <a:gdLst>
              <a:gd name="T0" fmla="*/ 103 w 341"/>
              <a:gd name="T1" fmla="*/ 0 h 177"/>
              <a:gd name="T2" fmla="*/ 341 w 341"/>
              <a:gd name="T3" fmla="*/ 0 h 177"/>
              <a:gd name="T4" fmla="*/ 238 w 341"/>
              <a:gd name="T5" fmla="*/ 177 h 177"/>
              <a:gd name="T6" fmla="*/ 0 w 341"/>
              <a:gd name="T7" fmla="*/ 177 h 177"/>
              <a:gd name="T8" fmla="*/ 103 w 341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177">
                <a:moveTo>
                  <a:pt x="103" y="0"/>
                </a:moveTo>
                <a:lnTo>
                  <a:pt x="341" y="0"/>
                </a:lnTo>
                <a:lnTo>
                  <a:pt x="238" y="177"/>
                </a:lnTo>
                <a:lnTo>
                  <a:pt x="0" y="177"/>
                </a:lnTo>
                <a:lnTo>
                  <a:pt x="103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819201" y="1280477"/>
            <a:ext cx="1837007" cy="954701"/>
          </a:xfrm>
          <a:custGeom>
            <a:avLst/>
            <a:gdLst>
              <a:gd name="T0" fmla="*/ 244 w 812"/>
              <a:gd name="T1" fmla="*/ 0 h 422"/>
              <a:gd name="T2" fmla="*/ 812 w 812"/>
              <a:gd name="T3" fmla="*/ 0 h 422"/>
              <a:gd name="T4" fmla="*/ 567 w 812"/>
              <a:gd name="T5" fmla="*/ 422 h 422"/>
              <a:gd name="T6" fmla="*/ 0 w 812"/>
              <a:gd name="T7" fmla="*/ 422 h 422"/>
              <a:gd name="T8" fmla="*/ 244 w 812"/>
              <a:gd name="T9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2" h="422">
                <a:moveTo>
                  <a:pt x="244" y="0"/>
                </a:moveTo>
                <a:lnTo>
                  <a:pt x="812" y="0"/>
                </a:lnTo>
                <a:lnTo>
                  <a:pt x="567" y="422"/>
                </a:lnTo>
                <a:lnTo>
                  <a:pt x="0" y="422"/>
                </a:lnTo>
                <a:lnTo>
                  <a:pt x="24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50795" y="0"/>
            <a:ext cx="3099385" cy="5284790"/>
          </a:xfrm>
          <a:custGeom>
            <a:avLst/>
            <a:gdLst>
              <a:gd name="T0" fmla="*/ 1355 w 1370"/>
              <a:gd name="T1" fmla="*/ 0 h 2336"/>
              <a:gd name="T2" fmla="*/ 1370 w 1370"/>
              <a:gd name="T3" fmla="*/ 0 h 2336"/>
              <a:gd name="T4" fmla="*/ 18 w 1370"/>
              <a:gd name="T5" fmla="*/ 2336 h 2336"/>
              <a:gd name="T6" fmla="*/ 0 w 1370"/>
              <a:gd name="T7" fmla="*/ 2336 h 2336"/>
              <a:gd name="T8" fmla="*/ 1355 w 1370"/>
              <a:gd name="T9" fmla="*/ 0 h 2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0" h="2336">
                <a:moveTo>
                  <a:pt x="1355" y="0"/>
                </a:moveTo>
                <a:lnTo>
                  <a:pt x="1370" y="0"/>
                </a:lnTo>
                <a:lnTo>
                  <a:pt x="18" y="2336"/>
                </a:lnTo>
                <a:lnTo>
                  <a:pt x="0" y="2336"/>
                </a:lnTo>
                <a:lnTo>
                  <a:pt x="135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299798" y="966011"/>
            <a:ext cx="3653655" cy="6266639"/>
          </a:xfrm>
          <a:custGeom>
            <a:avLst/>
            <a:gdLst>
              <a:gd name="T0" fmla="*/ 1600 w 1615"/>
              <a:gd name="T1" fmla="*/ 0 h 2770"/>
              <a:gd name="T2" fmla="*/ 1615 w 1615"/>
              <a:gd name="T3" fmla="*/ 0 h 2770"/>
              <a:gd name="T4" fmla="*/ 16 w 1615"/>
              <a:gd name="T5" fmla="*/ 2770 h 2770"/>
              <a:gd name="T6" fmla="*/ 0 w 1615"/>
              <a:gd name="T7" fmla="*/ 2770 h 2770"/>
              <a:gd name="T8" fmla="*/ 1600 w 1615"/>
              <a:gd name="T9" fmla="*/ 0 h 2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5" h="2770">
                <a:moveTo>
                  <a:pt x="1600" y="0"/>
                </a:moveTo>
                <a:lnTo>
                  <a:pt x="1615" y="0"/>
                </a:lnTo>
                <a:lnTo>
                  <a:pt x="16" y="2770"/>
                </a:lnTo>
                <a:lnTo>
                  <a:pt x="0" y="2770"/>
                </a:lnTo>
                <a:lnTo>
                  <a:pt x="160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9835" y="5348686"/>
            <a:ext cx="64256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9835" y="6118964"/>
            <a:ext cx="5700020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20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适用于儿童教学、</a:t>
            </a:r>
            <a:r>
              <a:rPr lang="zh-CN" altLang="en-US" sz="2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79836" y="6593736"/>
            <a:ext cx="5700020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8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3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85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2" grpId="1"/>
      <p:bldP spid="13" grpId="0"/>
      <p:bldP spid="13" grpId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3081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381" y="3544326"/>
            <a:ext cx="6788577" cy="2951964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308" y="4390034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591" y="4552429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73590" y="5103795"/>
            <a:ext cx="397869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26495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BA22B8E-263C-40EA-B170-E5615BCF0C4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09.pptx"/>
</p:tagLst>
</file>

<file path=ppt/theme/theme1.xml><?xml version="1.0" encoding="utf-8"?>
<a:theme xmlns:a="http://schemas.openxmlformats.org/drawingml/2006/main" name="第一PPT，www.1ppt.com">
  <a:themeElements>
    <a:clrScheme name="自定义 27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4AA5B"/>
      </a:accent1>
      <a:accent2>
        <a:srgbClr val="FED54D"/>
      </a:accent2>
      <a:accent3>
        <a:srgbClr val="0287CF"/>
      </a:accent3>
      <a:accent4>
        <a:srgbClr val="54AA5B"/>
      </a:accent4>
      <a:accent5>
        <a:srgbClr val="FED54D"/>
      </a:accent5>
      <a:accent6>
        <a:srgbClr val="0287CF"/>
      </a:accent6>
      <a:hlink>
        <a:srgbClr val="54AA5B"/>
      </a:hlink>
      <a:folHlink>
        <a:srgbClr val="FED54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3874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儿童教育</dc:title>
  <dc:creator/>
  <cp:keywords>www.1ppt.com</cp:keywords>
  <cp:lastModifiedBy/>
  <cp:revision>1</cp:revision>
  <dcterms:created xsi:type="dcterms:W3CDTF">2016-10-17T14:00:15Z</dcterms:created>
  <dcterms:modified xsi:type="dcterms:W3CDTF">2018-09-03T01:53:10Z</dcterms:modified>
</cp:coreProperties>
</file>