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98" r:id="rId3"/>
    <p:sldId id="3185" r:id="rId4"/>
    <p:sldId id="3186" r:id="rId5"/>
    <p:sldId id="3154" r:id="rId6"/>
    <p:sldId id="3145" r:id="rId7"/>
    <p:sldId id="3161" r:id="rId8"/>
    <p:sldId id="3152" r:id="rId9"/>
    <p:sldId id="3199" r:id="rId10"/>
    <p:sldId id="3151" r:id="rId11"/>
    <p:sldId id="3162" r:id="rId12"/>
    <p:sldId id="3149" r:id="rId13"/>
    <p:sldId id="3163" r:id="rId14"/>
    <p:sldId id="3200" r:id="rId15"/>
    <p:sldId id="3142" r:id="rId16"/>
    <p:sldId id="3146" r:id="rId17"/>
    <p:sldId id="3147" r:id="rId18"/>
    <p:sldId id="3148" r:id="rId19"/>
    <p:sldId id="3201" r:id="rId20"/>
    <p:sldId id="3150" r:id="rId21"/>
    <p:sldId id="3144" r:id="rId22"/>
    <p:sldId id="3143" r:id="rId23"/>
    <p:sldId id="3202" r:id="rId24"/>
    <p:sldId id="320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A47"/>
    <a:srgbClr val="1C8E5F"/>
    <a:srgbClr val="1D8D5F"/>
    <a:srgbClr val="00ADEE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9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228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684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151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302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343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908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1C0682DE-097C-43D6-9BDF-F71529C5ACE9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804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786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1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524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21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06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10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1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98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3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87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1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32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9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3919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4.png"/><Relationship Id="rId2" Type="http://schemas.openxmlformats.org/officeDocument/2006/relationships/tags" Target="../tags/tag3.xml"/><Relationship Id="rId16" Type="http://schemas.openxmlformats.org/officeDocument/2006/relationships/image" Target="../media/image3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199467" y="1643144"/>
            <a:ext cx="2735117" cy="58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medical</a:t>
            </a:r>
            <a:endParaRPr lang="zh-CN" altLang="en-US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8009" y="2536339"/>
            <a:ext cx="5779949" cy="165598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060597" y="2787034"/>
            <a:ext cx="5543083" cy="70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000" cap="all" dirty="0">
                <a:solidFill>
                  <a:srgbClr val="297E9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医疗化学生物动态</a:t>
            </a:r>
            <a:r>
              <a:rPr lang="en-US" altLang="zh-CN" sz="4000" cap="all" dirty="0">
                <a:solidFill>
                  <a:srgbClr val="297E9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000" cap="all" dirty="0">
              <a:solidFill>
                <a:srgbClr val="297E9B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01776" y="1952021"/>
            <a:ext cx="464371" cy="506765"/>
            <a:chOff x="7854615" y="-1208211"/>
            <a:chExt cx="461888" cy="504056"/>
          </a:xfrm>
          <a:solidFill>
            <a:srgbClr val="FF0000"/>
          </a:solidFill>
        </p:grpSpPr>
        <p:sp>
          <p:nvSpPr>
            <p:cNvPr id="6" name="矩形 5"/>
            <p:cNvSpPr/>
            <p:nvPr/>
          </p:nvSpPr>
          <p:spPr>
            <a:xfrm>
              <a:off x="8013551" y="-1208211"/>
              <a:ext cx="144016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854615" y="-1039096"/>
              <a:ext cx="461888" cy="1658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9370598" y="2086217"/>
            <a:ext cx="2735117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2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Chemical biology medical</a:t>
            </a:r>
            <a:endParaRPr lang="zh-CN" altLang="en-US" sz="12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304760" y="3368121"/>
            <a:ext cx="5326445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>
                <a:solidFill>
                  <a:srgbClr val="297E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CHEMICAL BIOLOGICAL DYNAMIC PPT</a:t>
            </a:r>
            <a:endParaRPr lang="zh-CN" altLang="en-US" sz="1600" dirty="0">
              <a:solidFill>
                <a:srgbClr val="297E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6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5" grpId="0" animBg="1"/>
          <p:bldP spid="10" grpId="0"/>
          <p:bldP spid="15" grpId="0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6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5" grpId="0" animBg="1"/>
          <p:bldP spid="10" grpId="0"/>
          <p:bldP spid="15" grpId="0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26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156A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rgbClr val="1C8E5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rgbClr val="1C8E5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5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2942973" y="2811687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078" name="MH_Number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53090" y="2811688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MH_Others_1"/>
          <p:cNvGrpSpPr/>
          <p:nvPr>
            <p:custDataLst>
              <p:tags r:id="rId4"/>
            </p:custDataLst>
          </p:nvPr>
        </p:nvGrpSpPr>
        <p:grpSpPr>
          <a:xfrm>
            <a:off x="6240928" y="1319573"/>
            <a:ext cx="414868" cy="5808183"/>
            <a:chOff x="4349750" y="1062266"/>
            <a:chExt cx="393426" cy="5508000"/>
          </a:xfrm>
        </p:grpSpPr>
        <p:pic>
          <p:nvPicPr>
            <p:cNvPr id="308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1062266"/>
              <a:ext cx="81701" cy="5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3"/>
            <p:cNvPicPr>
              <a:picLocks noChangeAspect="1" noChangeArrowheads="1"/>
            </p:cNvPicPr>
            <p:nvPr/>
          </p:nvPicPr>
          <p:blipFill>
            <a:blip r:embed="rId1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350" y="1815142"/>
              <a:ext cx="63826" cy="4556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MH_Entry_3"/>
          <p:cNvSpPr/>
          <p:nvPr>
            <p:custDataLst>
              <p:tags r:id="rId5"/>
            </p:custDataLst>
          </p:nvPr>
        </p:nvSpPr>
        <p:spPr>
          <a:xfrm>
            <a:off x="2942973" y="4389619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53090" y="4389620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Entry_2"/>
          <p:cNvSpPr/>
          <p:nvPr>
            <p:custDataLst>
              <p:tags r:id="rId7"/>
            </p:custDataLst>
          </p:nvPr>
        </p:nvSpPr>
        <p:spPr>
          <a:xfrm flipH="1">
            <a:off x="7340117" y="3600653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Number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6718588" y="3600654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Numb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6718588" y="5178586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863856" y="737801"/>
            <a:ext cx="4108201" cy="61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061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061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MH_Others_3"/>
          <p:cNvSpPr/>
          <p:nvPr>
            <p:custDataLst>
              <p:tags r:id="rId11"/>
            </p:custDataLst>
          </p:nvPr>
        </p:nvSpPr>
        <p:spPr>
          <a:xfrm>
            <a:off x="6393391" y="1395514"/>
            <a:ext cx="3556845" cy="1933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4"/>
          <p:cNvSpPr/>
          <p:nvPr>
            <p:custDataLst>
              <p:tags r:id="rId12"/>
            </p:custDataLst>
          </p:nvPr>
        </p:nvSpPr>
        <p:spPr>
          <a:xfrm>
            <a:off x="8244013" y="1647681"/>
            <a:ext cx="1706223" cy="107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4"/>
          <p:cNvSpPr/>
          <p:nvPr>
            <p:custDataLst>
              <p:tags r:id="rId13"/>
            </p:custDataLst>
          </p:nvPr>
        </p:nvSpPr>
        <p:spPr>
          <a:xfrm flipH="1">
            <a:off x="7340117" y="5178585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605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8" grpId="0"/>
      <p:bldP spid="18" grpId="0" animBg="1"/>
      <p:bldP spid="19" grpId="0"/>
      <p:bldP spid="30" grpId="0" animBg="1"/>
      <p:bldP spid="31" grpId="0"/>
      <p:bldP spid="34" grpId="0"/>
      <p:bldP spid="51" grpId="0"/>
      <p:bldP spid="2" grpId="0" animBg="1"/>
      <p:bldP spid="29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199467" y="1643144"/>
            <a:ext cx="2735117" cy="58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medical</a:t>
            </a:r>
            <a:endParaRPr lang="zh-CN" altLang="en-US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8009" y="2536339"/>
            <a:ext cx="5779949" cy="165598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717407" y="2787034"/>
            <a:ext cx="5543083" cy="70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000" cap="all" dirty="0" smtClean="0">
                <a:solidFill>
                  <a:srgbClr val="297E9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cap="all" dirty="0">
              <a:solidFill>
                <a:srgbClr val="297E9B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01776" y="1952021"/>
            <a:ext cx="464371" cy="506765"/>
            <a:chOff x="7854615" y="-1208211"/>
            <a:chExt cx="461888" cy="504056"/>
          </a:xfrm>
          <a:solidFill>
            <a:srgbClr val="FF0000"/>
          </a:solidFill>
        </p:grpSpPr>
        <p:sp>
          <p:nvSpPr>
            <p:cNvPr id="6" name="矩形 5"/>
            <p:cNvSpPr/>
            <p:nvPr/>
          </p:nvSpPr>
          <p:spPr>
            <a:xfrm>
              <a:off x="8013551" y="-1208211"/>
              <a:ext cx="144016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854615" y="-1039096"/>
              <a:ext cx="461888" cy="1658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9370598" y="2086217"/>
            <a:ext cx="2735117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2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Chemical biology medical</a:t>
            </a:r>
            <a:endParaRPr lang="zh-CN" altLang="en-US" sz="12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304760" y="3368121"/>
            <a:ext cx="5326445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>
                <a:solidFill>
                  <a:srgbClr val="297E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CHEMICAL BIOLOGICAL DYNAMIC PPT</a:t>
            </a:r>
            <a:endParaRPr lang="zh-CN" altLang="en-US" sz="1600" dirty="0">
              <a:solidFill>
                <a:srgbClr val="297E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56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6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5" grpId="0" animBg="1"/>
          <p:bldP spid="10" grpId="0"/>
          <p:bldP spid="15" grpId="0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6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5" grpId="0" animBg="1"/>
          <p:bldP spid="10" grpId="0"/>
          <p:bldP spid="15" grpId="0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0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1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34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DB10FCF-3D73-4E49-99D2-40A206018CB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06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AUTOCOLOR" val="TRUE"/>
  <p:tag name="MH_TYPE" val="CONTENTS"/>
  <p:tag name="ID" val="5458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7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D0D9"/>
      </a:accent1>
      <a:accent2>
        <a:srgbClr val="59D0B2"/>
      </a:accent2>
      <a:accent3>
        <a:srgbClr val="0BD0D9"/>
      </a:accent3>
      <a:accent4>
        <a:srgbClr val="59D0B2"/>
      </a:accent4>
      <a:accent5>
        <a:srgbClr val="0BD0D9"/>
      </a:accent5>
      <a:accent6>
        <a:srgbClr val="59D0B2"/>
      </a:accent6>
      <a:hlink>
        <a:srgbClr val="0BD0D9"/>
      </a:hlink>
      <a:folHlink>
        <a:srgbClr val="59D0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2898</Words>
  <Application>Microsoft Office PowerPoint</Application>
  <PresentationFormat>自定义</PresentationFormat>
  <Paragraphs>239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化学生物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2018-09-03T00:21:12Z</dcterms:modified>
</cp:coreProperties>
</file>