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6" r:id="rId2"/>
  </p:sldMasterIdLst>
  <p:notesMasterIdLst>
    <p:notesMasterId r:id="rId26"/>
  </p:notesMasterIdLst>
  <p:handoutMasterIdLst>
    <p:handoutMasterId r:id="rId27"/>
  </p:handoutMasterIdLst>
  <p:sldIdLst>
    <p:sldId id="3875" r:id="rId3"/>
    <p:sldId id="3876" r:id="rId4"/>
    <p:sldId id="3877" r:id="rId5"/>
    <p:sldId id="3881" r:id="rId6"/>
    <p:sldId id="3882" r:id="rId7"/>
    <p:sldId id="3884" r:id="rId8"/>
    <p:sldId id="3860" r:id="rId9"/>
    <p:sldId id="3878" r:id="rId10"/>
    <p:sldId id="3863" r:id="rId11"/>
    <p:sldId id="3883" r:id="rId12"/>
    <p:sldId id="3867" r:id="rId13"/>
    <p:sldId id="3854" r:id="rId14"/>
    <p:sldId id="3879" r:id="rId15"/>
    <p:sldId id="3855" r:id="rId16"/>
    <p:sldId id="3853" r:id="rId17"/>
    <p:sldId id="3858" r:id="rId18"/>
    <p:sldId id="3857" r:id="rId19"/>
    <p:sldId id="3880" r:id="rId20"/>
    <p:sldId id="3859" r:id="rId21"/>
    <p:sldId id="3862" r:id="rId22"/>
    <p:sldId id="3861" r:id="rId23"/>
    <p:sldId id="3885" r:id="rId24"/>
    <p:sldId id="388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97F1"/>
    <a:srgbClr val="000000"/>
    <a:srgbClr val="341801"/>
    <a:srgbClr val="682F03"/>
    <a:srgbClr val="F08200"/>
    <a:srgbClr val="E91E21"/>
    <a:srgbClr val="010066"/>
    <a:srgbClr val="DA1F28"/>
    <a:srgbClr val="4BC1DD"/>
    <a:srgbClr val="333F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80" autoAdjust="0"/>
    <p:restoredTop sz="95317" autoAdjust="0"/>
  </p:normalViewPr>
  <p:slideViewPr>
    <p:cSldViewPr>
      <p:cViewPr varScale="1">
        <p:scale>
          <a:sx n="56" d="100"/>
          <a:sy n="56" d="100"/>
        </p:scale>
        <p:origin x="-96" y="-1560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8839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70905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0770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1245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2605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6818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439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0049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3957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75569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462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19760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0884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21439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3748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4287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4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87729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10935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6576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00076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1294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323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2018/9/2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060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110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003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110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9845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862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435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63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277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32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132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976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13258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7724388" y="1288143"/>
            <a:ext cx="2146897" cy="1923976"/>
            <a:chOff x="8130387" y="1259068"/>
            <a:chExt cx="2794839" cy="2504640"/>
          </a:xfrm>
          <a:effectLst>
            <a:outerShdw blurRad="317500" dist="228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8130387" y="1259068"/>
              <a:ext cx="2794839" cy="2504640"/>
            </a:xfrm>
            <a:custGeom>
              <a:avLst/>
              <a:gdLst>
                <a:gd name="T0" fmla="*/ 561 w 1252"/>
                <a:gd name="T1" fmla="*/ 0 h 1122"/>
                <a:gd name="T2" fmla="*/ 634 w 1252"/>
                <a:gd name="T3" fmla="*/ 5 h 1122"/>
                <a:gd name="T4" fmla="*/ 704 w 1252"/>
                <a:gd name="T5" fmla="*/ 19 h 1122"/>
                <a:gd name="T6" fmla="*/ 770 w 1252"/>
                <a:gd name="T7" fmla="*/ 40 h 1122"/>
                <a:gd name="T8" fmla="*/ 833 w 1252"/>
                <a:gd name="T9" fmla="*/ 71 h 1122"/>
                <a:gd name="T10" fmla="*/ 891 w 1252"/>
                <a:gd name="T11" fmla="*/ 108 h 1122"/>
                <a:gd name="T12" fmla="*/ 945 w 1252"/>
                <a:gd name="T13" fmla="*/ 152 h 1122"/>
                <a:gd name="T14" fmla="*/ 992 w 1252"/>
                <a:gd name="T15" fmla="*/ 201 h 1122"/>
                <a:gd name="T16" fmla="*/ 1032 w 1252"/>
                <a:gd name="T17" fmla="*/ 256 h 1122"/>
                <a:gd name="T18" fmla="*/ 1065 w 1252"/>
                <a:gd name="T19" fmla="*/ 316 h 1122"/>
                <a:gd name="T20" fmla="*/ 1093 w 1252"/>
                <a:gd name="T21" fmla="*/ 380 h 1122"/>
                <a:gd name="T22" fmla="*/ 1111 w 1252"/>
                <a:gd name="T23" fmla="*/ 448 h 1122"/>
                <a:gd name="T24" fmla="*/ 1252 w 1252"/>
                <a:gd name="T25" fmla="*/ 562 h 1122"/>
                <a:gd name="T26" fmla="*/ 1111 w 1252"/>
                <a:gd name="T27" fmla="*/ 673 h 1122"/>
                <a:gd name="T28" fmla="*/ 1093 w 1252"/>
                <a:gd name="T29" fmla="*/ 741 h 1122"/>
                <a:gd name="T30" fmla="*/ 1065 w 1252"/>
                <a:gd name="T31" fmla="*/ 806 h 1122"/>
                <a:gd name="T32" fmla="*/ 1032 w 1252"/>
                <a:gd name="T33" fmla="*/ 867 h 1122"/>
                <a:gd name="T34" fmla="*/ 992 w 1252"/>
                <a:gd name="T35" fmla="*/ 921 h 1122"/>
                <a:gd name="T36" fmla="*/ 945 w 1252"/>
                <a:gd name="T37" fmla="*/ 972 h 1122"/>
                <a:gd name="T38" fmla="*/ 891 w 1252"/>
                <a:gd name="T39" fmla="*/ 1015 h 1122"/>
                <a:gd name="T40" fmla="*/ 833 w 1252"/>
                <a:gd name="T41" fmla="*/ 1052 h 1122"/>
                <a:gd name="T42" fmla="*/ 770 w 1252"/>
                <a:gd name="T43" fmla="*/ 1082 h 1122"/>
                <a:gd name="T44" fmla="*/ 704 w 1252"/>
                <a:gd name="T45" fmla="*/ 1104 h 1122"/>
                <a:gd name="T46" fmla="*/ 634 w 1252"/>
                <a:gd name="T47" fmla="*/ 1118 h 1122"/>
                <a:gd name="T48" fmla="*/ 561 w 1252"/>
                <a:gd name="T49" fmla="*/ 1122 h 1122"/>
                <a:gd name="T50" fmla="*/ 486 w 1252"/>
                <a:gd name="T51" fmla="*/ 1117 h 1122"/>
                <a:gd name="T52" fmla="*/ 412 w 1252"/>
                <a:gd name="T53" fmla="*/ 1103 h 1122"/>
                <a:gd name="T54" fmla="*/ 342 w 1252"/>
                <a:gd name="T55" fmla="*/ 1078 h 1122"/>
                <a:gd name="T56" fmla="*/ 278 w 1252"/>
                <a:gd name="T57" fmla="*/ 1045 h 1122"/>
                <a:gd name="T58" fmla="*/ 218 w 1252"/>
                <a:gd name="T59" fmla="*/ 1005 h 1122"/>
                <a:gd name="T60" fmla="*/ 164 w 1252"/>
                <a:gd name="T61" fmla="*/ 958 h 1122"/>
                <a:gd name="T62" fmla="*/ 117 w 1252"/>
                <a:gd name="T63" fmla="*/ 904 h 1122"/>
                <a:gd name="T64" fmla="*/ 77 w 1252"/>
                <a:gd name="T65" fmla="*/ 844 h 1122"/>
                <a:gd name="T66" fmla="*/ 44 w 1252"/>
                <a:gd name="T67" fmla="*/ 780 h 1122"/>
                <a:gd name="T68" fmla="*/ 19 w 1252"/>
                <a:gd name="T69" fmla="*/ 710 h 1122"/>
                <a:gd name="T70" fmla="*/ 5 w 1252"/>
                <a:gd name="T71" fmla="*/ 637 h 1122"/>
                <a:gd name="T72" fmla="*/ 0 w 1252"/>
                <a:gd name="T73" fmla="*/ 562 h 1122"/>
                <a:gd name="T74" fmla="*/ 5 w 1252"/>
                <a:gd name="T75" fmla="*/ 485 h 1122"/>
                <a:gd name="T76" fmla="*/ 19 w 1252"/>
                <a:gd name="T77" fmla="*/ 412 h 1122"/>
                <a:gd name="T78" fmla="*/ 44 w 1252"/>
                <a:gd name="T79" fmla="*/ 344 h 1122"/>
                <a:gd name="T80" fmla="*/ 77 w 1252"/>
                <a:gd name="T81" fmla="*/ 279 h 1122"/>
                <a:gd name="T82" fmla="*/ 117 w 1252"/>
                <a:gd name="T83" fmla="*/ 218 h 1122"/>
                <a:gd name="T84" fmla="*/ 164 w 1252"/>
                <a:gd name="T85" fmla="*/ 164 h 1122"/>
                <a:gd name="T86" fmla="*/ 218 w 1252"/>
                <a:gd name="T87" fmla="*/ 117 h 1122"/>
                <a:gd name="T88" fmla="*/ 278 w 1252"/>
                <a:gd name="T89" fmla="*/ 77 h 1122"/>
                <a:gd name="T90" fmla="*/ 342 w 1252"/>
                <a:gd name="T91" fmla="*/ 45 h 1122"/>
                <a:gd name="T92" fmla="*/ 412 w 1252"/>
                <a:gd name="T93" fmla="*/ 21 h 1122"/>
                <a:gd name="T94" fmla="*/ 486 w 1252"/>
                <a:gd name="T95" fmla="*/ 5 h 1122"/>
                <a:gd name="T96" fmla="*/ 561 w 1252"/>
                <a:gd name="T97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2" h="1122">
                  <a:moveTo>
                    <a:pt x="561" y="0"/>
                  </a:moveTo>
                  <a:lnTo>
                    <a:pt x="634" y="5"/>
                  </a:lnTo>
                  <a:lnTo>
                    <a:pt x="704" y="19"/>
                  </a:lnTo>
                  <a:lnTo>
                    <a:pt x="770" y="40"/>
                  </a:lnTo>
                  <a:lnTo>
                    <a:pt x="833" y="71"/>
                  </a:lnTo>
                  <a:lnTo>
                    <a:pt x="891" y="108"/>
                  </a:lnTo>
                  <a:lnTo>
                    <a:pt x="945" y="152"/>
                  </a:lnTo>
                  <a:lnTo>
                    <a:pt x="992" y="201"/>
                  </a:lnTo>
                  <a:lnTo>
                    <a:pt x="1032" y="256"/>
                  </a:lnTo>
                  <a:lnTo>
                    <a:pt x="1065" y="316"/>
                  </a:lnTo>
                  <a:lnTo>
                    <a:pt x="1093" y="380"/>
                  </a:lnTo>
                  <a:lnTo>
                    <a:pt x="1111" y="448"/>
                  </a:lnTo>
                  <a:lnTo>
                    <a:pt x="1252" y="562"/>
                  </a:lnTo>
                  <a:lnTo>
                    <a:pt x="1111" y="673"/>
                  </a:lnTo>
                  <a:lnTo>
                    <a:pt x="1093" y="741"/>
                  </a:lnTo>
                  <a:lnTo>
                    <a:pt x="1065" y="806"/>
                  </a:lnTo>
                  <a:lnTo>
                    <a:pt x="1032" y="867"/>
                  </a:lnTo>
                  <a:lnTo>
                    <a:pt x="992" y="921"/>
                  </a:lnTo>
                  <a:lnTo>
                    <a:pt x="945" y="972"/>
                  </a:lnTo>
                  <a:lnTo>
                    <a:pt x="891" y="1015"/>
                  </a:lnTo>
                  <a:lnTo>
                    <a:pt x="833" y="1052"/>
                  </a:lnTo>
                  <a:lnTo>
                    <a:pt x="770" y="1082"/>
                  </a:lnTo>
                  <a:lnTo>
                    <a:pt x="704" y="1104"/>
                  </a:lnTo>
                  <a:lnTo>
                    <a:pt x="634" y="1118"/>
                  </a:lnTo>
                  <a:lnTo>
                    <a:pt x="561" y="1122"/>
                  </a:lnTo>
                  <a:lnTo>
                    <a:pt x="486" y="1117"/>
                  </a:lnTo>
                  <a:lnTo>
                    <a:pt x="412" y="1103"/>
                  </a:lnTo>
                  <a:lnTo>
                    <a:pt x="342" y="1078"/>
                  </a:lnTo>
                  <a:lnTo>
                    <a:pt x="278" y="1045"/>
                  </a:lnTo>
                  <a:lnTo>
                    <a:pt x="218" y="1005"/>
                  </a:lnTo>
                  <a:lnTo>
                    <a:pt x="164" y="958"/>
                  </a:lnTo>
                  <a:lnTo>
                    <a:pt x="117" y="904"/>
                  </a:lnTo>
                  <a:lnTo>
                    <a:pt x="77" y="844"/>
                  </a:lnTo>
                  <a:lnTo>
                    <a:pt x="44" y="780"/>
                  </a:lnTo>
                  <a:lnTo>
                    <a:pt x="19" y="710"/>
                  </a:lnTo>
                  <a:lnTo>
                    <a:pt x="5" y="637"/>
                  </a:lnTo>
                  <a:lnTo>
                    <a:pt x="0" y="562"/>
                  </a:lnTo>
                  <a:lnTo>
                    <a:pt x="5" y="485"/>
                  </a:lnTo>
                  <a:lnTo>
                    <a:pt x="19" y="412"/>
                  </a:lnTo>
                  <a:lnTo>
                    <a:pt x="44" y="344"/>
                  </a:lnTo>
                  <a:lnTo>
                    <a:pt x="77" y="279"/>
                  </a:lnTo>
                  <a:lnTo>
                    <a:pt x="117" y="218"/>
                  </a:lnTo>
                  <a:lnTo>
                    <a:pt x="164" y="164"/>
                  </a:lnTo>
                  <a:lnTo>
                    <a:pt x="218" y="117"/>
                  </a:lnTo>
                  <a:lnTo>
                    <a:pt x="278" y="77"/>
                  </a:lnTo>
                  <a:lnTo>
                    <a:pt x="342" y="45"/>
                  </a:lnTo>
                  <a:lnTo>
                    <a:pt x="412" y="21"/>
                  </a:lnTo>
                  <a:lnTo>
                    <a:pt x="486" y="5"/>
                  </a:lnTo>
                  <a:lnTo>
                    <a:pt x="561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5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8250931" y="1384077"/>
              <a:ext cx="2261320" cy="2259087"/>
            </a:xfrm>
            <a:custGeom>
              <a:avLst/>
              <a:gdLst>
                <a:gd name="T0" fmla="*/ 507 w 1013"/>
                <a:gd name="T1" fmla="*/ 0 h 1012"/>
                <a:gd name="T2" fmla="*/ 582 w 1013"/>
                <a:gd name="T3" fmla="*/ 5 h 1012"/>
                <a:gd name="T4" fmla="*/ 653 w 1013"/>
                <a:gd name="T5" fmla="*/ 21 h 1012"/>
                <a:gd name="T6" fmla="*/ 720 w 1013"/>
                <a:gd name="T7" fmla="*/ 47 h 1012"/>
                <a:gd name="T8" fmla="*/ 782 w 1013"/>
                <a:gd name="T9" fmla="*/ 82 h 1012"/>
                <a:gd name="T10" fmla="*/ 838 w 1013"/>
                <a:gd name="T11" fmla="*/ 124 h 1012"/>
                <a:gd name="T12" fmla="*/ 889 w 1013"/>
                <a:gd name="T13" fmla="*/ 174 h 1012"/>
                <a:gd name="T14" fmla="*/ 931 w 1013"/>
                <a:gd name="T15" fmla="*/ 230 h 1012"/>
                <a:gd name="T16" fmla="*/ 966 w 1013"/>
                <a:gd name="T17" fmla="*/ 293 h 1012"/>
                <a:gd name="T18" fmla="*/ 992 w 1013"/>
                <a:gd name="T19" fmla="*/ 359 h 1012"/>
                <a:gd name="T20" fmla="*/ 1008 w 1013"/>
                <a:gd name="T21" fmla="*/ 431 h 1012"/>
                <a:gd name="T22" fmla="*/ 1013 w 1013"/>
                <a:gd name="T23" fmla="*/ 506 h 1012"/>
                <a:gd name="T24" fmla="*/ 1008 w 1013"/>
                <a:gd name="T25" fmla="*/ 581 h 1012"/>
                <a:gd name="T26" fmla="*/ 992 w 1013"/>
                <a:gd name="T27" fmla="*/ 651 h 1012"/>
                <a:gd name="T28" fmla="*/ 966 w 1013"/>
                <a:gd name="T29" fmla="*/ 719 h 1012"/>
                <a:gd name="T30" fmla="*/ 931 w 1013"/>
                <a:gd name="T31" fmla="*/ 781 h 1012"/>
                <a:gd name="T32" fmla="*/ 889 w 1013"/>
                <a:gd name="T33" fmla="*/ 837 h 1012"/>
                <a:gd name="T34" fmla="*/ 838 w 1013"/>
                <a:gd name="T35" fmla="*/ 886 h 1012"/>
                <a:gd name="T36" fmla="*/ 782 w 1013"/>
                <a:gd name="T37" fmla="*/ 930 h 1012"/>
                <a:gd name="T38" fmla="*/ 720 w 1013"/>
                <a:gd name="T39" fmla="*/ 965 h 1012"/>
                <a:gd name="T40" fmla="*/ 653 w 1013"/>
                <a:gd name="T41" fmla="*/ 989 h 1012"/>
                <a:gd name="T42" fmla="*/ 582 w 1013"/>
                <a:gd name="T43" fmla="*/ 1005 h 1012"/>
                <a:gd name="T44" fmla="*/ 507 w 1013"/>
                <a:gd name="T45" fmla="*/ 1012 h 1012"/>
                <a:gd name="T46" fmla="*/ 432 w 1013"/>
                <a:gd name="T47" fmla="*/ 1005 h 1012"/>
                <a:gd name="T48" fmla="*/ 362 w 1013"/>
                <a:gd name="T49" fmla="*/ 989 h 1012"/>
                <a:gd name="T50" fmla="*/ 294 w 1013"/>
                <a:gd name="T51" fmla="*/ 965 h 1012"/>
                <a:gd name="T52" fmla="*/ 231 w 1013"/>
                <a:gd name="T53" fmla="*/ 930 h 1012"/>
                <a:gd name="T54" fmla="*/ 175 w 1013"/>
                <a:gd name="T55" fmla="*/ 886 h 1012"/>
                <a:gd name="T56" fmla="*/ 126 w 1013"/>
                <a:gd name="T57" fmla="*/ 837 h 1012"/>
                <a:gd name="T58" fmla="*/ 82 w 1013"/>
                <a:gd name="T59" fmla="*/ 781 h 1012"/>
                <a:gd name="T60" fmla="*/ 47 w 1013"/>
                <a:gd name="T61" fmla="*/ 719 h 1012"/>
                <a:gd name="T62" fmla="*/ 23 w 1013"/>
                <a:gd name="T63" fmla="*/ 651 h 1012"/>
                <a:gd name="T64" fmla="*/ 7 w 1013"/>
                <a:gd name="T65" fmla="*/ 581 h 1012"/>
                <a:gd name="T66" fmla="*/ 0 w 1013"/>
                <a:gd name="T67" fmla="*/ 506 h 1012"/>
                <a:gd name="T68" fmla="*/ 7 w 1013"/>
                <a:gd name="T69" fmla="*/ 431 h 1012"/>
                <a:gd name="T70" fmla="*/ 23 w 1013"/>
                <a:gd name="T71" fmla="*/ 359 h 1012"/>
                <a:gd name="T72" fmla="*/ 47 w 1013"/>
                <a:gd name="T73" fmla="*/ 293 h 1012"/>
                <a:gd name="T74" fmla="*/ 82 w 1013"/>
                <a:gd name="T75" fmla="*/ 230 h 1012"/>
                <a:gd name="T76" fmla="*/ 126 w 1013"/>
                <a:gd name="T77" fmla="*/ 174 h 1012"/>
                <a:gd name="T78" fmla="*/ 175 w 1013"/>
                <a:gd name="T79" fmla="*/ 124 h 1012"/>
                <a:gd name="T80" fmla="*/ 231 w 1013"/>
                <a:gd name="T81" fmla="*/ 82 h 1012"/>
                <a:gd name="T82" fmla="*/ 294 w 1013"/>
                <a:gd name="T83" fmla="*/ 47 h 1012"/>
                <a:gd name="T84" fmla="*/ 362 w 1013"/>
                <a:gd name="T85" fmla="*/ 21 h 1012"/>
                <a:gd name="T86" fmla="*/ 432 w 1013"/>
                <a:gd name="T87" fmla="*/ 5 h 1012"/>
                <a:gd name="T88" fmla="*/ 507 w 1013"/>
                <a:gd name="T89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3" h="1012">
                  <a:moveTo>
                    <a:pt x="507" y="0"/>
                  </a:moveTo>
                  <a:lnTo>
                    <a:pt x="582" y="5"/>
                  </a:lnTo>
                  <a:lnTo>
                    <a:pt x="653" y="21"/>
                  </a:lnTo>
                  <a:lnTo>
                    <a:pt x="720" y="47"/>
                  </a:lnTo>
                  <a:lnTo>
                    <a:pt x="782" y="82"/>
                  </a:lnTo>
                  <a:lnTo>
                    <a:pt x="838" y="124"/>
                  </a:lnTo>
                  <a:lnTo>
                    <a:pt x="889" y="174"/>
                  </a:lnTo>
                  <a:lnTo>
                    <a:pt x="931" y="230"/>
                  </a:lnTo>
                  <a:lnTo>
                    <a:pt x="966" y="293"/>
                  </a:lnTo>
                  <a:lnTo>
                    <a:pt x="992" y="359"/>
                  </a:lnTo>
                  <a:lnTo>
                    <a:pt x="1008" y="431"/>
                  </a:lnTo>
                  <a:lnTo>
                    <a:pt x="1013" y="506"/>
                  </a:lnTo>
                  <a:lnTo>
                    <a:pt x="1008" y="581"/>
                  </a:lnTo>
                  <a:lnTo>
                    <a:pt x="992" y="651"/>
                  </a:lnTo>
                  <a:lnTo>
                    <a:pt x="966" y="719"/>
                  </a:lnTo>
                  <a:lnTo>
                    <a:pt x="931" y="781"/>
                  </a:lnTo>
                  <a:lnTo>
                    <a:pt x="889" y="837"/>
                  </a:lnTo>
                  <a:lnTo>
                    <a:pt x="838" y="886"/>
                  </a:lnTo>
                  <a:lnTo>
                    <a:pt x="782" y="930"/>
                  </a:lnTo>
                  <a:lnTo>
                    <a:pt x="720" y="965"/>
                  </a:lnTo>
                  <a:lnTo>
                    <a:pt x="653" y="989"/>
                  </a:lnTo>
                  <a:lnTo>
                    <a:pt x="582" y="1005"/>
                  </a:lnTo>
                  <a:lnTo>
                    <a:pt x="507" y="1012"/>
                  </a:lnTo>
                  <a:lnTo>
                    <a:pt x="432" y="1005"/>
                  </a:lnTo>
                  <a:lnTo>
                    <a:pt x="362" y="989"/>
                  </a:lnTo>
                  <a:lnTo>
                    <a:pt x="294" y="965"/>
                  </a:lnTo>
                  <a:lnTo>
                    <a:pt x="231" y="930"/>
                  </a:lnTo>
                  <a:lnTo>
                    <a:pt x="175" y="886"/>
                  </a:lnTo>
                  <a:lnTo>
                    <a:pt x="126" y="837"/>
                  </a:lnTo>
                  <a:lnTo>
                    <a:pt x="82" y="781"/>
                  </a:lnTo>
                  <a:lnTo>
                    <a:pt x="47" y="719"/>
                  </a:lnTo>
                  <a:lnTo>
                    <a:pt x="23" y="651"/>
                  </a:lnTo>
                  <a:lnTo>
                    <a:pt x="7" y="581"/>
                  </a:lnTo>
                  <a:lnTo>
                    <a:pt x="0" y="506"/>
                  </a:lnTo>
                  <a:lnTo>
                    <a:pt x="7" y="431"/>
                  </a:lnTo>
                  <a:lnTo>
                    <a:pt x="23" y="359"/>
                  </a:lnTo>
                  <a:lnTo>
                    <a:pt x="47" y="293"/>
                  </a:lnTo>
                  <a:lnTo>
                    <a:pt x="82" y="230"/>
                  </a:lnTo>
                  <a:lnTo>
                    <a:pt x="126" y="174"/>
                  </a:lnTo>
                  <a:lnTo>
                    <a:pt x="175" y="124"/>
                  </a:lnTo>
                  <a:lnTo>
                    <a:pt x="231" y="82"/>
                  </a:lnTo>
                  <a:lnTo>
                    <a:pt x="294" y="47"/>
                  </a:lnTo>
                  <a:lnTo>
                    <a:pt x="362" y="21"/>
                  </a:lnTo>
                  <a:lnTo>
                    <a:pt x="432" y="5"/>
                  </a:lnTo>
                  <a:lnTo>
                    <a:pt x="50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zh-CN" altLang="en-US" sz="6600" b="1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</a:t>
              </a:r>
              <a:endParaRPr lang="zh-CN" altLang="en-US" sz="66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10787" y="1288143"/>
            <a:ext cx="2146897" cy="1923976"/>
            <a:chOff x="6029794" y="1259068"/>
            <a:chExt cx="2794839" cy="2504640"/>
          </a:xfrm>
          <a:effectLst>
            <a:outerShdw blurRad="317500" dist="228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6029794" y="1259068"/>
              <a:ext cx="2794839" cy="2504640"/>
            </a:xfrm>
            <a:custGeom>
              <a:avLst/>
              <a:gdLst>
                <a:gd name="T0" fmla="*/ 562 w 1252"/>
                <a:gd name="T1" fmla="*/ 0 h 1122"/>
                <a:gd name="T2" fmla="*/ 634 w 1252"/>
                <a:gd name="T3" fmla="*/ 5 h 1122"/>
                <a:gd name="T4" fmla="*/ 704 w 1252"/>
                <a:gd name="T5" fmla="*/ 19 h 1122"/>
                <a:gd name="T6" fmla="*/ 772 w 1252"/>
                <a:gd name="T7" fmla="*/ 40 h 1122"/>
                <a:gd name="T8" fmla="*/ 833 w 1252"/>
                <a:gd name="T9" fmla="*/ 71 h 1122"/>
                <a:gd name="T10" fmla="*/ 892 w 1252"/>
                <a:gd name="T11" fmla="*/ 108 h 1122"/>
                <a:gd name="T12" fmla="*/ 945 w 1252"/>
                <a:gd name="T13" fmla="*/ 152 h 1122"/>
                <a:gd name="T14" fmla="*/ 992 w 1252"/>
                <a:gd name="T15" fmla="*/ 201 h 1122"/>
                <a:gd name="T16" fmla="*/ 1032 w 1252"/>
                <a:gd name="T17" fmla="*/ 256 h 1122"/>
                <a:gd name="T18" fmla="*/ 1067 w 1252"/>
                <a:gd name="T19" fmla="*/ 316 h 1122"/>
                <a:gd name="T20" fmla="*/ 1093 w 1252"/>
                <a:gd name="T21" fmla="*/ 380 h 1122"/>
                <a:gd name="T22" fmla="*/ 1112 w 1252"/>
                <a:gd name="T23" fmla="*/ 448 h 1122"/>
                <a:gd name="T24" fmla="*/ 1252 w 1252"/>
                <a:gd name="T25" fmla="*/ 562 h 1122"/>
                <a:gd name="T26" fmla="*/ 1112 w 1252"/>
                <a:gd name="T27" fmla="*/ 673 h 1122"/>
                <a:gd name="T28" fmla="*/ 1093 w 1252"/>
                <a:gd name="T29" fmla="*/ 741 h 1122"/>
                <a:gd name="T30" fmla="*/ 1067 w 1252"/>
                <a:gd name="T31" fmla="*/ 806 h 1122"/>
                <a:gd name="T32" fmla="*/ 1032 w 1252"/>
                <a:gd name="T33" fmla="*/ 867 h 1122"/>
                <a:gd name="T34" fmla="*/ 992 w 1252"/>
                <a:gd name="T35" fmla="*/ 921 h 1122"/>
                <a:gd name="T36" fmla="*/ 945 w 1252"/>
                <a:gd name="T37" fmla="*/ 972 h 1122"/>
                <a:gd name="T38" fmla="*/ 892 w 1252"/>
                <a:gd name="T39" fmla="*/ 1015 h 1122"/>
                <a:gd name="T40" fmla="*/ 833 w 1252"/>
                <a:gd name="T41" fmla="*/ 1052 h 1122"/>
                <a:gd name="T42" fmla="*/ 772 w 1252"/>
                <a:gd name="T43" fmla="*/ 1082 h 1122"/>
                <a:gd name="T44" fmla="*/ 704 w 1252"/>
                <a:gd name="T45" fmla="*/ 1104 h 1122"/>
                <a:gd name="T46" fmla="*/ 634 w 1252"/>
                <a:gd name="T47" fmla="*/ 1118 h 1122"/>
                <a:gd name="T48" fmla="*/ 562 w 1252"/>
                <a:gd name="T49" fmla="*/ 1122 h 1122"/>
                <a:gd name="T50" fmla="*/ 485 w 1252"/>
                <a:gd name="T51" fmla="*/ 1117 h 1122"/>
                <a:gd name="T52" fmla="*/ 412 w 1252"/>
                <a:gd name="T53" fmla="*/ 1103 h 1122"/>
                <a:gd name="T54" fmla="*/ 344 w 1252"/>
                <a:gd name="T55" fmla="*/ 1078 h 1122"/>
                <a:gd name="T56" fmla="*/ 278 w 1252"/>
                <a:gd name="T57" fmla="*/ 1045 h 1122"/>
                <a:gd name="T58" fmla="*/ 218 w 1252"/>
                <a:gd name="T59" fmla="*/ 1005 h 1122"/>
                <a:gd name="T60" fmla="*/ 164 w 1252"/>
                <a:gd name="T61" fmla="*/ 958 h 1122"/>
                <a:gd name="T62" fmla="*/ 117 w 1252"/>
                <a:gd name="T63" fmla="*/ 904 h 1122"/>
                <a:gd name="T64" fmla="*/ 77 w 1252"/>
                <a:gd name="T65" fmla="*/ 844 h 1122"/>
                <a:gd name="T66" fmla="*/ 44 w 1252"/>
                <a:gd name="T67" fmla="*/ 780 h 1122"/>
                <a:gd name="T68" fmla="*/ 21 w 1252"/>
                <a:gd name="T69" fmla="*/ 710 h 1122"/>
                <a:gd name="T70" fmla="*/ 5 w 1252"/>
                <a:gd name="T71" fmla="*/ 637 h 1122"/>
                <a:gd name="T72" fmla="*/ 0 w 1252"/>
                <a:gd name="T73" fmla="*/ 562 h 1122"/>
                <a:gd name="T74" fmla="*/ 5 w 1252"/>
                <a:gd name="T75" fmla="*/ 485 h 1122"/>
                <a:gd name="T76" fmla="*/ 21 w 1252"/>
                <a:gd name="T77" fmla="*/ 412 h 1122"/>
                <a:gd name="T78" fmla="*/ 44 w 1252"/>
                <a:gd name="T79" fmla="*/ 344 h 1122"/>
                <a:gd name="T80" fmla="*/ 77 w 1252"/>
                <a:gd name="T81" fmla="*/ 279 h 1122"/>
                <a:gd name="T82" fmla="*/ 117 w 1252"/>
                <a:gd name="T83" fmla="*/ 218 h 1122"/>
                <a:gd name="T84" fmla="*/ 164 w 1252"/>
                <a:gd name="T85" fmla="*/ 164 h 1122"/>
                <a:gd name="T86" fmla="*/ 218 w 1252"/>
                <a:gd name="T87" fmla="*/ 117 h 1122"/>
                <a:gd name="T88" fmla="*/ 278 w 1252"/>
                <a:gd name="T89" fmla="*/ 77 h 1122"/>
                <a:gd name="T90" fmla="*/ 344 w 1252"/>
                <a:gd name="T91" fmla="*/ 45 h 1122"/>
                <a:gd name="T92" fmla="*/ 412 w 1252"/>
                <a:gd name="T93" fmla="*/ 21 h 1122"/>
                <a:gd name="T94" fmla="*/ 485 w 1252"/>
                <a:gd name="T95" fmla="*/ 5 h 1122"/>
                <a:gd name="T96" fmla="*/ 562 w 1252"/>
                <a:gd name="T97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2" h="1122">
                  <a:moveTo>
                    <a:pt x="562" y="0"/>
                  </a:moveTo>
                  <a:lnTo>
                    <a:pt x="634" y="5"/>
                  </a:lnTo>
                  <a:lnTo>
                    <a:pt x="704" y="19"/>
                  </a:lnTo>
                  <a:lnTo>
                    <a:pt x="772" y="40"/>
                  </a:lnTo>
                  <a:lnTo>
                    <a:pt x="833" y="71"/>
                  </a:lnTo>
                  <a:lnTo>
                    <a:pt x="892" y="108"/>
                  </a:lnTo>
                  <a:lnTo>
                    <a:pt x="945" y="152"/>
                  </a:lnTo>
                  <a:lnTo>
                    <a:pt x="992" y="201"/>
                  </a:lnTo>
                  <a:lnTo>
                    <a:pt x="1032" y="256"/>
                  </a:lnTo>
                  <a:lnTo>
                    <a:pt x="1067" y="316"/>
                  </a:lnTo>
                  <a:lnTo>
                    <a:pt x="1093" y="380"/>
                  </a:lnTo>
                  <a:lnTo>
                    <a:pt x="1112" y="448"/>
                  </a:lnTo>
                  <a:lnTo>
                    <a:pt x="1252" y="562"/>
                  </a:lnTo>
                  <a:lnTo>
                    <a:pt x="1112" y="673"/>
                  </a:lnTo>
                  <a:lnTo>
                    <a:pt x="1093" y="741"/>
                  </a:lnTo>
                  <a:lnTo>
                    <a:pt x="1067" y="806"/>
                  </a:lnTo>
                  <a:lnTo>
                    <a:pt x="1032" y="867"/>
                  </a:lnTo>
                  <a:lnTo>
                    <a:pt x="992" y="921"/>
                  </a:lnTo>
                  <a:lnTo>
                    <a:pt x="945" y="972"/>
                  </a:lnTo>
                  <a:lnTo>
                    <a:pt x="892" y="1015"/>
                  </a:lnTo>
                  <a:lnTo>
                    <a:pt x="833" y="1052"/>
                  </a:lnTo>
                  <a:lnTo>
                    <a:pt x="772" y="1082"/>
                  </a:lnTo>
                  <a:lnTo>
                    <a:pt x="704" y="1104"/>
                  </a:lnTo>
                  <a:lnTo>
                    <a:pt x="634" y="1118"/>
                  </a:lnTo>
                  <a:lnTo>
                    <a:pt x="562" y="1122"/>
                  </a:lnTo>
                  <a:lnTo>
                    <a:pt x="485" y="1117"/>
                  </a:lnTo>
                  <a:lnTo>
                    <a:pt x="412" y="1103"/>
                  </a:lnTo>
                  <a:lnTo>
                    <a:pt x="344" y="1078"/>
                  </a:lnTo>
                  <a:lnTo>
                    <a:pt x="278" y="1045"/>
                  </a:lnTo>
                  <a:lnTo>
                    <a:pt x="218" y="1005"/>
                  </a:lnTo>
                  <a:lnTo>
                    <a:pt x="164" y="958"/>
                  </a:lnTo>
                  <a:lnTo>
                    <a:pt x="117" y="904"/>
                  </a:lnTo>
                  <a:lnTo>
                    <a:pt x="77" y="844"/>
                  </a:lnTo>
                  <a:lnTo>
                    <a:pt x="44" y="780"/>
                  </a:lnTo>
                  <a:lnTo>
                    <a:pt x="21" y="710"/>
                  </a:lnTo>
                  <a:lnTo>
                    <a:pt x="5" y="637"/>
                  </a:lnTo>
                  <a:lnTo>
                    <a:pt x="0" y="562"/>
                  </a:lnTo>
                  <a:lnTo>
                    <a:pt x="5" y="485"/>
                  </a:lnTo>
                  <a:lnTo>
                    <a:pt x="21" y="412"/>
                  </a:lnTo>
                  <a:lnTo>
                    <a:pt x="44" y="344"/>
                  </a:lnTo>
                  <a:lnTo>
                    <a:pt x="77" y="279"/>
                  </a:lnTo>
                  <a:lnTo>
                    <a:pt x="117" y="218"/>
                  </a:lnTo>
                  <a:lnTo>
                    <a:pt x="164" y="164"/>
                  </a:lnTo>
                  <a:lnTo>
                    <a:pt x="218" y="117"/>
                  </a:lnTo>
                  <a:lnTo>
                    <a:pt x="278" y="77"/>
                  </a:lnTo>
                  <a:lnTo>
                    <a:pt x="344" y="45"/>
                  </a:lnTo>
                  <a:lnTo>
                    <a:pt x="412" y="21"/>
                  </a:lnTo>
                  <a:lnTo>
                    <a:pt x="485" y="5"/>
                  </a:lnTo>
                  <a:lnTo>
                    <a:pt x="562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5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6154804" y="1384077"/>
              <a:ext cx="2256855" cy="2259087"/>
            </a:xfrm>
            <a:custGeom>
              <a:avLst/>
              <a:gdLst>
                <a:gd name="T0" fmla="*/ 506 w 1011"/>
                <a:gd name="T1" fmla="*/ 0 h 1012"/>
                <a:gd name="T2" fmla="*/ 580 w 1011"/>
                <a:gd name="T3" fmla="*/ 5 h 1012"/>
                <a:gd name="T4" fmla="*/ 651 w 1011"/>
                <a:gd name="T5" fmla="*/ 21 h 1012"/>
                <a:gd name="T6" fmla="*/ 719 w 1011"/>
                <a:gd name="T7" fmla="*/ 47 h 1012"/>
                <a:gd name="T8" fmla="*/ 780 w 1011"/>
                <a:gd name="T9" fmla="*/ 82 h 1012"/>
                <a:gd name="T10" fmla="*/ 838 w 1011"/>
                <a:gd name="T11" fmla="*/ 124 h 1012"/>
                <a:gd name="T12" fmla="*/ 887 w 1011"/>
                <a:gd name="T13" fmla="*/ 174 h 1012"/>
                <a:gd name="T14" fmla="*/ 931 w 1011"/>
                <a:gd name="T15" fmla="*/ 230 h 1012"/>
                <a:gd name="T16" fmla="*/ 964 w 1011"/>
                <a:gd name="T17" fmla="*/ 293 h 1012"/>
                <a:gd name="T18" fmla="*/ 990 w 1011"/>
                <a:gd name="T19" fmla="*/ 359 h 1012"/>
                <a:gd name="T20" fmla="*/ 1006 w 1011"/>
                <a:gd name="T21" fmla="*/ 431 h 1012"/>
                <a:gd name="T22" fmla="*/ 1011 w 1011"/>
                <a:gd name="T23" fmla="*/ 506 h 1012"/>
                <a:gd name="T24" fmla="*/ 1006 w 1011"/>
                <a:gd name="T25" fmla="*/ 581 h 1012"/>
                <a:gd name="T26" fmla="*/ 990 w 1011"/>
                <a:gd name="T27" fmla="*/ 651 h 1012"/>
                <a:gd name="T28" fmla="*/ 964 w 1011"/>
                <a:gd name="T29" fmla="*/ 719 h 1012"/>
                <a:gd name="T30" fmla="*/ 931 w 1011"/>
                <a:gd name="T31" fmla="*/ 781 h 1012"/>
                <a:gd name="T32" fmla="*/ 887 w 1011"/>
                <a:gd name="T33" fmla="*/ 837 h 1012"/>
                <a:gd name="T34" fmla="*/ 838 w 1011"/>
                <a:gd name="T35" fmla="*/ 886 h 1012"/>
                <a:gd name="T36" fmla="*/ 780 w 1011"/>
                <a:gd name="T37" fmla="*/ 930 h 1012"/>
                <a:gd name="T38" fmla="*/ 719 w 1011"/>
                <a:gd name="T39" fmla="*/ 965 h 1012"/>
                <a:gd name="T40" fmla="*/ 651 w 1011"/>
                <a:gd name="T41" fmla="*/ 989 h 1012"/>
                <a:gd name="T42" fmla="*/ 580 w 1011"/>
                <a:gd name="T43" fmla="*/ 1005 h 1012"/>
                <a:gd name="T44" fmla="*/ 506 w 1011"/>
                <a:gd name="T45" fmla="*/ 1012 h 1012"/>
                <a:gd name="T46" fmla="*/ 431 w 1011"/>
                <a:gd name="T47" fmla="*/ 1005 h 1012"/>
                <a:gd name="T48" fmla="*/ 360 w 1011"/>
                <a:gd name="T49" fmla="*/ 989 h 1012"/>
                <a:gd name="T50" fmla="*/ 293 w 1011"/>
                <a:gd name="T51" fmla="*/ 965 h 1012"/>
                <a:gd name="T52" fmla="*/ 230 w 1011"/>
                <a:gd name="T53" fmla="*/ 930 h 1012"/>
                <a:gd name="T54" fmla="*/ 175 w 1011"/>
                <a:gd name="T55" fmla="*/ 886 h 1012"/>
                <a:gd name="T56" fmla="*/ 124 w 1011"/>
                <a:gd name="T57" fmla="*/ 837 h 1012"/>
                <a:gd name="T58" fmla="*/ 82 w 1011"/>
                <a:gd name="T59" fmla="*/ 781 h 1012"/>
                <a:gd name="T60" fmla="*/ 47 w 1011"/>
                <a:gd name="T61" fmla="*/ 719 h 1012"/>
                <a:gd name="T62" fmla="*/ 21 w 1011"/>
                <a:gd name="T63" fmla="*/ 651 h 1012"/>
                <a:gd name="T64" fmla="*/ 5 w 1011"/>
                <a:gd name="T65" fmla="*/ 581 h 1012"/>
                <a:gd name="T66" fmla="*/ 0 w 1011"/>
                <a:gd name="T67" fmla="*/ 506 h 1012"/>
                <a:gd name="T68" fmla="*/ 5 w 1011"/>
                <a:gd name="T69" fmla="*/ 431 h 1012"/>
                <a:gd name="T70" fmla="*/ 21 w 1011"/>
                <a:gd name="T71" fmla="*/ 359 h 1012"/>
                <a:gd name="T72" fmla="*/ 47 w 1011"/>
                <a:gd name="T73" fmla="*/ 293 h 1012"/>
                <a:gd name="T74" fmla="*/ 82 w 1011"/>
                <a:gd name="T75" fmla="*/ 230 h 1012"/>
                <a:gd name="T76" fmla="*/ 124 w 1011"/>
                <a:gd name="T77" fmla="*/ 174 h 1012"/>
                <a:gd name="T78" fmla="*/ 175 w 1011"/>
                <a:gd name="T79" fmla="*/ 124 h 1012"/>
                <a:gd name="T80" fmla="*/ 230 w 1011"/>
                <a:gd name="T81" fmla="*/ 82 h 1012"/>
                <a:gd name="T82" fmla="*/ 293 w 1011"/>
                <a:gd name="T83" fmla="*/ 47 h 1012"/>
                <a:gd name="T84" fmla="*/ 360 w 1011"/>
                <a:gd name="T85" fmla="*/ 21 h 1012"/>
                <a:gd name="T86" fmla="*/ 431 w 1011"/>
                <a:gd name="T87" fmla="*/ 5 h 1012"/>
                <a:gd name="T88" fmla="*/ 506 w 1011"/>
                <a:gd name="T89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1" h="1012">
                  <a:moveTo>
                    <a:pt x="506" y="0"/>
                  </a:moveTo>
                  <a:lnTo>
                    <a:pt x="580" y="5"/>
                  </a:lnTo>
                  <a:lnTo>
                    <a:pt x="651" y="21"/>
                  </a:lnTo>
                  <a:lnTo>
                    <a:pt x="719" y="47"/>
                  </a:lnTo>
                  <a:lnTo>
                    <a:pt x="780" y="82"/>
                  </a:lnTo>
                  <a:lnTo>
                    <a:pt x="838" y="124"/>
                  </a:lnTo>
                  <a:lnTo>
                    <a:pt x="887" y="174"/>
                  </a:lnTo>
                  <a:lnTo>
                    <a:pt x="931" y="230"/>
                  </a:lnTo>
                  <a:lnTo>
                    <a:pt x="964" y="293"/>
                  </a:lnTo>
                  <a:lnTo>
                    <a:pt x="990" y="359"/>
                  </a:lnTo>
                  <a:lnTo>
                    <a:pt x="1006" y="431"/>
                  </a:lnTo>
                  <a:lnTo>
                    <a:pt x="1011" y="506"/>
                  </a:lnTo>
                  <a:lnTo>
                    <a:pt x="1006" y="581"/>
                  </a:lnTo>
                  <a:lnTo>
                    <a:pt x="990" y="651"/>
                  </a:lnTo>
                  <a:lnTo>
                    <a:pt x="964" y="719"/>
                  </a:lnTo>
                  <a:lnTo>
                    <a:pt x="931" y="781"/>
                  </a:lnTo>
                  <a:lnTo>
                    <a:pt x="887" y="837"/>
                  </a:lnTo>
                  <a:lnTo>
                    <a:pt x="838" y="886"/>
                  </a:lnTo>
                  <a:lnTo>
                    <a:pt x="780" y="930"/>
                  </a:lnTo>
                  <a:lnTo>
                    <a:pt x="719" y="965"/>
                  </a:lnTo>
                  <a:lnTo>
                    <a:pt x="651" y="989"/>
                  </a:lnTo>
                  <a:lnTo>
                    <a:pt x="580" y="1005"/>
                  </a:lnTo>
                  <a:lnTo>
                    <a:pt x="506" y="1012"/>
                  </a:lnTo>
                  <a:lnTo>
                    <a:pt x="431" y="1005"/>
                  </a:lnTo>
                  <a:lnTo>
                    <a:pt x="360" y="989"/>
                  </a:lnTo>
                  <a:lnTo>
                    <a:pt x="293" y="965"/>
                  </a:lnTo>
                  <a:lnTo>
                    <a:pt x="230" y="930"/>
                  </a:lnTo>
                  <a:lnTo>
                    <a:pt x="175" y="886"/>
                  </a:lnTo>
                  <a:lnTo>
                    <a:pt x="124" y="837"/>
                  </a:lnTo>
                  <a:lnTo>
                    <a:pt x="82" y="781"/>
                  </a:lnTo>
                  <a:lnTo>
                    <a:pt x="47" y="719"/>
                  </a:lnTo>
                  <a:lnTo>
                    <a:pt x="21" y="651"/>
                  </a:lnTo>
                  <a:lnTo>
                    <a:pt x="5" y="581"/>
                  </a:lnTo>
                  <a:lnTo>
                    <a:pt x="0" y="506"/>
                  </a:lnTo>
                  <a:lnTo>
                    <a:pt x="5" y="431"/>
                  </a:lnTo>
                  <a:lnTo>
                    <a:pt x="21" y="359"/>
                  </a:lnTo>
                  <a:lnTo>
                    <a:pt x="47" y="293"/>
                  </a:lnTo>
                  <a:lnTo>
                    <a:pt x="82" y="230"/>
                  </a:lnTo>
                  <a:lnTo>
                    <a:pt x="124" y="174"/>
                  </a:lnTo>
                  <a:lnTo>
                    <a:pt x="175" y="124"/>
                  </a:lnTo>
                  <a:lnTo>
                    <a:pt x="230" y="82"/>
                  </a:lnTo>
                  <a:lnTo>
                    <a:pt x="293" y="47"/>
                  </a:lnTo>
                  <a:lnTo>
                    <a:pt x="360" y="21"/>
                  </a:lnTo>
                  <a:lnTo>
                    <a:pt x="431" y="5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zh-CN" altLang="en-US" sz="6600" b="1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</a:t>
              </a:r>
              <a:endParaRPr lang="zh-CN" altLang="en-US" sz="66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500614" y="1288143"/>
            <a:ext cx="2146897" cy="1923976"/>
            <a:chOff x="3933664" y="1259068"/>
            <a:chExt cx="2794839" cy="2504640"/>
          </a:xfrm>
          <a:effectLst>
            <a:outerShdw blurRad="317500" dist="228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3933664" y="1259068"/>
              <a:ext cx="2794839" cy="2504640"/>
            </a:xfrm>
            <a:custGeom>
              <a:avLst/>
              <a:gdLst>
                <a:gd name="T0" fmla="*/ 560 w 1252"/>
                <a:gd name="T1" fmla="*/ 0 h 1122"/>
                <a:gd name="T2" fmla="*/ 633 w 1252"/>
                <a:gd name="T3" fmla="*/ 5 h 1122"/>
                <a:gd name="T4" fmla="*/ 703 w 1252"/>
                <a:gd name="T5" fmla="*/ 19 h 1122"/>
                <a:gd name="T6" fmla="*/ 770 w 1252"/>
                <a:gd name="T7" fmla="*/ 40 h 1122"/>
                <a:gd name="T8" fmla="*/ 833 w 1252"/>
                <a:gd name="T9" fmla="*/ 71 h 1122"/>
                <a:gd name="T10" fmla="*/ 890 w 1252"/>
                <a:gd name="T11" fmla="*/ 108 h 1122"/>
                <a:gd name="T12" fmla="*/ 944 w 1252"/>
                <a:gd name="T13" fmla="*/ 152 h 1122"/>
                <a:gd name="T14" fmla="*/ 991 w 1252"/>
                <a:gd name="T15" fmla="*/ 201 h 1122"/>
                <a:gd name="T16" fmla="*/ 1032 w 1252"/>
                <a:gd name="T17" fmla="*/ 256 h 1122"/>
                <a:gd name="T18" fmla="*/ 1065 w 1252"/>
                <a:gd name="T19" fmla="*/ 316 h 1122"/>
                <a:gd name="T20" fmla="*/ 1093 w 1252"/>
                <a:gd name="T21" fmla="*/ 380 h 1122"/>
                <a:gd name="T22" fmla="*/ 1110 w 1252"/>
                <a:gd name="T23" fmla="*/ 448 h 1122"/>
                <a:gd name="T24" fmla="*/ 1252 w 1252"/>
                <a:gd name="T25" fmla="*/ 562 h 1122"/>
                <a:gd name="T26" fmla="*/ 1110 w 1252"/>
                <a:gd name="T27" fmla="*/ 673 h 1122"/>
                <a:gd name="T28" fmla="*/ 1093 w 1252"/>
                <a:gd name="T29" fmla="*/ 741 h 1122"/>
                <a:gd name="T30" fmla="*/ 1065 w 1252"/>
                <a:gd name="T31" fmla="*/ 806 h 1122"/>
                <a:gd name="T32" fmla="*/ 1032 w 1252"/>
                <a:gd name="T33" fmla="*/ 867 h 1122"/>
                <a:gd name="T34" fmla="*/ 991 w 1252"/>
                <a:gd name="T35" fmla="*/ 921 h 1122"/>
                <a:gd name="T36" fmla="*/ 944 w 1252"/>
                <a:gd name="T37" fmla="*/ 972 h 1122"/>
                <a:gd name="T38" fmla="*/ 890 w 1252"/>
                <a:gd name="T39" fmla="*/ 1015 h 1122"/>
                <a:gd name="T40" fmla="*/ 833 w 1252"/>
                <a:gd name="T41" fmla="*/ 1052 h 1122"/>
                <a:gd name="T42" fmla="*/ 770 w 1252"/>
                <a:gd name="T43" fmla="*/ 1082 h 1122"/>
                <a:gd name="T44" fmla="*/ 703 w 1252"/>
                <a:gd name="T45" fmla="*/ 1104 h 1122"/>
                <a:gd name="T46" fmla="*/ 633 w 1252"/>
                <a:gd name="T47" fmla="*/ 1118 h 1122"/>
                <a:gd name="T48" fmla="*/ 560 w 1252"/>
                <a:gd name="T49" fmla="*/ 1122 h 1122"/>
                <a:gd name="T50" fmla="*/ 485 w 1252"/>
                <a:gd name="T51" fmla="*/ 1117 h 1122"/>
                <a:gd name="T52" fmla="*/ 412 w 1252"/>
                <a:gd name="T53" fmla="*/ 1103 h 1122"/>
                <a:gd name="T54" fmla="*/ 342 w 1252"/>
                <a:gd name="T55" fmla="*/ 1078 h 1122"/>
                <a:gd name="T56" fmla="*/ 277 w 1252"/>
                <a:gd name="T57" fmla="*/ 1045 h 1122"/>
                <a:gd name="T58" fmla="*/ 218 w 1252"/>
                <a:gd name="T59" fmla="*/ 1005 h 1122"/>
                <a:gd name="T60" fmla="*/ 164 w 1252"/>
                <a:gd name="T61" fmla="*/ 958 h 1122"/>
                <a:gd name="T62" fmla="*/ 117 w 1252"/>
                <a:gd name="T63" fmla="*/ 904 h 1122"/>
                <a:gd name="T64" fmla="*/ 77 w 1252"/>
                <a:gd name="T65" fmla="*/ 844 h 1122"/>
                <a:gd name="T66" fmla="*/ 43 w 1252"/>
                <a:gd name="T67" fmla="*/ 780 h 1122"/>
                <a:gd name="T68" fmla="*/ 19 w 1252"/>
                <a:gd name="T69" fmla="*/ 710 h 1122"/>
                <a:gd name="T70" fmla="*/ 5 w 1252"/>
                <a:gd name="T71" fmla="*/ 637 h 1122"/>
                <a:gd name="T72" fmla="*/ 0 w 1252"/>
                <a:gd name="T73" fmla="*/ 562 h 1122"/>
                <a:gd name="T74" fmla="*/ 5 w 1252"/>
                <a:gd name="T75" fmla="*/ 485 h 1122"/>
                <a:gd name="T76" fmla="*/ 19 w 1252"/>
                <a:gd name="T77" fmla="*/ 412 h 1122"/>
                <a:gd name="T78" fmla="*/ 43 w 1252"/>
                <a:gd name="T79" fmla="*/ 344 h 1122"/>
                <a:gd name="T80" fmla="*/ 77 w 1252"/>
                <a:gd name="T81" fmla="*/ 279 h 1122"/>
                <a:gd name="T82" fmla="*/ 117 w 1252"/>
                <a:gd name="T83" fmla="*/ 218 h 1122"/>
                <a:gd name="T84" fmla="*/ 164 w 1252"/>
                <a:gd name="T85" fmla="*/ 164 h 1122"/>
                <a:gd name="T86" fmla="*/ 218 w 1252"/>
                <a:gd name="T87" fmla="*/ 117 h 1122"/>
                <a:gd name="T88" fmla="*/ 277 w 1252"/>
                <a:gd name="T89" fmla="*/ 77 h 1122"/>
                <a:gd name="T90" fmla="*/ 342 w 1252"/>
                <a:gd name="T91" fmla="*/ 45 h 1122"/>
                <a:gd name="T92" fmla="*/ 412 w 1252"/>
                <a:gd name="T93" fmla="*/ 21 h 1122"/>
                <a:gd name="T94" fmla="*/ 485 w 1252"/>
                <a:gd name="T95" fmla="*/ 5 h 1122"/>
                <a:gd name="T96" fmla="*/ 560 w 1252"/>
                <a:gd name="T97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2" h="1122">
                  <a:moveTo>
                    <a:pt x="560" y="0"/>
                  </a:moveTo>
                  <a:lnTo>
                    <a:pt x="633" y="5"/>
                  </a:lnTo>
                  <a:lnTo>
                    <a:pt x="703" y="19"/>
                  </a:lnTo>
                  <a:lnTo>
                    <a:pt x="770" y="40"/>
                  </a:lnTo>
                  <a:lnTo>
                    <a:pt x="833" y="71"/>
                  </a:lnTo>
                  <a:lnTo>
                    <a:pt x="890" y="108"/>
                  </a:lnTo>
                  <a:lnTo>
                    <a:pt x="944" y="152"/>
                  </a:lnTo>
                  <a:lnTo>
                    <a:pt x="991" y="201"/>
                  </a:lnTo>
                  <a:lnTo>
                    <a:pt x="1032" y="256"/>
                  </a:lnTo>
                  <a:lnTo>
                    <a:pt x="1065" y="316"/>
                  </a:lnTo>
                  <a:lnTo>
                    <a:pt x="1093" y="380"/>
                  </a:lnTo>
                  <a:lnTo>
                    <a:pt x="1110" y="448"/>
                  </a:lnTo>
                  <a:lnTo>
                    <a:pt x="1252" y="562"/>
                  </a:lnTo>
                  <a:lnTo>
                    <a:pt x="1110" y="673"/>
                  </a:lnTo>
                  <a:lnTo>
                    <a:pt x="1093" y="741"/>
                  </a:lnTo>
                  <a:lnTo>
                    <a:pt x="1065" y="806"/>
                  </a:lnTo>
                  <a:lnTo>
                    <a:pt x="1032" y="867"/>
                  </a:lnTo>
                  <a:lnTo>
                    <a:pt x="991" y="921"/>
                  </a:lnTo>
                  <a:lnTo>
                    <a:pt x="944" y="972"/>
                  </a:lnTo>
                  <a:lnTo>
                    <a:pt x="890" y="1015"/>
                  </a:lnTo>
                  <a:lnTo>
                    <a:pt x="833" y="1052"/>
                  </a:lnTo>
                  <a:lnTo>
                    <a:pt x="770" y="1082"/>
                  </a:lnTo>
                  <a:lnTo>
                    <a:pt x="703" y="1104"/>
                  </a:lnTo>
                  <a:lnTo>
                    <a:pt x="633" y="1118"/>
                  </a:lnTo>
                  <a:lnTo>
                    <a:pt x="560" y="1122"/>
                  </a:lnTo>
                  <a:lnTo>
                    <a:pt x="485" y="1117"/>
                  </a:lnTo>
                  <a:lnTo>
                    <a:pt x="412" y="1103"/>
                  </a:lnTo>
                  <a:lnTo>
                    <a:pt x="342" y="1078"/>
                  </a:lnTo>
                  <a:lnTo>
                    <a:pt x="277" y="1045"/>
                  </a:lnTo>
                  <a:lnTo>
                    <a:pt x="218" y="1005"/>
                  </a:lnTo>
                  <a:lnTo>
                    <a:pt x="164" y="958"/>
                  </a:lnTo>
                  <a:lnTo>
                    <a:pt x="117" y="904"/>
                  </a:lnTo>
                  <a:lnTo>
                    <a:pt x="77" y="844"/>
                  </a:lnTo>
                  <a:lnTo>
                    <a:pt x="43" y="780"/>
                  </a:lnTo>
                  <a:lnTo>
                    <a:pt x="19" y="710"/>
                  </a:lnTo>
                  <a:lnTo>
                    <a:pt x="5" y="637"/>
                  </a:lnTo>
                  <a:lnTo>
                    <a:pt x="0" y="562"/>
                  </a:lnTo>
                  <a:lnTo>
                    <a:pt x="5" y="485"/>
                  </a:lnTo>
                  <a:lnTo>
                    <a:pt x="19" y="412"/>
                  </a:lnTo>
                  <a:lnTo>
                    <a:pt x="43" y="344"/>
                  </a:lnTo>
                  <a:lnTo>
                    <a:pt x="77" y="279"/>
                  </a:lnTo>
                  <a:lnTo>
                    <a:pt x="117" y="218"/>
                  </a:lnTo>
                  <a:lnTo>
                    <a:pt x="164" y="164"/>
                  </a:lnTo>
                  <a:lnTo>
                    <a:pt x="218" y="117"/>
                  </a:lnTo>
                  <a:lnTo>
                    <a:pt x="277" y="77"/>
                  </a:lnTo>
                  <a:lnTo>
                    <a:pt x="342" y="45"/>
                  </a:lnTo>
                  <a:lnTo>
                    <a:pt x="412" y="21"/>
                  </a:lnTo>
                  <a:lnTo>
                    <a:pt x="485" y="5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5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4054208" y="1384077"/>
              <a:ext cx="2259087" cy="2259087"/>
            </a:xfrm>
            <a:custGeom>
              <a:avLst/>
              <a:gdLst>
                <a:gd name="T0" fmla="*/ 506 w 1012"/>
                <a:gd name="T1" fmla="*/ 0 h 1012"/>
                <a:gd name="T2" fmla="*/ 581 w 1012"/>
                <a:gd name="T3" fmla="*/ 5 h 1012"/>
                <a:gd name="T4" fmla="*/ 653 w 1012"/>
                <a:gd name="T5" fmla="*/ 21 h 1012"/>
                <a:gd name="T6" fmla="*/ 719 w 1012"/>
                <a:gd name="T7" fmla="*/ 47 h 1012"/>
                <a:gd name="T8" fmla="*/ 782 w 1012"/>
                <a:gd name="T9" fmla="*/ 82 h 1012"/>
                <a:gd name="T10" fmla="*/ 838 w 1012"/>
                <a:gd name="T11" fmla="*/ 124 h 1012"/>
                <a:gd name="T12" fmla="*/ 889 w 1012"/>
                <a:gd name="T13" fmla="*/ 174 h 1012"/>
                <a:gd name="T14" fmla="*/ 930 w 1012"/>
                <a:gd name="T15" fmla="*/ 230 h 1012"/>
                <a:gd name="T16" fmla="*/ 965 w 1012"/>
                <a:gd name="T17" fmla="*/ 293 h 1012"/>
                <a:gd name="T18" fmla="*/ 992 w 1012"/>
                <a:gd name="T19" fmla="*/ 359 h 1012"/>
                <a:gd name="T20" fmla="*/ 1007 w 1012"/>
                <a:gd name="T21" fmla="*/ 431 h 1012"/>
                <a:gd name="T22" fmla="*/ 1012 w 1012"/>
                <a:gd name="T23" fmla="*/ 506 h 1012"/>
                <a:gd name="T24" fmla="*/ 1007 w 1012"/>
                <a:gd name="T25" fmla="*/ 581 h 1012"/>
                <a:gd name="T26" fmla="*/ 992 w 1012"/>
                <a:gd name="T27" fmla="*/ 651 h 1012"/>
                <a:gd name="T28" fmla="*/ 965 w 1012"/>
                <a:gd name="T29" fmla="*/ 719 h 1012"/>
                <a:gd name="T30" fmla="*/ 930 w 1012"/>
                <a:gd name="T31" fmla="*/ 781 h 1012"/>
                <a:gd name="T32" fmla="*/ 889 w 1012"/>
                <a:gd name="T33" fmla="*/ 837 h 1012"/>
                <a:gd name="T34" fmla="*/ 838 w 1012"/>
                <a:gd name="T35" fmla="*/ 886 h 1012"/>
                <a:gd name="T36" fmla="*/ 782 w 1012"/>
                <a:gd name="T37" fmla="*/ 930 h 1012"/>
                <a:gd name="T38" fmla="*/ 719 w 1012"/>
                <a:gd name="T39" fmla="*/ 965 h 1012"/>
                <a:gd name="T40" fmla="*/ 653 w 1012"/>
                <a:gd name="T41" fmla="*/ 989 h 1012"/>
                <a:gd name="T42" fmla="*/ 581 w 1012"/>
                <a:gd name="T43" fmla="*/ 1005 h 1012"/>
                <a:gd name="T44" fmla="*/ 506 w 1012"/>
                <a:gd name="T45" fmla="*/ 1012 h 1012"/>
                <a:gd name="T46" fmla="*/ 431 w 1012"/>
                <a:gd name="T47" fmla="*/ 1005 h 1012"/>
                <a:gd name="T48" fmla="*/ 359 w 1012"/>
                <a:gd name="T49" fmla="*/ 989 h 1012"/>
                <a:gd name="T50" fmla="*/ 293 w 1012"/>
                <a:gd name="T51" fmla="*/ 965 h 1012"/>
                <a:gd name="T52" fmla="*/ 230 w 1012"/>
                <a:gd name="T53" fmla="*/ 930 h 1012"/>
                <a:gd name="T54" fmla="*/ 174 w 1012"/>
                <a:gd name="T55" fmla="*/ 886 h 1012"/>
                <a:gd name="T56" fmla="*/ 124 w 1012"/>
                <a:gd name="T57" fmla="*/ 837 h 1012"/>
                <a:gd name="T58" fmla="*/ 82 w 1012"/>
                <a:gd name="T59" fmla="*/ 781 h 1012"/>
                <a:gd name="T60" fmla="*/ 47 w 1012"/>
                <a:gd name="T61" fmla="*/ 719 h 1012"/>
                <a:gd name="T62" fmla="*/ 23 w 1012"/>
                <a:gd name="T63" fmla="*/ 651 h 1012"/>
                <a:gd name="T64" fmla="*/ 7 w 1012"/>
                <a:gd name="T65" fmla="*/ 581 h 1012"/>
                <a:gd name="T66" fmla="*/ 0 w 1012"/>
                <a:gd name="T67" fmla="*/ 506 h 1012"/>
                <a:gd name="T68" fmla="*/ 7 w 1012"/>
                <a:gd name="T69" fmla="*/ 431 h 1012"/>
                <a:gd name="T70" fmla="*/ 23 w 1012"/>
                <a:gd name="T71" fmla="*/ 359 h 1012"/>
                <a:gd name="T72" fmla="*/ 47 w 1012"/>
                <a:gd name="T73" fmla="*/ 293 h 1012"/>
                <a:gd name="T74" fmla="*/ 82 w 1012"/>
                <a:gd name="T75" fmla="*/ 230 h 1012"/>
                <a:gd name="T76" fmla="*/ 124 w 1012"/>
                <a:gd name="T77" fmla="*/ 174 h 1012"/>
                <a:gd name="T78" fmla="*/ 174 w 1012"/>
                <a:gd name="T79" fmla="*/ 124 h 1012"/>
                <a:gd name="T80" fmla="*/ 230 w 1012"/>
                <a:gd name="T81" fmla="*/ 82 h 1012"/>
                <a:gd name="T82" fmla="*/ 293 w 1012"/>
                <a:gd name="T83" fmla="*/ 47 h 1012"/>
                <a:gd name="T84" fmla="*/ 359 w 1012"/>
                <a:gd name="T85" fmla="*/ 21 h 1012"/>
                <a:gd name="T86" fmla="*/ 431 w 1012"/>
                <a:gd name="T87" fmla="*/ 5 h 1012"/>
                <a:gd name="T88" fmla="*/ 506 w 1012"/>
                <a:gd name="T89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2" h="1012">
                  <a:moveTo>
                    <a:pt x="506" y="0"/>
                  </a:moveTo>
                  <a:lnTo>
                    <a:pt x="581" y="5"/>
                  </a:lnTo>
                  <a:lnTo>
                    <a:pt x="653" y="21"/>
                  </a:lnTo>
                  <a:lnTo>
                    <a:pt x="719" y="47"/>
                  </a:lnTo>
                  <a:lnTo>
                    <a:pt x="782" y="82"/>
                  </a:lnTo>
                  <a:lnTo>
                    <a:pt x="838" y="124"/>
                  </a:lnTo>
                  <a:lnTo>
                    <a:pt x="889" y="174"/>
                  </a:lnTo>
                  <a:lnTo>
                    <a:pt x="930" y="230"/>
                  </a:lnTo>
                  <a:lnTo>
                    <a:pt x="965" y="293"/>
                  </a:lnTo>
                  <a:lnTo>
                    <a:pt x="992" y="359"/>
                  </a:lnTo>
                  <a:lnTo>
                    <a:pt x="1007" y="431"/>
                  </a:lnTo>
                  <a:lnTo>
                    <a:pt x="1012" y="506"/>
                  </a:lnTo>
                  <a:lnTo>
                    <a:pt x="1007" y="581"/>
                  </a:lnTo>
                  <a:lnTo>
                    <a:pt x="992" y="651"/>
                  </a:lnTo>
                  <a:lnTo>
                    <a:pt x="965" y="719"/>
                  </a:lnTo>
                  <a:lnTo>
                    <a:pt x="930" y="781"/>
                  </a:lnTo>
                  <a:lnTo>
                    <a:pt x="889" y="837"/>
                  </a:lnTo>
                  <a:lnTo>
                    <a:pt x="838" y="886"/>
                  </a:lnTo>
                  <a:lnTo>
                    <a:pt x="782" y="930"/>
                  </a:lnTo>
                  <a:lnTo>
                    <a:pt x="719" y="965"/>
                  </a:lnTo>
                  <a:lnTo>
                    <a:pt x="653" y="989"/>
                  </a:lnTo>
                  <a:lnTo>
                    <a:pt x="581" y="1005"/>
                  </a:lnTo>
                  <a:lnTo>
                    <a:pt x="506" y="1012"/>
                  </a:lnTo>
                  <a:lnTo>
                    <a:pt x="431" y="1005"/>
                  </a:lnTo>
                  <a:lnTo>
                    <a:pt x="359" y="989"/>
                  </a:lnTo>
                  <a:lnTo>
                    <a:pt x="293" y="965"/>
                  </a:lnTo>
                  <a:lnTo>
                    <a:pt x="230" y="930"/>
                  </a:lnTo>
                  <a:lnTo>
                    <a:pt x="174" y="886"/>
                  </a:lnTo>
                  <a:lnTo>
                    <a:pt x="124" y="837"/>
                  </a:lnTo>
                  <a:lnTo>
                    <a:pt x="82" y="781"/>
                  </a:lnTo>
                  <a:lnTo>
                    <a:pt x="47" y="719"/>
                  </a:lnTo>
                  <a:lnTo>
                    <a:pt x="23" y="651"/>
                  </a:lnTo>
                  <a:lnTo>
                    <a:pt x="7" y="581"/>
                  </a:lnTo>
                  <a:lnTo>
                    <a:pt x="0" y="506"/>
                  </a:lnTo>
                  <a:lnTo>
                    <a:pt x="7" y="431"/>
                  </a:lnTo>
                  <a:lnTo>
                    <a:pt x="23" y="359"/>
                  </a:lnTo>
                  <a:lnTo>
                    <a:pt x="47" y="293"/>
                  </a:lnTo>
                  <a:lnTo>
                    <a:pt x="82" y="230"/>
                  </a:lnTo>
                  <a:lnTo>
                    <a:pt x="124" y="174"/>
                  </a:lnTo>
                  <a:lnTo>
                    <a:pt x="174" y="124"/>
                  </a:lnTo>
                  <a:lnTo>
                    <a:pt x="230" y="82"/>
                  </a:lnTo>
                  <a:lnTo>
                    <a:pt x="293" y="47"/>
                  </a:lnTo>
                  <a:lnTo>
                    <a:pt x="359" y="21"/>
                  </a:lnTo>
                  <a:lnTo>
                    <a:pt x="431" y="5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zh-CN" altLang="en-US" sz="6600" b="1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</a:t>
              </a:r>
              <a:endParaRPr lang="zh-CN" altLang="en-US" sz="6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887013" y="1288143"/>
            <a:ext cx="2145182" cy="1923976"/>
            <a:chOff x="1833072" y="1259068"/>
            <a:chExt cx="2792607" cy="2504640"/>
          </a:xfrm>
          <a:effectLst>
            <a:outerShdw blurRad="317500" dist="228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1833072" y="1259068"/>
              <a:ext cx="2792607" cy="2504640"/>
            </a:xfrm>
            <a:custGeom>
              <a:avLst/>
              <a:gdLst>
                <a:gd name="T0" fmla="*/ 562 w 1251"/>
                <a:gd name="T1" fmla="*/ 0 h 1122"/>
                <a:gd name="T2" fmla="*/ 633 w 1251"/>
                <a:gd name="T3" fmla="*/ 5 h 1122"/>
                <a:gd name="T4" fmla="*/ 703 w 1251"/>
                <a:gd name="T5" fmla="*/ 19 h 1122"/>
                <a:gd name="T6" fmla="*/ 771 w 1251"/>
                <a:gd name="T7" fmla="*/ 40 h 1122"/>
                <a:gd name="T8" fmla="*/ 832 w 1251"/>
                <a:gd name="T9" fmla="*/ 71 h 1122"/>
                <a:gd name="T10" fmla="*/ 892 w 1251"/>
                <a:gd name="T11" fmla="*/ 108 h 1122"/>
                <a:gd name="T12" fmla="*/ 944 w 1251"/>
                <a:gd name="T13" fmla="*/ 152 h 1122"/>
                <a:gd name="T14" fmla="*/ 991 w 1251"/>
                <a:gd name="T15" fmla="*/ 201 h 1122"/>
                <a:gd name="T16" fmla="*/ 1031 w 1251"/>
                <a:gd name="T17" fmla="*/ 256 h 1122"/>
                <a:gd name="T18" fmla="*/ 1066 w 1251"/>
                <a:gd name="T19" fmla="*/ 316 h 1122"/>
                <a:gd name="T20" fmla="*/ 1093 w 1251"/>
                <a:gd name="T21" fmla="*/ 380 h 1122"/>
                <a:gd name="T22" fmla="*/ 1112 w 1251"/>
                <a:gd name="T23" fmla="*/ 448 h 1122"/>
                <a:gd name="T24" fmla="*/ 1251 w 1251"/>
                <a:gd name="T25" fmla="*/ 562 h 1122"/>
                <a:gd name="T26" fmla="*/ 1112 w 1251"/>
                <a:gd name="T27" fmla="*/ 673 h 1122"/>
                <a:gd name="T28" fmla="*/ 1093 w 1251"/>
                <a:gd name="T29" fmla="*/ 741 h 1122"/>
                <a:gd name="T30" fmla="*/ 1066 w 1251"/>
                <a:gd name="T31" fmla="*/ 806 h 1122"/>
                <a:gd name="T32" fmla="*/ 1031 w 1251"/>
                <a:gd name="T33" fmla="*/ 867 h 1122"/>
                <a:gd name="T34" fmla="*/ 991 w 1251"/>
                <a:gd name="T35" fmla="*/ 921 h 1122"/>
                <a:gd name="T36" fmla="*/ 944 w 1251"/>
                <a:gd name="T37" fmla="*/ 972 h 1122"/>
                <a:gd name="T38" fmla="*/ 892 w 1251"/>
                <a:gd name="T39" fmla="*/ 1015 h 1122"/>
                <a:gd name="T40" fmla="*/ 832 w 1251"/>
                <a:gd name="T41" fmla="*/ 1052 h 1122"/>
                <a:gd name="T42" fmla="*/ 771 w 1251"/>
                <a:gd name="T43" fmla="*/ 1082 h 1122"/>
                <a:gd name="T44" fmla="*/ 703 w 1251"/>
                <a:gd name="T45" fmla="*/ 1104 h 1122"/>
                <a:gd name="T46" fmla="*/ 633 w 1251"/>
                <a:gd name="T47" fmla="*/ 1118 h 1122"/>
                <a:gd name="T48" fmla="*/ 562 w 1251"/>
                <a:gd name="T49" fmla="*/ 1122 h 1122"/>
                <a:gd name="T50" fmla="*/ 485 w 1251"/>
                <a:gd name="T51" fmla="*/ 1117 h 1122"/>
                <a:gd name="T52" fmla="*/ 412 w 1251"/>
                <a:gd name="T53" fmla="*/ 1103 h 1122"/>
                <a:gd name="T54" fmla="*/ 344 w 1251"/>
                <a:gd name="T55" fmla="*/ 1078 h 1122"/>
                <a:gd name="T56" fmla="*/ 277 w 1251"/>
                <a:gd name="T57" fmla="*/ 1045 h 1122"/>
                <a:gd name="T58" fmla="*/ 218 w 1251"/>
                <a:gd name="T59" fmla="*/ 1005 h 1122"/>
                <a:gd name="T60" fmla="*/ 164 w 1251"/>
                <a:gd name="T61" fmla="*/ 958 h 1122"/>
                <a:gd name="T62" fmla="*/ 117 w 1251"/>
                <a:gd name="T63" fmla="*/ 904 h 1122"/>
                <a:gd name="T64" fmla="*/ 76 w 1251"/>
                <a:gd name="T65" fmla="*/ 844 h 1122"/>
                <a:gd name="T66" fmla="*/ 43 w 1251"/>
                <a:gd name="T67" fmla="*/ 780 h 1122"/>
                <a:gd name="T68" fmla="*/ 21 w 1251"/>
                <a:gd name="T69" fmla="*/ 710 h 1122"/>
                <a:gd name="T70" fmla="*/ 5 w 1251"/>
                <a:gd name="T71" fmla="*/ 637 h 1122"/>
                <a:gd name="T72" fmla="*/ 0 w 1251"/>
                <a:gd name="T73" fmla="*/ 562 h 1122"/>
                <a:gd name="T74" fmla="*/ 5 w 1251"/>
                <a:gd name="T75" fmla="*/ 485 h 1122"/>
                <a:gd name="T76" fmla="*/ 21 w 1251"/>
                <a:gd name="T77" fmla="*/ 412 h 1122"/>
                <a:gd name="T78" fmla="*/ 43 w 1251"/>
                <a:gd name="T79" fmla="*/ 344 h 1122"/>
                <a:gd name="T80" fmla="*/ 76 w 1251"/>
                <a:gd name="T81" fmla="*/ 279 h 1122"/>
                <a:gd name="T82" fmla="*/ 117 w 1251"/>
                <a:gd name="T83" fmla="*/ 218 h 1122"/>
                <a:gd name="T84" fmla="*/ 164 w 1251"/>
                <a:gd name="T85" fmla="*/ 164 h 1122"/>
                <a:gd name="T86" fmla="*/ 218 w 1251"/>
                <a:gd name="T87" fmla="*/ 117 h 1122"/>
                <a:gd name="T88" fmla="*/ 277 w 1251"/>
                <a:gd name="T89" fmla="*/ 77 h 1122"/>
                <a:gd name="T90" fmla="*/ 344 w 1251"/>
                <a:gd name="T91" fmla="*/ 45 h 1122"/>
                <a:gd name="T92" fmla="*/ 412 w 1251"/>
                <a:gd name="T93" fmla="*/ 21 h 1122"/>
                <a:gd name="T94" fmla="*/ 485 w 1251"/>
                <a:gd name="T95" fmla="*/ 5 h 1122"/>
                <a:gd name="T96" fmla="*/ 562 w 1251"/>
                <a:gd name="T97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1" h="1122">
                  <a:moveTo>
                    <a:pt x="562" y="0"/>
                  </a:moveTo>
                  <a:lnTo>
                    <a:pt x="633" y="5"/>
                  </a:lnTo>
                  <a:lnTo>
                    <a:pt x="703" y="19"/>
                  </a:lnTo>
                  <a:lnTo>
                    <a:pt x="771" y="40"/>
                  </a:lnTo>
                  <a:lnTo>
                    <a:pt x="832" y="71"/>
                  </a:lnTo>
                  <a:lnTo>
                    <a:pt x="892" y="108"/>
                  </a:lnTo>
                  <a:lnTo>
                    <a:pt x="944" y="152"/>
                  </a:lnTo>
                  <a:lnTo>
                    <a:pt x="991" y="201"/>
                  </a:lnTo>
                  <a:lnTo>
                    <a:pt x="1031" y="256"/>
                  </a:lnTo>
                  <a:lnTo>
                    <a:pt x="1066" y="316"/>
                  </a:lnTo>
                  <a:lnTo>
                    <a:pt x="1093" y="380"/>
                  </a:lnTo>
                  <a:lnTo>
                    <a:pt x="1112" y="448"/>
                  </a:lnTo>
                  <a:lnTo>
                    <a:pt x="1251" y="562"/>
                  </a:lnTo>
                  <a:lnTo>
                    <a:pt x="1112" y="673"/>
                  </a:lnTo>
                  <a:lnTo>
                    <a:pt x="1093" y="741"/>
                  </a:lnTo>
                  <a:lnTo>
                    <a:pt x="1066" y="806"/>
                  </a:lnTo>
                  <a:lnTo>
                    <a:pt x="1031" y="867"/>
                  </a:lnTo>
                  <a:lnTo>
                    <a:pt x="991" y="921"/>
                  </a:lnTo>
                  <a:lnTo>
                    <a:pt x="944" y="972"/>
                  </a:lnTo>
                  <a:lnTo>
                    <a:pt x="892" y="1015"/>
                  </a:lnTo>
                  <a:lnTo>
                    <a:pt x="832" y="1052"/>
                  </a:lnTo>
                  <a:lnTo>
                    <a:pt x="771" y="1082"/>
                  </a:lnTo>
                  <a:lnTo>
                    <a:pt x="703" y="1104"/>
                  </a:lnTo>
                  <a:lnTo>
                    <a:pt x="633" y="1118"/>
                  </a:lnTo>
                  <a:lnTo>
                    <a:pt x="562" y="1122"/>
                  </a:lnTo>
                  <a:lnTo>
                    <a:pt x="485" y="1117"/>
                  </a:lnTo>
                  <a:lnTo>
                    <a:pt x="412" y="1103"/>
                  </a:lnTo>
                  <a:lnTo>
                    <a:pt x="344" y="1078"/>
                  </a:lnTo>
                  <a:lnTo>
                    <a:pt x="277" y="1045"/>
                  </a:lnTo>
                  <a:lnTo>
                    <a:pt x="218" y="1005"/>
                  </a:lnTo>
                  <a:lnTo>
                    <a:pt x="164" y="958"/>
                  </a:lnTo>
                  <a:lnTo>
                    <a:pt x="117" y="904"/>
                  </a:lnTo>
                  <a:lnTo>
                    <a:pt x="76" y="844"/>
                  </a:lnTo>
                  <a:lnTo>
                    <a:pt x="43" y="780"/>
                  </a:lnTo>
                  <a:lnTo>
                    <a:pt x="21" y="710"/>
                  </a:lnTo>
                  <a:lnTo>
                    <a:pt x="5" y="637"/>
                  </a:lnTo>
                  <a:lnTo>
                    <a:pt x="0" y="562"/>
                  </a:lnTo>
                  <a:lnTo>
                    <a:pt x="5" y="485"/>
                  </a:lnTo>
                  <a:lnTo>
                    <a:pt x="21" y="412"/>
                  </a:lnTo>
                  <a:lnTo>
                    <a:pt x="43" y="344"/>
                  </a:lnTo>
                  <a:lnTo>
                    <a:pt x="76" y="279"/>
                  </a:lnTo>
                  <a:lnTo>
                    <a:pt x="117" y="218"/>
                  </a:lnTo>
                  <a:lnTo>
                    <a:pt x="164" y="164"/>
                  </a:lnTo>
                  <a:lnTo>
                    <a:pt x="218" y="117"/>
                  </a:lnTo>
                  <a:lnTo>
                    <a:pt x="277" y="77"/>
                  </a:lnTo>
                  <a:lnTo>
                    <a:pt x="344" y="45"/>
                  </a:lnTo>
                  <a:lnTo>
                    <a:pt x="412" y="21"/>
                  </a:lnTo>
                  <a:lnTo>
                    <a:pt x="485" y="5"/>
                  </a:lnTo>
                  <a:lnTo>
                    <a:pt x="56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5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 13"/>
            <p:cNvSpPr>
              <a:spLocks/>
            </p:cNvSpPr>
            <p:nvPr/>
          </p:nvSpPr>
          <p:spPr bwMode="auto">
            <a:xfrm>
              <a:off x="1955848" y="1384077"/>
              <a:ext cx="2256855" cy="2259087"/>
            </a:xfrm>
            <a:custGeom>
              <a:avLst/>
              <a:gdLst>
                <a:gd name="T0" fmla="*/ 507 w 1011"/>
                <a:gd name="T1" fmla="*/ 0 h 1012"/>
                <a:gd name="T2" fmla="*/ 580 w 1011"/>
                <a:gd name="T3" fmla="*/ 5 h 1012"/>
                <a:gd name="T4" fmla="*/ 652 w 1011"/>
                <a:gd name="T5" fmla="*/ 21 h 1012"/>
                <a:gd name="T6" fmla="*/ 720 w 1011"/>
                <a:gd name="T7" fmla="*/ 47 h 1012"/>
                <a:gd name="T8" fmla="*/ 781 w 1011"/>
                <a:gd name="T9" fmla="*/ 82 h 1012"/>
                <a:gd name="T10" fmla="*/ 839 w 1011"/>
                <a:gd name="T11" fmla="*/ 124 h 1012"/>
                <a:gd name="T12" fmla="*/ 887 w 1011"/>
                <a:gd name="T13" fmla="*/ 174 h 1012"/>
                <a:gd name="T14" fmla="*/ 931 w 1011"/>
                <a:gd name="T15" fmla="*/ 230 h 1012"/>
                <a:gd name="T16" fmla="*/ 964 w 1011"/>
                <a:gd name="T17" fmla="*/ 293 h 1012"/>
                <a:gd name="T18" fmla="*/ 990 w 1011"/>
                <a:gd name="T19" fmla="*/ 359 h 1012"/>
                <a:gd name="T20" fmla="*/ 1006 w 1011"/>
                <a:gd name="T21" fmla="*/ 431 h 1012"/>
                <a:gd name="T22" fmla="*/ 1011 w 1011"/>
                <a:gd name="T23" fmla="*/ 506 h 1012"/>
                <a:gd name="T24" fmla="*/ 1006 w 1011"/>
                <a:gd name="T25" fmla="*/ 581 h 1012"/>
                <a:gd name="T26" fmla="*/ 990 w 1011"/>
                <a:gd name="T27" fmla="*/ 651 h 1012"/>
                <a:gd name="T28" fmla="*/ 964 w 1011"/>
                <a:gd name="T29" fmla="*/ 719 h 1012"/>
                <a:gd name="T30" fmla="*/ 931 w 1011"/>
                <a:gd name="T31" fmla="*/ 781 h 1012"/>
                <a:gd name="T32" fmla="*/ 887 w 1011"/>
                <a:gd name="T33" fmla="*/ 837 h 1012"/>
                <a:gd name="T34" fmla="*/ 839 w 1011"/>
                <a:gd name="T35" fmla="*/ 886 h 1012"/>
                <a:gd name="T36" fmla="*/ 781 w 1011"/>
                <a:gd name="T37" fmla="*/ 930 h 1012"/>
                <a:gd name="T38" fmla="*/ 720 w 1011"/>
                <a:gd name="T39" fmla="*/ 965 h 1012"/>
                <a:gd name="T40" fmla="*/ 652 w 1011"/>
                <a:gd name="T41" fmla="*/ 989 h 1012"/>
                <a:gd name="T42" fmla="*/ 580 w 1011"/>
                <a:gd name="T43" fmla="*/ 1005 h 1012"/>
                <a:gd name="T44" fmla="*/ 507 w 1011"/>
                <a:gd name="T45" fmla="*/ 1012 h 1012"/>
                <a:gd name="T46" fmla="*/ 432 w 1011"/>
                <a:gd name="T47" fmla="*/ 1005 h 1012"/>
                <a:gd name="T48" fmla="*/ 360 w 1011"/>
                <a:gd name="T49" fmla="*/ 989 h 1012"/>
                <a:gd name="T50" fmla="*/ 292 w 1011"/>
                <a:gd name="T51" fmla="*/ 965 h 1012"/>
                <a:gd name="T52" fmla="*/ 231 w 1011"/>
                <a:gd name="T53" fmla="*/ 930 h 1012"/>
                <a:gd name="T54" fmla="*/ 175 w 1011"/>
                <a:gd name="T55" fmla="*/ 886 h 1012"/>
                <a:gd name="T56" fmla="*/ 124 w 1011"/>
                <a:gd name="T57" fmla="*/ 837 h 1012"/>
                <a:gd name="T58" fmla="*/ 83 w 1011"/>
                <a:gd name="T59" fmla="*/ 781 h 1012"/>
                <a:gd name="T60" fmla="*/ 48 w 1011"/>
                <a:gd name="T61" fmla="*/ 719 h 1012"/>
                <a:gd name="T62" fmla="*/ 21 w 1011"/>
                <a:gd name="T63" fmla="*/ 651 h 1012"/>
                <a:gd name="T64" fmla="*/ 6 w 1011"/>
                <a:gd name="T65" fmla="*/ 581 h 1012"/>
                <a:gd name="T66" fmla="*/ 0 w 1011"/>
                <a:gd name="T67" fmla="*/ 506 h 1012"/>
                <a:gd name="T68" fmla="*/ 6 w 1011"/>
                <a:gd name="T69" fmla="*/ 431 h 1012"/>
                <a:gd name="T70" fmla="*/ 21 w 1011"/>
                <a:gd name="T71" fmla="*/ 359 h 1012"/>
                <a:gd name="T72" fmla="*/ 48 w 1011"/>
                <a:gd name="T73" fmla="*/ 293 h 1012"/>
                <a:gd name="T74" fmla="*/ 83 w 1011"/>
                <a:gd name="T75" fmla="*/ 230 h 1012"/>
                <a:gd name="T76" fmla="*/ 124 w 1011"/>
                <a:gd name="T77" fmla="*/ 174 h 1012"/>
                <a:gd name="T78" fmla="*/ 175 w 1011"/>
                <a:gd name="T79" fmla="*/ 124 h 1012"/>
                <a:gd name="T80" fmla="*/ 231 w 1011"/>
                <a:gd name="T81" fmla="*/ 82 h 1012"/>
                <a:gd name="T82" fmla="*/ 292 w 1011"/>
                <a:gd name="T83" fmla="*/ 47 h 1012"/>
                <a:gd name="T84" fmla="*/ 360 w 1011"/>
                <a:gd name="T85" fmla="*/ 21 h 1012"/>
                <a:gd name="T86" fmla="*/ 432 w 1011"/>
                <a:gd name="T87" fmla="*/ 5 h 1012"/>
                <a:gd name="T88" fmla="*/ 507 w 1011"/>
                <a:gd name="T89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1" h="1012">
                  <a:moveTo>
                    <a:pt x="507" y="0"/>
                  </a:moveTo>
                  <a:lnTo>
                    <a:pt x="580" y="5"/>
                  </a:lnTo>
                  <a:lnTo>
                    <a:pt x="652" y="21"/>
                  </a:lnTo>
                  <a:lnTo>
                    <a:pt x="720" y="47"/>
                  </a:lnTo>
                  <a:lnTo>
                    <a:pt x="781" y="82"/>
                  </a:lnTo>
                  <a:lnTo>
                    <a:pt x="839" y="124"/>
                  </a:lnTo>
                  <a:lnTo>
                    <a:pt x="887" y="174"/>
                  </a:lnTo>
                  <a:lnTo>
                    <a:pt x="931" y="230"/>
                  </a:lnTo>
                  <a:lnTo>
                    <a:pt x="964" y="293"/>
                  </a:lnTo>
                  <a:lnTo>
                    <a:pt x="990" y="359"/>
                  </a:lnTo>
                  <a:lnTo>
                    <a:pt x="1006" y="431"/>
                  </a:lnTo>
                  <a:lnTo>
                    <a:pt x="1011" y="506"/>
                  </a:lnTo>
                  <a:lnTo>
                    <a:pt x="1006" y="581"/>
                  </a:lnTo>
                  <a:lnTo>
                    <a:pt x="990" y="651"/>
                  </a:lnTo>
                  <a:lnTo>
                    <a:pt x="964" y="719"/>
                  </a:lnTo>
                  <a:lnTo>
                    <a:pt x="931" y="781"/>
                  </a:lnTo>
                  <a:lnTo>
                    <a:pt x="887" y="837"/>
                  </a:lnTo>
                  <a:lnTo>
                    <a:pt x="839" y="886"/>
                  </a:lnTo>
                  <a:lnTo>
                    <a:pt x="781" y="930"/>
                  </a:lnTo>
                  <a:lnTo>
                    <a:pt x="720" y="965"/>
                  </a:lnTo>
                  <a:lnTo>
                    <a:pt x="652" y="989"/>
                  </a:lnTo>
                  <a:lnTo>
                    <a:pt x="580" y="1005"/>
                  </a:lnTo>
                  <a:lnTo>
                    <a:pt x="507" y="1012"/>
                  </a:lnTo>
                  <a:lnTo>
                    <a:pt x="432" y="1005"/>
                  </a:lnTo>
                  <a:lnTo>
                    <a:pt x="360" y="989"/>
                  </a:lnTo>
                  <a:lnTo>
                    <a:pt x="292" y="965"/>
                  </a:lnTo>
                  <a:lnTo>
                    <a:pt x="231" y="930"/>
                  </a:lnTo>
                  <a:lnTo>
                    <a:pt x="175" y="886"/>
                  </a:lnTo>
                  <a:lnTo>
                    <a:pt x="124" y="837"/>
                  </a:lnTo>
                  <a:lnTo>
                    <a:pt x="83" y="781"/>
                  </a:lnTo>
                  <a:lnTo>
                    <a:pt x="48" y="719"/>
                  </a:lnTo>
                  <a:lnTo>
                    <a:pt x="21" y="651"/>
                  </a:lnTo>
                  <a:lnTo>
                    <a:pt x="6" y="581"/>
                  </a:lnTo>
                  <a:lnTo>
                    <a:pt x="0" y="506"/>
                  </a:lnTo>
                  <a:lnTo>
                    <a:pt x="6" y="431"/>
                  </a:lnTo>
                  <a:lnTo>
                    <a:pt x="21" y="359"/>
                  </a:lnTo>
                  <a:lnTo>
                    <a:pt x="48" y="293"/>
                  </a:lnTo>
                  <a:lnTo>
                    <a:pt x="83" y="230"/>
                  </a:lnTo>
                  <a:lnTo>
                    <a:pt x="124" y="174"/>
                  </a:lnTo>
                  <a:lnTo>
                    <a:pt x="175" y="124"/>
                  </a:lnTo>
                  <a:lnTo>
                    <a:pt x="231" y="82"/>
                  </a:lnTo>
                  <a:lnTo>
                    <a:pt x="292" y="47"/>
                  </a:lnTo>
                  <a:lnTo>
                    <a:pt x="360" y="21"/>
                  </a:lnTo>
                  <a:lnTo>
                    <a:pt x="432" y="5"/>
                  </a:lnTo>
                  <a:lnTo>
                    <a:pt x="50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zh-CN" altLang="en-US" sz="6600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</a:t>
              </a:r>
              <a:endParaRPr lang="zh-CN" altLang="en-US" sz="6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矩形 259"/>
          <p:cNvSpPr>
            <a:spLocks noChangeArrowheads="1"/>
          </p:cNvSpPr>
          <p:nvPr/>
        </p:nvSpPr>
        <p:spPr bwMode="auto">
          <a:xfrm>
            <a:off x="3373088" y="3787116"/>
            <a:ext cx="611257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b="1" cap="all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</a:t>
            </a:r>
            <a:r>
              <a:rPr lang="zh-CN" altLang="en-US" sz="6000" b="1" cap="all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结</a:t>
            </a:r>
            <a:r>
              <a:rPr lang="zh-CN" altLang="en-US" sz="6000" b="1" cap="all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zh-CN" altLang="en-US" sz="3600" b="1" cap="all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工作计划</a:t>
            </a:r>
            <a:r>
              <a:rPr lang="en-US" altLang="zh-CN" sz="3600" cap="all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3600" cap="all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矩形 259"/>
          <p:cNvSpPr>
            <a:spLocks noChangeArrowheads="1"/>
          </p:cNvSpPr>
          <p:nvPr/>
        </p:nvSpPr>
        <p:spPr bwMode="auto">
          <a:xfrm>
            <a:off x="3552280" y="4694313"/>
            <a:ext cx="575419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PEOPLE COMPETE FOR A RESUME REPORT PPT</a:t>
            </a:r>
            <a:endParaRPr lang="en-US" altLang="zh-CN" sz="20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7" name="矩形 259"/>
          <p:cNvSpPr>
            <a:spLocks noChangeArrowheads="1"/>
          </p:cNvSpPr>
          <p:nvPr/>
        </p:nvSpPr>
        <p:spPr bwMode="auto">
          <a:xfrm>
            <a:off x="3903448" y="5601318"/>
            <a:ext cx="505185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9325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0000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20000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20000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20000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 tmFilter="0,0; .5, 1; 1, 1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4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5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 tmFilter="0,0; .5, 1; 1, 1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6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1" dur="500" tmFilter="0, 0; .2, .5; .8, .5; 1, 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2" dur="250" autoRev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25" grpId="1"/>
          <p:bldP spid="26" grpId="0"/>
          <p:bldP spid="26" grpId="1"/>
          <p:bldP spid="27" grpId="0"/>
          <p:bldP spid="27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2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2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2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7" dur="500" tmFilter="0, 0; .2, .5; .8, .5; 1, 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8" dur="250" autoRev="1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 tmFilter="0,0; .5, 1; 1, 1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5050"/>
                                </p:stCondLst>
                                <p:childTnLst>
                                  <p:par>
                                    <p:cTn id="4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550"/>
                                </p:stCondLst>
                                <p:childTnLst>
                                  <p:par>
                                    <p:cTn id="5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 tmFilter="0,0; .5, 1; 1, 1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6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1" dur="500" tmFilter="0, 0; .2, .5; .8, .5; 1, 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2" dur="250" autoRev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25" grpId="1"/>
          <p:bldP spid="26" grpId="0"/>
          <p:bldP spid="26" grpId="1"/>
          <p:bldP spid="27" grpId="0"/>
          <p:bldP spid="27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14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5305387" y="1948017"/>
            <a:ext cx="1975418" cy="1975418"/>
            <a:chOff x="1969562" y="1927536"/>
            <a:chExt cx="1687296" cy="1687296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1969562" y="1927536"/>
              <a:ext cx="1687296" cy="168729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253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Text Placeholder 32"/>
            <p:cNvSpPr txBox="1">
              <a:spLocks/>
            </p:cNvSpPr>
            <p:nvPr/>
          </p:nvSpPr>
          <p:spPr>
            <a:xfrm>
              <a:off x="2195767" y="2596276"/>
              <a:ext cx="1233979" cy="630927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Text Placeholder 33"/>
            <p:cNvSpPr txBox="1">
              <a:spLocks/>
            </p:cNvSpPr>
            <p:nvPr/>
          </p:nvSpPr>
          <p:spPr>
            <a:xfrm>
              <a:off x="2196579" y="2408465"/>
              <a:ext cx="1232356" cy="203073"/>
            </a:xfrm>
            <a:prstGeom prst="rect">
              <a:avLst/>
            </a:prstGeom>
            <a:noFill/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zh-CN" altLang="en-US" sz="1266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26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9" name="Oval 38"/>
          <p:cNvSpPr>
            <a:spLocks noChangeAspect="1"/>
          </p:cNvSpPr>
          <p:nvPr/>
        </p:nvSpPr>
        <p:spPr>
          <a:xfrm rot="10800000" flipV="1">
            <a:off x="5411548" y="4049449"/>
            <a:ext cx="570048" cy="5700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8218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AU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4819706" y="2046629"/>
            <a:ext cx="729648" cy="7296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sz="253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AU" sz="253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7989151" y="1616151"/>
            <a:ext cx="593761" cy="5937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sz="1476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476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>
            <a:off x="7328765" y="2792324"/>
            <a:ext cx="1392435" cy="139243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53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US" sz="253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5917283" y="4248897"/>
            <a:ext cx="1523343" cy="15233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253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Oval 47"/>
          <p:cNvSpPr>
            <a:spLocks noChangeAspect="1"/>
          </p:cNvSpPr>
          <p:nvPr/>
        </p:nvSpPr>
        <p:spPr>
          <a:xfrm rot="10800000" flipV="1">
            <a:off x="6986285" y="5323723"/>
            <a:ext cx="684958" cy="68495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50"/>
          <p:cNvSpPr>
            <a:spLocks noChangeAspect="1"/>
          </p:cNvSpPr>
          <p:nvPr/>
        </p:nvSpPr>
        <p:spPr>
          <a:xfrm>
            <a:off x="8645160" y="1789168"/>
            <a:ext cx="1662068" cy="1662068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253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7946361" y="4142488"/>
            <a:ext cx="1975418" cy="1975418"/>
            <a:chOff x="4225339" y="3801934"/>
            <a:chExt cx="1687296" cy="168729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3" name="Oval 52"/>
            <p:cNvSpPr>
              <a:spLocks noChangeAspect="1"/>
            </p:cNvSpPr>
            <p:nvPr/>
          </p:nvSpPr>
          <p:spPr>
            <a:xfrm>
              <a:off x="4225339" y="3801934"/>
              <a:ext cx="1687296" cy="16872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253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Text Placeholder 32"/>
            <p:cNvSpPr txBox="1">
              <a:spLocks/>
            </p:cNvSpPr>
            <p:nvPr/>
          </p:nvSpPr>
          <p:spPr>
            <a:xfrm>
              <a:off x="4440757" y="4449449"/>
              <a:ext cx="1246871" cy="630927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Text Placeholder 33"/>
            <p:cNvSpPr txBox="1">
              <a:spLocks/>
            </p:cNvSpPr>
            <p:nvPr/>
          </p:nvSpPr>
          <p:spPr>
            <a:xfrm>
              <a:off x="4446925" y="4261632"/>
              <a:ext cx="1232356" cy="16638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zh-CN" altLang="en-US" sz="126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26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6" name="Text Placeholder 32"/>
          <p:cNvSpPr txBox="1">
            <a:spLocks/>
          </p:cNvSpPr>
          <p:nvPr/>
        </p:nvSpPr>
        <p:spPr>
          <a:xfrm>
            <a:off x="6078257" y="4714152"/>
            <a:ext cx="1198844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32"/>
          <p:cNvSpPr txBox="1">
            <a:spLocks/>
          </p:cNvSpPr>
          <p:nvPr/>
        </p:nvSpPr>
        <p:spPr>
          <a:xfrm>
            <a:off x="8888680" y="2192286"/>
            <a:ext cx="1251068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9356890" y="3907067"/>
            <a:ext cx="564889" cy="5648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3773698" y="3687709"/>
            <a:ext cx="1538122" cy="15381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3671450" y="3461622"/>
            <a:ext cx="593761" cy="593761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sz="2109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2109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10394386" y="3079522"/>
            <a:ext cx="1392435" cy="139243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 rot="10800000" flipV="1">
            <a:off x="11567243" y="4026941"/>
            <a:ext cx="481576" cy="4815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87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10184101" y="4685135"/>
            <a:ext cx="890125" cy="890125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sz="2953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n-US" sz="295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2"/>
          <p:cNvSpPr txBox="1">
            <a:spLocks/>
          </p:cNvSpPr>
          <p:nvPr/>
        </p:nvSpPr>
        <p:spPr>
          <a:xfrm>
            <a:off x="855769" y="1880601"/>
            <a:ext cx="2412194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33"/>
          <p:cNvSpPr txBox="1">
            <a:spLocks/>
          </p:cNvSpPr>
          <p:nvPr/>
        </p:nvSpPr>
        <p:spPr>
          <a:xfrm>
            <a:off x="841354" y="1579853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32"/>
          <p:cNvSpPr txBox="1">
            <a:spLocks/>
          </p:cNvSpPr>
          <p:nvPr/>
        </p:nvSpPr>
        <p:spPr>
          <a:xfrm>
            <a:off x="855769" y="3772353"/>
            <a:ext cx="2412194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 Placeholder 33"/>
          <p:cNvSpPr txBox="1">
            <a:spLocks/>
          </p:cNvSpPr>
          <p:nvPr/>
        </p:nvSpPr>
        <p:spPr>
          <a:xfrm>
            <a:off x="841354" y="347160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32"/>
          <p:cNvSpPr txBox="1">
            <a:spLocks/>
          </p:cNvSpPr>
          <p:nvPr/>
        </p:nvSpPr>
        <p:spPr>
          <a:xfrm>
            <a:off x="855769" y="5418857"/>
            <a:ext cx="2412194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 Placeholder 33"/>
          <p:cNvSpPr txBox="1">
            <a:spLocks/>
          </p:cNvSpPr>
          <p:nvPr/>
        </p:nvSpPr>
        <p:spPr>
          <a:xfrm>
            <a:off x="841354" y="5118108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29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4" grpId="0" animBg="1"/>
      <p:bldP spid="46" grpId="0" animBg="1"/>
      <p:bldP spid="48" grpId="0" animBg="1"/>
      <p:bldP spid="51" grpId="0" animBg="1"/>
      <p:bldP spid="57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/>
      <p:bldP spid="65" grpId="0"/>
      <p:bldP spid="66" grpId="0"/>
      <p:bldP spid="67" grpId="0"/>
      <p:bldP spid="68" grpId="0"/>
      <p:bldP spid="6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9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716" y="3493244"/>
            <a:ext cx="4381321" cy="97002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4" tIns="36362" rIns="72724" bIns="36362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36" y="2214817"/>
            <a:ext cx="1020479" cy="102047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401" y="3624182"/>
            <a:ext cx="2535951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565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918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565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918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9644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/>
          <p:nvPr/>
        </p:nvGrpSpPr>
        <p:grpSpPr>
          <a:xfrm>
            <a:off x="5918077" y="3688333"/>
            <a:ext cx="1008934" cy="1011625"/>
            <a:chOff x="4004877" y="2411833"/>
            <a:chExt cx="1139957" cy="1143000"/>
          </a:xfrm>
        </p:grpSpPr>
        <p:sp>
          <p:nvSpPr>
            <p:cNvPr id="14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39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Down Arrow 15"/>
          <p:cNvSpPr/>
          <p:nvPr/>
        </p:nvSpPr>
        <p:spPr bwMode="auto">
          <a:xfrm rot="14548862">
            <a:off x="6998647" y="3599864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 rot="14548862" flipH="1" flipV="1">
            <a:off x="5591623" y="4293881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rot="10800000">
            <a:off x="6297543" y="319425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 rot="7051138" flipH="1">
            <a:off x="5598927" y="359930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Down Arrow 55"/>
          <p:cNvSpPr/>
          <p:nvPr/>
        </p:nvSpPr>
        <p:spPr bwMode="auto">
          <a:xfrm rot="10800000" flipV="1">
            <a:off x="6297545" y="4725803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Down Arrow 56"/>
          <p:cNvSpPr/>
          <p:nvPr/>
        </p:nvSpPr>
        <p:spPr bwMode="auto">
          <a:xfrm rot="7051138" flipV="1">
            <a:off x="6991342" y="4308598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84"/>
          <p:cNvGrpSpPr/>
          <p:nvPr/>
        </p:nvGrpSpPr>
        <p:grpSpPr>
          <a:xfrm>
            <a:off x="5904272" y="2130695"/>
            <a:ext cx="1062673" cy="1063559"/>
            <a:chOff x="3307763" y="1427226"/>
            <a:chExt cx="648499" cy="649042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8"/>
          <p:cNvGrpSpPr/>
          <p:nvPr/>
        </p:nvGrpSpPr>
        <p:grpSpPr>
          <a:xfrm>
            <a:off x="7281992" y="4371976"/>
            <a:ext cx="1062673" cy="1063559"/>
            <a:chOff x="3365370" y="3682819"/>
            <a:chExt cx="648499" cy="64904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4506526" y="2976898"/>
            <a:ext cx="1062673" cy="1063559"/>
            <a:chOff x="5187738" y="3682819"/>
            <a:chExt cx="648499" cy="649042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5"/>
          <p:cNvGrpSpPr/>
          <p:nvPr/>
        </p:nvGrpSpPr>
        <p:grpSpPr>
          <a:xfrm>
            <a:off x="5898873" y="5190534"/>
            <a:ext cx="1062673" cy="1063559"/>
            <a:chOff x="5187738" y="1415796"/>
            <a:chExt cx="648499" cy="649042"/>
          </a:xfrm>
        </p:grpSpPr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6"/>
          <p:cNvGrpSpPr/>
          <p:nvPr/>
        </p:nvGrpSpPr>
        <p:grpSpPr>
          <a:xfrm>
            <a:off x="4493298" y="4371976"/>
            <a:ext cx="1062673" cy="1063559"/>
            <a:chOff x="5648594" y="2472338"/>
            <a:chExt cx="648499" cy="649042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7292358" y="2972014"/>
            <a:ext cx="1062673" cy="1063559"/>
            <a:chOff x="2886238" y="2472339"/>
            <a:chExt cx="648499" cy="64904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4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1971688" y="3293620"/>
            <a:ext cx="2391087" cy="663798"/>
            <a:chOff x="844734" y="1897307"/>
            <a:chExt cx="2294202" cy="609865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099983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353376" y="1897307"/>
              <a:ext cx="178556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964879" y="4493649"/>
            <a:ext cx="2420365" cy="663800"/>
            <a:chOff x="844734" y="1897308"/>
            <a:chExt cx="2322294" cy="609866"/>
          </a:xfrm>
        </p:grpSpPr>
        <p:sp>
          <p:nvSpPr>
            <p:cNvPr id="95" name="Footer Text"/>
            <p:cNvSpPr txBox="1"/>
            <p:nvPr/>
          </p:nvSpPr>
          <p:spPr>
            <a:xfrm>
              <a:off x="844734" y="2099986"/>
              <a:ext cx="2287092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381467" y="1897308"/>
              <a:ext cx="1785561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8617600" y="3039042"/>
            <a:ext cx="2392206" cy="663798"/>
            <a:chOff x="844734" y="1897308"/>
            <a:chExt cx="2287091" cy="609865"/>
          </a:xfrm>
        </p:grpSpPr>
        <p:sp>
          <p:nvSpPr>
            <p:cNvPr id="98" name="Footer Text"/>
            <p:cNvSpPr txBox="1"/>
            <p:nvPr/>
          </p:nvSpPr>
          <p:spPr>
            <a:xfrm>
              <a:off x="844734" y="2099984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8617600" y="4238207"/>
            <a:ext cx="2392206" cy="651106"/>
            <a:chOff x="844734" y="1897307"/>
            <a:chExt cx="2287091" cy="598201"/>
          </a:xfrm>
        </p:grpSpPr>
        <p:sp>
          <p:nvSpPr>
            <p:cNvPr id="101" name="Footer Text"/>
            <p:cNvSpPr txBox="1"/>
            <p:nvPr/>
          </p:nvSpPr>
          <p:spPr>
            <a:xfrm>
              <a:off x="844734" y="2099986"/>
              <a:ext cx="2287091" cy="39552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44734" y="1897307"/>
              <a:ext cx="1765067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3368126" y="2093586"/>
            <a:ext cx="2383676" cy="663802"/>
            <a:chOff x="844734" y="1897307"/>
            <a:chExt cx="2287091" cy="609866"/>
          </a:xfrm>
        </p:grpSpPr>
        <p:sp>
          <p:nvSpPr>
            <p:cNvPr id="104" name="Footer Text"/>
            <p:cNvSpPr txBox="1"/>
            <p:nvPr/>
          </p:nvSpPr>
          <p:spPr>
            <a:xfrm>
              <a:off x="844734" y="2099986"/>
              <a:ext cx="2287091" cy="4071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344911" y="1897307"/>
              <a:ext cx="1785560" cy="2375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7202097" y="5437375"/>
            <a:ext cx="2392206" cy="651103"/>
            <a:chOff x="844734" y="1897308"/>
            <a:chExt cx="2287091" cy="598202"/>
          </a:xfrm>
        </p:grpSpPr>
        <p:sp>
          <p:nvSpPr>
            <p:cNvPr id="107" name="Footer Text"/>
            <p:cNvSpPr txBox="1"/>
            <p:nvPr/>
          </p:nvSpPr>
          <p:spPr>
            <a:xfrm>
              <a:off x="844734" y="2099986"/>
              <a:ext cx="2287091" cy="39552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734" y="1897308"/>
              <a:ext cx="1765067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93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45" grpId="0" animBg="1"/>
      <p:bldP spid="48" grpId="0" animBg="1"/>
      <p:bldP spid="56" grpId="0" animBg="1"/>
      <p:bldP spid="5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Freeform 5"/>
          <p:cNvSpPr>
            <a:spLocks/>
          </p:cNvSpPr>
          <p:nvPr/>
        </p:nvSpPr>
        <p:spPr bwMode="auto">
          <a:xfrm>
            <a:off x="4502773" y="2209817"/>
            <a:ext cx="1919693" cy="2303287"/>
          </a:xfrm>
          <a:custGeom>
            <a:avLst/>
            <a:gdLst/>
            <a:ahLst/>
            <a:cxnLst>
              <a:cxn ang="0">
                <a:pos x="829" y="805"/>
              </a:cxn>
              <a:cxn ang="0">
                <a:pos x="645" y="1333"/>
              </a:cxn>
              <a:cxn ang="0">
                <a:pos x="0" y="805"/>
              </a:cxn>
              <a:cxn ang="0">
                <a:pos x="1111" y="0"/>
              </a:cxn>
              <a:cxn ang="0">
                <a:pos x="1111" y="1"/>
              </a:cxn>
              <a:cxn ang="0">
                <a:pos x="829" y="805"/>
              </a:cxn>
            </a:cxnLst>
            <a:rect l="0" t="0" r="r" b="b"/>
            <a:pathLst>
              <a:path w="1111" h="1333">
                <a:moveTo>
                  <a:pt x="829" y="805"/>
                </a:moveTo>
                <a:lnTo>
                  <a:pt x="645" y="1333"/>
                </a:lnTo>
                <a:lnTo>
                  <a:pt x="0" y="805"/>
                </a:lnTo>
                <a:lnTo>
                  <a:pt x="1111" y="0"/>
                </a:lnTo>
                <a:lnTo>
                  <a:pt x="1111" y="1"/>
                </a:lnTo>
                <a:lnTo>
                  <a:pt x="829" y="80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5935198" y="2211546"/>
            <a:ext cx="2413872" cy="1389229"/>
          </a:xfrm>
          <a:custGeom>
            <a:avLst/>
            <a:gdLst/>
            <a:ahLst/>
            <a:cxnLst>
              <a:cxn ang="0">
                <a:pos x="1397" y="804"/>
              </a:cxn>
              <a:cxn ang="0">
                <a:pos x="579" y="804"/>
              </a:cxn>
              <a:cxn ang="0">
                <a:pos x="0" y="804"/>
              </a:cxn>
              <a:cxn ang="0">
                <a:pos x="282" y="0"/>
              </a:cxn>
              <a:cxn ang="0">
                <a:pos x="1397" y="804"/>
              </a:cxn>
            </a:cxnLst>
            <a:rect l="0" t="0" r="r" b="b"/>
            <a:pathLst>
              <a:path w="1397" h="804">
                <a:moveTo>
                  <a:pt x="1397" y="804"/>
                </a:moveTo>
                <a:lnTo>
                  <a:pt x="579" y="804"/>
                </a:lnTo>
                <a:lnTo>
                  <a:pt x="0" y="804"/>
                </a:lnTo>
                <a:lnTo>
                  <a:pt x="282" y="0"/>
                </a:lnTo>
                <a:lnTo>
                  <a:pt x="1397" y="804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6935651" y="3600776"/>
            <a:ext cx="1413419" cy="2268728"/>
          </a:xfrm>
          <a:custGeom>
            <a:avLst/>
            <a:gdLst/>
            <a:ahLst/>
            <a:cxnLst>
              <a:cxn ang="0">
                <a:pos x="167" y="564"/>
              </a:cxn>
              <a:cxn ang="0">
                <a:pos x="0" y="0"/>
              </a:cxn>
              <a:cxn ang="0">
                <a:pos x="818" y="0"/>
              </a:cxn>
              <a:cxn ang="0">
                <a:pos x="388" y="1313"/>
              </a:cxn>
              <a:cxn ang="0">
                <a:pos x="167" y="564"/>
              </a:cxn>
            </a:cxnLst>
            <a:rect l="0" t="0" r="r" b="b"/>
            <a:pathLst>
              <a:path w="818" h="1313">
                <a:moveTo>
                  <a:pt x="167" y="564"/>
                </a:moveTo>
                <a:lnTo>
                  <a:pt x="0" y="0"/>
                </a:lnTo>
                <a:lnTo>
                  <a:pt x="818" y="0"/>
                </a:lnTo>
                <a:lnTo>
                  <a:pt x="388" y="1313"/>
                </a:lnTo>
                <a:lnTo>
                  <a:pt x="167" y="56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5223305" y="4575308"/>
            <a:ext cx="2382770" cy="1294196"/>
          </a:xfrm>
          <a:custGeom>
            <a:avLst/>
            <a:gdLst/>
            <a:ahLst/>
            <a:cxnLst>
              <a:cxn ang="0">
                <a:pos x="1379" y="749"/>
              </a:cxn>
              <a:cxn ang="0">
                <a:pos x="0" y="749"/>
              </a:cxn>
              <a:cxn ang="0">
                <a:pos x="661" y="321"/>
              </a:cxn>
              <a:cxn ang="0">
                <a:pos x="1158" y="0"/>
              </a:cxn>
              <a:cxn ang="0">
                <a:pos x="1379" y="749"/>
              </a:cxn>
            </a:cxnLst>
            <a:rect l="0" t="0" r="r" b="b"/>
            <a:pathLst>
              <a:path w="1379" h="749">
                <a:moveTo>
                  <a:pt x="1379" y="749"/>
                </a:moveTo>
                <a:lnTo>
                  <a:pt x="0" y="749"/>
                </a:lnTo>
                <a:lnTo>
                  <a:pt x="661" y="321"/>
                </a:lnTo>
                <a:lnTo>
                  <a:pt x="1158" y="0"/>
                </a:lnTo>
                <a:lnTo>
                  <a:pt x="1379" y="749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4502772" y="3600776"/>
            <a:ext cx="1862672" cy="226872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45" y="528"/>
              </a:cxn>
              <a:cxn ang="0">
                <a:pos x="1075" y="880"/>
              </a:cxn>
              <a:cxn ang="0">
                <a:pos x="1078" y="885"/>
              </a:cxn>
              <a:cxn ang="0">
                <a:pos x="417" y="1313"/>
              </a:cxn>
              <a:cxn ang="0">
                <a:pos x="0" y="0"/>
              </a:cxn>
            </a:cxnLst>
            <a:rect l="0" t="0" r="r" b="b"/>
            <a:pathLst>
              <a:path w="1078" h="1313">
                <a:moveTo>
                  <a:pt x="0" y="0"/>
                </a:moveTo>
                <a:lnTo>
                  <a:pt x="645" y="528"/>
                </a:lnTo>
                <a:lnTo>
                  <a:pt x="1075" y="880"/>
                </a:lnTo>
                <a:lnTo>
                  <a:pt x="1078" y="885"/>
                </a:lnTo>
                <a:lnTo>
                  <a:pt x="417" y="13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178233" y="3235928"/>
            <a:ext cx="460639" cy="615092"/>
            <a:chOff x="754063" y="1211263"/>
            <a:chExt cx="269875" cy="360363"/>
          </a:xfrm>
          <a:solidFill>
            <a:schemeClr val="bg1"/>
          </a:solidFill>
        </p:grpSpPr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754063" y="1211263"/>
              <a:ext cx="269875" cy="360363"/>
            </a:xfrm>
            <a:custGeom>
              <a:avLst/>
              <a:gdLst/>
              <a:ahLst/>
              <a:cxnLst>
                <a:cxn ang="0">
                  <a:pos x="80" y="50"/>
                </a:cxn>
                <a:cxn ang="0">
                  <a:pos x="80" y="35"/>
                </a:cxn>
                <a:cxn ang="0">
                  <a:pos x="46" y="0"/>
                </a:cxn>
                <a:cxn ang="0">
                  <a:pos x="11" y="35"/>
                </a:cxn>
                <a:cxn ang="0">
                  <a:pos x="11" y="50"/>
                </a:cxn>
                <a:cxn ang="0">
                  <a:pos x="0" y="61"/>
                </a:cxn>
                <a:cxn ang="0">
                  <a:pos x="0" y="88"/>
                </a:cxn>
                <a:cxn ang="0">
                  <a:pos x="34" y="123"/>
                </a:cxn>
                <a:cxn ang="0">
                  <a:pos x="57" y="123"/>
                </a:cxn>
                <a:cxn ang="0">
                  <a:pos x="92" y="88"/>
                </a:cxn>
                <a:cxn ang="0">
                  <a:pos x="92" y="61"/>
                </a:cxn>
                <a:cxn ang="0">
                  <a:pos x="80" y="50"/>
                </a:cxn>
                <a:cxn ang="0">
                  <a:pos x="19" y="35"/>
                </a:cxn>
                <a:cxn ang="0">
                  <a:pos x="46" y="8"/>
                </a:cxn>
                <a:cxn ang="0">
                  <a:pos x="73" y="35"/>
                </a:cxn>
                <a:cxn ang="0">
                  <a:pos x="73" y="50"/>
                </a:cxn>
                <a:cxn ang="0">
                  <a:pos x="65" y="50"/>
                </a:cxn>
                <a:cxn ang="0">
                  <a:pos x="65" y="35"/>
                </a:cxn>
                <a:cxn ang="0">
                  <a:pos x="46" y="15"/>
                </a:cxn>
                <a:cxn ang="0">
                  <a:pos x="27" y="35"/>
                </a:cxn>
                <a:cxn ang="0">
                  <a:pos x="27" y="50"/>
                </a:cxn>
                <a:cxn ang="0">
                  <a:pos x="19" y="50"/>
                </a:cxn>
                <a:cxn ang="0">
                  <a:pos x="19" y="35"/>
                </a:cxn>
                <a:cxn ang="0">
                  <a:pos x="61" y="35"/>
                </a:cxn>
                <a:cxn ang="0">
                  <a:pos x="61" y="50"/>
                </a:cxn>
                <a:cxn ang="0">
                  <a:pos x="31" y="50"/>
                </a:cxn>
                <a:cxn ang="0">
                  <a:pos x="31" y="35"/>
                </a:cxn>
                <a:cxn ang="0">
                  <a:pos x="46" y="19"/>
                </a:cxn>
                <a:cxn ang="0">
                  <a:pos x="61" y="35"/>
                </a:cxn>
                <a:cxn ang="0">
                  <a:pos x="84" y="73"/>
                </a:cxn>
                <a:cxn ang="0">
                  <a:pos x="84" y="88"/>
                </a:cxn>
                <a:cxn ang="0">
                  <a:pos x="57" y="115"/>
                </a:cxn>
                <a:cxn ang="0">
                  <a:pos x="34" y="115"/>
                </a:cxn>
                <a:cxn ang="0">
                  <a:pos x="8" y="88"/>
                </a:cxn>
                <a:cxn ang="0">
                  <a:pos x="8" y="61"/>
                </a:cxn>
                <a:cxn ang="0">
                  <a:pos x="11" y="58"/>
                </a:cxn>
                <a:cxn ang="0">
                  <a:pos x="80" y="58"/>
                </a:cxn>
                <a:cxn ang="0">
                  <a:pos x="84" y="61"/>
                </a:cxn>
                <a:cxn ang="0">
                  <a:pos x="84" y="73"/>
                </a:cxn>
                <a:cxn ang="0">
                  <a:pos x="84" y="73"/>
                </a:cxn>
                <a:cxn ang="0">
                  <a:pos x="84" y="73"/>
                </a:cxn>
              </a:cxnLst>
              <a:rect l="0" t="0" r="r" b="b"/>
              <a:pathLst>
                <a:path w="92" h="123">
                  <a:moveTo>
                    <a:pt x="80" y="50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80" y="16"/>
                    <a:pt x="65" y="0"/>
                    <a:pt x="46" y="0"/>
                  </a:cubicBezTo>
                  <a:cubicBezTo>
                    <a:pt x="27" y="0"/>
                    <a:pt x="11" y="16"/>
                    <a:pt x="11" y="35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5" y="50"/>
                    <a:pt x="0" y="55"/>
                    <a:pt x="0" y="61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7"/>
                    <a:pt x="15" y="123"/>
                    <a:pt x="34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76" y="123"/>
                    <a:pt x="92" y="107"/>
                    <a:pt x="92" y="88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2" y="55"/>
                    <a:pt x="87" y="50"/>
                    <a:pt x="80" y="50"/>
                  </a:cubicBezTo>
                  <a:close/>
                  <a:moveTo>
                    <a:pt x="19" y="35"/>
                  </a:moveTo>
                  <a:cubicBezTo>
                    <a:pt x="19" y="20"/>
                    <a:pt x="31" y="8"/>
                    <a:pt x="46" y="8"/>
                  </a:cubicBezTo>
                  <a:cubicBezTo>
                    <a:pt x="61" y="8"/>
                    <a:pt x="73" y="20"/>
                    <a:pt x="73" y="3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24"/>
                    <a:pt x="56" y="15"/>
                    <a:pt x="46" y="15"/>
                  </a:cubicBezTo>
                  <a:cubicBezTo>
                    <a:pt x="35" y="15"/>
                    <a:pt x="27" y="24"/>
                    <a:pt x="27" y="35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19" y="50"/>
                    <a:pt x="19" y="50"/>
                    <a:pt x="19" y="50"/>
                  </a:cubicBezTo>
                  <a:lnTo>
                    <a:pt x="19" y="35"/>
                  </a:lnTo>
                  <a:close/>
                  <a:moveTo>
                    <a:pt x="61" y="35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6"/>
                    <a:pt x="37" y="19"/>
                    <a:pt x="46" y="19"/>
                  </a:cubicBezTo>
                  <a:cubicBezTo>
                    <a:pt x="54" y="19"/>
                    <a:pt x="61" y="26"/>
                    <a:pt x="61" y="35"/>
                  </a:cubicBezTo>
                  <a:close/>
                  <a:moveTo>
                    <a:pt x="84" y="73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84" y="103"/>
                    <a:pt x="72" y="115"/>
                    <a:pt x="57" y="115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20" y="115"/>
                    <a:pt x="8" y="103"/>
                    <a:pt x="8" y="88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59"/>
                    <a:pt x="9" y="58"/>
                    <a:pt x="11" y="58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3" y="58"/>
                    <a:pt x="84" y="59"/>
                    <a:pt x="84" y="61"/>
                  </a:cubicBezTo>
                  <a:lnTo>
                    <a:pt x="84" y="73"/>
                  </a:lnTo>
                  <a:close/>
                  <a:moveTo>
                    <a:pt x="84" y="73"/>
                  </a:moveTo>
                  <a:cubicBezTo>
                    <a:pt x="84" y="73"/>
                    <a:pt x="84" y="73"/>
                    <a:pt x="84" y="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0"/>
            <p:cNvSpPr>
              <a:spLocks noEditPoints="1"/>
            </p:cNvSpPr>
            <p:nvPr/>
          </p:nvSpPr>
          <p:spPr bwMode="auto">
            <a:xfrm>
              <a:off x="865188" y="1425576"/>
              <a:ext cx="47625" cy="66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8"/>
                </a:cxn>
                <a:cxn ang="0">
                  <a:pos x="3" y="18"/>
                </a:cxn>
                <a:cxn ang="0">
                  <a:pos x="8" y="23"/>
                </a:cxn>
                <a:cxn ang="0">
                  <a:pos x="13" y="18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6" h="23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1" y="14"/>
                    <a:pt x="3" y="18"/>
                  </a:cubicBezTo>
                  <a:cubicBezTo>
                    <a:pt x="4" y="21"/>
                    <a:pt x="5" y="23"/>
                    <a:pt x="8" y="23"/>
                  </a:cubicBezTo>
                  <a:cubicBezTo>
                    <a:pt x="11" y="23"/>
                    <a:pt x="12" y="21"/>
                    <a:pt x="13" y="18"/>
                  </a:cubicBezTo>
                  <a:cubicBezTo>
                    <a:pt x="14" y="14"/>
                    <a:pt x="16" y="10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90"/>
          <p:cNvSpPr>
            <a:spLocks noEditPoints="1"/>
          </p:cNvSpPr>
          <p:nvPr/>
        </p:nvSpPr>
        <p:spPr bwMode="auto">
          <a:xfrm>
            <a:off x="6532598" y="2817250"/>
            <a:ext cx="548582" cy="548582"/>
          </a:xfrm>
          <a:custGeom>
            <a:avLst/>
            <a:gdLst/>
            <a:ahLst/>
            <a:cxnLst>
              <a:cxn ang="0">
                <a:pos x="77" y="14"/>
              </a:cxn>
              <a:cxn ang="0">
                <a:pos x="51" y="34"/>
              </a:cxn>
              <a:cxn ang="0">
                <a:pos x="0" y="54"/>
              </a:cxn>
              <a:cxn ang="0">
                <a:pos x="23" y="80"/>
              </a:cxn>
              <a:cxn ang="0">
                <a:pos x="31" y="123"/>
              </a:cxn>
              <a:cxn ang="0">
                <a:pos x="54" y="115"/>
              </a:cxn>
              <a:cxn ang="0">
                <a:pos x="50" y="103"/>
              </a:cxn>
              <a:cxn ang="0">
                <a:pos x="50" y="76"/>
              </a:cxn>
              <a:cxn ang="0">
                <a:pos x="51" y="74"/>
              </a:cxn>
              <a:cxn ang="0">
                <a:pos x="52" y="73"/>
              </a:cxn>
              <a:cxn ang="0">
                <a:pos x="53" y="73"/>
              </a:cxn>
              <a:cxn ang="0">
                <a:pos x="77" y="94"/>
              </a:cxn>
              <a:cxn ang="0">
                <a:pos x="123" y="54"/>
              </a:cxn>
              <a:cxn ang="0">
                <a:pos x="77" y="54"/>
              </a:cxn>
              <a:cxn ang="0">
                <a:pos x="88" y="42"/>
              </a:cxn>
              <a:cxn ang="0">
                <a:pos x="88" y="65"/>
              </a:cxn>
              <a:cxn ang="0">
                <a:pos x="77" y="54"/>
              </a:cxn>
              <a:cxn ang="0">
                <a:pos x="15" y="42"/>
              </a:cxn>
              <a:cxn ang="0">
                <a:pos x="38" y="54"/>
              </a:cxn>
              <a:cxn ang="0">
                <a:pos x="15" y="65"/>
              </a:cxn>
              <a:cxn ang="0">
                <a:pos x="46" y="115"/>
              </a:cxn>
              <a:cxn ang="0">
                <a:pos x="31" y="80"/>
              </a:cxn>
              <a:cxn ang="0">
                <a:pos x="31" y="73"/>
              </a:cxn>
              <a:cxn ang="0">
                <a:pos x="43" y="73"/>
              </a:cxn>
              <a:cxn ang="0">
                <a:pos x="42" y="103"/>
              </a:cxn>
              <a:cxn ang="0">
                <a:pos x="46" y="112"/>
              </a:cxn>
              <a:cxn ang="0">
                <a:pos x="51" y="65"/>
              </a:cxn>
              <a:cxn ang="0">
                <a:pos x="50" y="65"/>
              </a:cxn>
              <a:cxn ang="0">
                <a:pos x="50" y="42"/>
              </a:cxn>
              <a:cxn ang="0">
                <a:pos x="71" y="34"/>
              </a:cxn>
              <a:cxn ang="0">
                <a:pos x="71" y="73"/>
              </a:cxn>
              <a:cxn ang="0">
                <a:pos x="96" y="100"/>
              </a:cxn>
              <a:cxn ang="0">
                <a:pos x="88" y="73"/>
              </a:cxn>
              <a:cxn ang="0">
                <a:pos x="88" y="34"/>
              </a:cxn>
              <a:cxn ang="0">
                <a:pos x="96" y="8"/>
              </a:cxn>
              <a:cxn ang="0">
                <a:pos x="96" y="100"/>
              </a:cxn>
              <a:cxn ang="0">
                <a:pos x="96" y="100"/>
              </a:cxn>
            </a:cxnLst>
            <a:rect l="0" t="0" r="r" b="b"/>
            <a:pathLst>
              <a:path w="123" h="123">
                <a:moveTo>
                  <a:pt x="96" y="0"/>
                </a:moveTo>
                <a:cubicBezTo>
                  <a:pt x="88" y="0"/>
                  <a:pt x="82" y="5"/>
                  <a:pt x="77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1" y="26"/>
                  <a:pt x="61" y="34"/>
                  <a:pt x="51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7" y="34"/>
                  <a:pt x="0" y="43"/>
                  <a:pt x="0" y="54"/>
                </a:cubicBezTo>
                <a:cubicBezTo>
                  <a:pt x="0" y="64"/>
                  <a:pt x="7" y="73"/>
                  <a:pt x="15" y="73"/>
                </a:cubicBezTo>
                <a:cubicBezTo>
                  <a:pt x="20" y="73"/>
                  <a:pt x="23" y="76"/>
                  <a:pt x="23" y="80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23" y="119"/>
                  <a:pt x="26" y="123"/>
                  <a:pt x="31" y="123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50" y="123"/>
                  <a:pt x="54" y="119"/>
                  <a:pt x="54" y="115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54" y="107"/>
                  <a:pt x="50" y="106"/>
                  <a:pt x="50" y="103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6"/>
                  <a:pt x="50" y="75"/>
                  <a:pt x="50" y="75"/>
                </a:cubicBezTo>
                <a:cubicBezTo>
                  <a:pt x="50" y="75"/>
                  <a:pt x="51" y="75"/>
                  <a:pt x="51" y="74"/>
                </a:cubicBezTo>
                <a:cubicBezTo>
                  <a:pt x="51" y="74"/>
                  <a:pt x="51" y="74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3" y="73"/>
                  <a:pt x="53" y="73"/>
                </a:cubicBezTo>
                <a:cubicBezTo>
                  <a:pt x="63" y="74"/>
                  <a:pt x="71" y="82"/>
                  <a:pt x="77" y="94"/>
                </a:cubicBezTo>
                <a:cubicBezTo>
                  <a:pt x="77" y="94"/>
                  <a:pt x="77" y="94"/>
                  <a:pt x="77" y="94"/>
                </a:cubicBezTo>
                <a:cubicBezTo>
                  <a:pt x="82" y="102"/>
                  <a:pt x="88" y="107"/>
                  <a:pt x="96" y="107"/>
                </a:cubicBezTo>
                <a:cubicBezTo>
                  <a:pt x="114" y="107"/>
                  <a:pt x="123" y="80"/>
                  <a:pt x="123" y="54"/>
                </a:cubicBezTo>
                <a:cubicBezTo>
                  <a:pt x="123" y="27"/>
                  <a:pt x="114" y="0"/>
                  <a:pt x="96" y="0"/>
                </a:cubicBezTo>
                <a:close/>
                <a:moveTo>
                  <a:pt x="77" y="54"/>
                </a:moveTo>
                <a:cubicBezTo>
                  <a:pt x="77" y="50"/>
                  <a:pt x="77" y="46"/>
                  <a:pt x="77" y="42"/>
                </a:cubicBezTo>
                <a:cubicBezTo>
                  <a:pt x="88" y="42"/>
                  <a:pt x="88" y="42"/>
                  <a:pt x="88" y="42"/>
                </a:cubicBezTo>
                <a:cubicBezTo>
                  <a:pt x="92" y="42"/>
                  <a:pt x="96" y="47"/>
                  <a:pt x="96" y="54"/>
                </a:cubicBezTo>
                <a:cubicBezTo>
                  <a:pt x="96" y="60"/>
                  <a:pt x="92" y="65"/>
                  <a:pt x="88" y="65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1"/>
                  <a:pt x="77" y="58"/>
                  <a:pt x="77" y="54"/>
                </a:cubicBezTo>
                <a:close/>
                <a:moveTo>
                  <a:pt x="8" y="54"/>
                </a:moveTo>
                <a:cubicBezTo>
                  <a:pt x="8" y="47"/>
                  <a:pt x="11" y="42"/>
                  <a:pt x="15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5"/>
                  <a:pt x="38" y="49"/>
                  <a:pt x="38" y="54"/>
                </a:cubicBezTo>
                <a:cubicBezTo>
                  <a:pt x="38" y="58"/>
                  <a:pt x="40" y="62"/>
                  <a:pt x="42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1" y="65"/>
                  <a:pt x="8" y="60"/>
                  <a:pt x="8" y="54"/>
                </a:cubicBezTo>
                <a:close/>
                <a:moveTo>
                  <a:pt x="46" y="115"/>
                </a:moveTo>
                <a:cubicBezTo>
                  <a:pt x="31" y="115"/>
                  <a:pt x="31" y="115"/>
                  <a:pt x="31" y="115"/>
                </a:cubicBezTo>
                <a:cubicBezTo>
                  <a:pt x="31" y="80"/>
                  <a:pt x="31" y="80"/>
                  <a:pt x="31" y="80"/>
                </a:cubicBezTo>
                <a:cubicBezTo>
                  <a:pt x="31" y="78"/>
                  <a:pt x="30" y="75"/>
                  <a:pt x="2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2" y="74"/>
                  <a:pt x="42" y="75"/>
                  <a:pt x="42" y="77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7"/>
                  <a:pt x="44" y="110"/>
                  <a:pt x="46" y="111"/>
                </a:cubicBezTo>
                <a:cubicBezTo>
                  <a:pt x="46" y="111"/>
                  <a:pt x="46" y="111"/>
                  <a:pt x="46" y="112"/>
                </a:cubicBezTo>
                <a:lnTo>
                  <a:pt x="46" y="115"/>
                </a:lnTo>
                <a:close/>
                <a:moveTo>
                  <a:pt x="51" y="65"/>
                </a:moveTo>
                <a:cubicBezTo>
                  <a:pt x="50" y="65"/>
                  <a:pt x="50" y="65"/>
                  <a:pt x="50" y="65"/>
                </a:cubicBezTo>
                <a:cubicBezTo>
                  <a:pt x="50" y="65"/>
                  <a:pt x="50" y="65"/>
                  <a:pt x="50" y="65"/>
                </a:cubicBezTo>
                <a:cubicBezTo>
                  <a:pt x="46" y="65"/>
                  <a:pt x="42" y="60"/>
                  <a:pt x="42" y="54"/>
                </a:cubicBezTo>
                <a:cubicBezTo>
                  <a:pt x="42" y="47"/>
                  <a:pt x="46" y="42"/>
                  <a:pt x="50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8" y="42"/>
                  <a:pt x="65" y="39"/>
                  <a:pt x="71" y="34"/>
                </a:cubicBezTo>
                <a:cubicBezTo>
                  <a:pt x="70" y="40"/>
                  <a:pt x="69" y="47"/>
                  <a:pt x="69" y="54"/>
                </a:cubicBezTo>
                <a:cubicBezTo>
                  <a:pt x="69" y="60"/>
                  <a:pt x="70" y="67"/>
                  <a:pt x="71" y="73"/>
                </a:cubicBezTo>
                <a:cubicBezTo>
                  <a:pt x="65" y="68"/>
                  <a:pt x="58" y="65"/>
                  <a:pt x="51" y="65"/>
                </a:cubicBezTo>
                <a:close/>
                <a:moveTo>
                  <a:pt x="96" y="100"/>
                </a:moveTo>
                <a:cubicBezTo>
                  <a:pt x="88" y="100"/>
                  <a:pt x="82" y="89"/>
                  <a:pt x="79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97" y="73"/>
                  <a:pt x="104" y="64"/>
                  <a:pt x="104" y="54"/>
                </a:cubicBezTo>
                <a:cubicBezTo>
                  <a:pt x="104" y="43"/>
                  <a:pt x="97" y="34"/>
                  <a:pt x="88" y="34"/>
                </a:cubicBezTo>
                <a:cubicBezTo>
                  <a:pt x="79" y="34"/>
                  <a:pt x="79" y="34"/>
                  <a:pt x="79" y="34"/>
                </a:cubicBezTo>
                <a:cubicBezTo>
                  <a:pt x="82" y="19"/>
                  <a:pt x="88" y="8"/>
                  <a:pt x="96" y="8"/>
                </a:cubicBezTo>
                <a:cubicBezTo>
                  <a:pt x="107" y="8"/>
                  <a:pt x="115" y="28"/>
                  <a:pt x="115" y="54"/>
                </a:cubicBezTo>
                <a:cubicBezTo>
                  <a:pt x="115" y="79"/>
                  <a:pt x="107" y="100"/>
                  <a:pt x="96" y="100"/>
                </a:cubicBezTo>
                <a:close/>
                <a:moveTo>
                  <a:pt x="96" y="100"/>
                </a:moveTo>
                <a:cubicBezTo>
                  <a:pt x="96" y="100"/>
                  <a:pt x="96" y="100"/>
                  <a:pt x="96" y="10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53"/>
          <p:cNvSpPr>
            <a:spLocks noEditPoints="1"/>
          </p:cNvSpPr>
          <p:nvPr/>
        </p:nvSpPr>
        <p:spPr bwMode="auto">
          <a:xfrm>
            <a:off x="7375325" y="4024518"/>
            <a:ext cx="524415" cy="531664"/>
          </a:xfrm>
          <a:custGeom>
            <a:avLst/>
            <a:gdLst/>
            <a:ahLst/>
            <a:cxnLst>
              <a:cxn ang="0">
                <a:pos x="0" y="59"/>
              </a:cxn>
              <a:cxn ang="0">
                <a:pos x="118" y="59"/>
              </a:cxn>
              <a:cxn ang="0">
                <a:pos x="111" y="57"/>
              </a:cxn>
              <a:cxn ang="0">
                <a:pos x="83" y="33"/>
              </a:cxn>
              <a:cxn ang="0">
                <a:pos x="111" y="57"/>
              </a:cxn>
              <a:cxn ang="0">
                <a:pos x="41" y="91"/>
              </a:cxn>
              <a:cxn ang="0">
                <a:pos x="57" y="111"/>
              </a:cxn>
              <a:cxn ang="0">
                <a:pos x="61" y="8"/>
              </a:cxn>
              <a:cxn ang="0">
                <a:pos x="61" y="34"/>
              </a:cxn>
              <a:cxn ang="0">
                <a:pos x="61" y="8"/>
              </a:cxn>
              <a:cxn ang="0">
                <a:pos x="95" y="22"/>
              </a:cxn>
              <a:cxn ang="0">
                <a:pos x="67" y="8"/>
              </a:cxn>
              <a:cxn ang="0">
                <a:pos x="57" y="34"/>
              </a:cxn>
              <a:cxn ang="0">
                <a:pos x="57" y="8"/>
              </a:cxn>
              <a:cxn ang="0">
                <a:pos x="36" y="30"/>
              </a:cxn>
              <a:cxn ang="0">
                <a:pos x="50" y="8"/>
              </a:cxn>
              <a:cxn ang="0">
                <a:pos x="38" y="35"/>
              </a:cxn>
              <a:cxn ang="0">
                <a:pos x="57" y="57"/>
              </a:cxn>
              <a:cxn ang="0">
                <a:pos x="38" y="35"/>
              </a:cxn>
              <a:cxn ang="0">
                <a:pos x="57" y="84"/>
              </a:cxn>
              <a:cxn ang="0">
                <a:pos x="34" y="61"/>
              </a:cxn>
              <a:cxn ang="0">
                <a:pos x="50" y="110"/>
              </a:cxn>
              <a:cxn ang="0">
                <a:pos x="38" y="92"/>
              </a:cxn>
              <a:cxn ang="0">
                <a:pos x="61" y="111"/>
              </a:cxn>
              <a:cxn ang="0">
                <a:pos x="77" y="91"/>
              </a:cxn>
              <a:cxn ang="0">
                <a:pos x="61" y="111"/>
              </a:cxn>
              <a:cxn ang="0">
                <a:pos x="93" y="99"/>
              </a:cxn>
              <a:cxn ang="0">
                <a:pos x="80" y="92"/>
              </a:cxn>
              <a:cxn ang="0">
                <a:pos x="61" y="84"/>
              </a:cxn>
              <a:cxn ang="0">
                <a:pos x="84" y="61"/>
              </a:cxn>
              <a:cxn ang="0">
                <a:pos x="61" y="57"/>
              </a:cxn>
              <a:cxn ang="0">
                <a:pos x="80" y="35"/>
              </a:cxn>
              <a:cxn ang="0">
                <a:pos x="61" y="57"/>
              </a:cxn>
              <a:cxn ang="0">
                <a:pos x="35" y="33"/>
              </a:cxn>
              <a:cxn ang="0">
                <a:pos x="7" y="57"/>
              </a:cxn>
              <a:cxn ang="0">
                <a:pos x="7" y="61"/>
              </a:cxn>
              <a:cxn ang="0">
                <a:pos x="36" y="89"/>
              </a:cxn>
              <a:cxn ang="0">
                <a:pos x="7" y="61"/>
              </a:cxn>
              <a:cxn ang="0">
                <a:pos x="82" y="89"/>
              </a:cxn>
              <a:cxn ang="0">
                <a:pos x="111" y="61"/>
              </a:cxn>
              <a:cxn ang="0">
                <a:pos x="95" y="96"/>
              </a:cxn>
            </a:cxnLst>
            <a:rect l="0" t="0" r="r" b="b"/>
            <a:pathLst>
              <a:path w="118" h="119">
                <a:moveTo>
                  <a:pt x="59" y="0"/>
                </a:moveTo>
                <a:cubicBezTo>
                  <a:pt x="26" y="0"/>
                  <a:pt x="0" y="27"/>
                  <a:pt x="0" y="59"/>
                </a:cubicBezTo>
                <a:cubicBezTo>
                  <a:pt x="0" y="92"/>
                  <a:pt x="26" y="119"/>
                  <a:pt x="59" y="119"/>
                </a:cubicBezTo>
                <a:cubicBezTo>
                  <a:pt x="92" y="119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lose/>
                <a:moveTo>
                  <a:pt x="111" y="57"/>
                </a:moveTo>
                <a:cubicBezTo>
                  <a:pt x="88" y="57"/>
                  <a:pt x="88" y="57"/>
                  <a:pt x="88" y="57"/>
                </a:cubicBezTo>
                <a:cubicBezTo>
                  <a:pt x="87" y="49"/>
                  <a:pt x="86" y="41"/>
                  <a:pt x="83" y="33"/>
                </a:cubicBezTo>
                <a:cubicBezTo>
                  <a:pt x="88" y="31"/>
                  <a:pt x="93" y="28"/>
                  <a:pt x="98" y="25"/>
                </a:cubicBezTo>
                <a:cubicBezTo>
                  <a:pt x="105" y="34"/>
                  <a:pt x="110" y="45"/>
                  <a:pt x="111" y="57"/>
                </a:cubicBezTo>
                <a:close/>
                <a:moveTo>
                  <a:pt x="57" y="111"/>
                </a:moveTo>
                <a:cubicBezTo>
                  <a:pt x="50" y="106"/>
                  <a:pt x="45" y="99"/>
                  <a:pt x="41" y="91"/>
                </a:cubicBezTo>
                <a:cubicBezTo>
                  <a:pt x="46" y="89"/>
                  <a:pt x="52" y="88"/>
                  <a:pt x="57" y="88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lose/>
                <a:moveTo>
                  <a:pt x="61" y="8"/>
                </a:moveTo>
                <a:cubicBezTo>
                  <a:pt x="68" y="14"/>
                  <a:pt x="74" y="22"/>
                  <a:pt x="78" y="31"/>
                </a:cubicBezTo>
                <a:cubicBezTo>
                  <a:pt x="73" y="33"/>
                  <a:pt x="67" y="34"/>
                  <a:pt x="61" y="34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1" y="8"/>
                </a:cubicBezTo>
                <a:close/>
                <a:moveTo>
                  <a:pt x="67" y="8"/>
                </a:moveTo>
                <a:cubicBezTo>
                  <a:pt x="78" y="10"/>
                  <a:pt x="88" y="15"/>
                  <a:pt x="95" y="22"/>
                </a:cubicBezTo>
                <a:cubicBezTo>
                  <a:pt x="91" y="25"/>
                  <a:pt x="87" y="28"/>
                  <a:pt x="82" y="30"/>
                </a:cubicBezTo>
                <a:cubicBezTo>
                  <a:pt x="78" y="22"/>
                  <a:pt x="73" y="14"/>
                  <a:pt x="67" y="8"/>
                </a:cubicBezTo>
                <a:close/>
                <a:moveTo>
                  <a:pt x="57" y="8"/>
                </a:moveTo>
                <a:cubicBezTo>
                  <a:pt x="57" y="34"/>
                  <a:pt x="57" y="34"/>
                  <a:pt x="57" y="34"/>
                </a:cubicBezTo>
                <a:cubicBezTo>
                  <a:pt x="51" y="34"/>
                  <a:pt x="45" y="33"/>
                  <a:pt x="40" y="31"/>
                </a:cubicBezTo>
                <a:cubicBezTo>
                  <a:pt x="44" y="22"/>
                  <a:pt x="50" y="14"/>
                  <a:pt x="57" y="8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36" y="30"/>
                </a:moveTo>
                <a:cubicBezTo>
                  <a:pt x="31" y="28"/>
                  <a:pt x="27" y="25"/>
                  <a:pt x="23" y="22"/>
                </a:cubicBezTo>
                <a:cubicBezTo>
                  <a:pt x="30" y="15"/>
                  <a:pt x="40" y="10"/>
                  <a:pt x="50" y="8"/>
                </a:cubicBezTo>
                <a:cubicBezTo>
                  <a:pt x="45" y="14"/>
                  <a:pt x="40" y="22"/>
                  <a:pt x="36" y="30"/>
                </a:cubicBezTo>
                <a:close/>
                <a:moveTo>
                  <a:pt x="38" y="35"/>
                </a:moveTo>
                <a:cubicBezTo>
                  <a:pt x="44" y="37"/>
                  <a:pt x="50" y="38"/>
                  <a:pt x="57" y="38"/>
                </a:cubicBezTo>
                <a:cubicBezTo>
                  <a:pt x="57" y="57"/>
                  <a:pt x="57" y="57"/>
                  <a:pt x="57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49"/>
                  <a:pt x="36" y="42"/>
                  <a:pt x="38" y="35"/>
                </a:cubicBezTo>
                <a:close/>
                <a:moveTo>
                  <a:pt x="57" y="61"/>
                </a:moveTo>
                <a:cubicBezTo>
                  <a:pt x="57" y="84"/>
                  <a:pt x="57" y="84"/>
                  <a:pt x="57" y="84"/>
                </a:cubicBezTo>
                <a:cubicBezTo>
                  <a:pt x="51" y="85"/>
                  <a:pt x="45" y="86"/>
                  <a:pt x="40" y="87"/>
                </a:cubicBezTo>
                <a:cubicBezTo>
                  <a:pt x="36" y="79"/>
                  <a:pt x="34" y="71"/>
                  <a:pt x="34" y="61"/>
                </a:cubicBezTo>
                <a:lnTo>
                  <a:pt x="57" y="61"/>
                </a:lnTo>
                <a:close/>
                <a:moveTo>
                  <a:pt x="50" y="110"/>
                </a:moveTo>
                <a:cubicBezTo>
                  <a:pt x="41" y="109"/>
                  <a:pt x="32" y="105"/>
                  <a:pt x="25" y="99"/>
                </a:cubicBezTo>
                <a:cubicBezTo>
                  <a:pt x="29" y="96"/>
                  <a:pt x="33" y="94"/>
                  <a:pt x="38" y="92"/>
                </a:cubicBezTo>
                <a:cubicBezTo>
                  <a:pt x="41" y="99"/>
                  <a:pt x="45" y="105"/>
                  <a:pt x="50" y="110"/>
                </a:cubicBezTo>
                <a:close/>
                <a:moveTo>
                  <a:pt x="61" y="111"/>
                </a:moveTo>
                <a:cubicBezTo>
                  <a:pt x="61" y="88"/>
                  <a:pt x="61" y="88"/>
                  <a:pt x="61" y="88"/>
                </a:cubicBezTo>
                <a:cubicBezTo>
                  <a:pt x="66" y="88"/>
                  <a:pt x="72" y="89"/>
                  <a:pt x="77" y="91"/>
                </a:cubicBezTo>
                <a:cubicBezTo>
                  <a:pt x="73" y="99"/>
                  <a:pt x="67" y="106"/>
                  <a:pt x="61" y="111"/>
                </a:cubicBezTo>
                <a:cubicBezTo>
                  <a:pt x="61" y="111"/>
                  <a:pt x="61" y="111"/>
                  <a:pt x="61" y="111"/>
                </a:cubicBezTo>
                <a:close/>
                <a:moveTo>
                  <a:pt x="80" y="92"/>
                </a:moveTo>
                <a:cubicBezTo>
                  <a:pt x="85" y="94"/>
                  <a:pt x="89" y="96"/>
                  <a:pt x="93" y="99"/>
                </a:cubicBezTo>
                <a:cubicBezTo>
                  <a:pt x="86" y="105"/>
                  <a:pt x="77" y="109"/>
                  <a:pt x="67" y="110"/>
                </a:cubicBezTo>
                <a:cubicBezTo>
                  <a:pt x="73" y="105"/>
                  <a:pt x="77" y="99"/>
                  <a:pt x="80" y="92"/>
                </a:cubicBezTo>
                <a:close/>
                <a:moveTo>
                  <a:pt x="78" y="87"/>
                </a:moveTo>
                <a:cubicBezTo>
                  <a:pt x="73" y="86"/>
                  <a:pt x="67" y="85"/>
                  <a:pt x="61" y="84"/>
                </a:cubicBezTo>
                <a:cubicBezTo>
                  <a:pt x="61" y="61"/>
                  <a:pt x="61" y="61"/>
                  <a:pt x="61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71"/>
                  <a:pt x="82" y="79"/>
                  <a:pt x="78" y="87"/>
                </a:cubicBezTo>
                <a:close/>
                <a:moveTo>
                  <a:pt x="61" y="57"/>
                </a:moveTo>
                <a:cubicBezTo>
                  <a:pt x="61" y="38"/>
                  <a:pt x="61" y="38"/>
                  <a:pt x="61" y="38"/>
                </a:cubicBezTo>
                <a:cubicBezTo>
                  <a:pt x="67" y="38"/>
                  <a:pt x="74" y="37"/>
                  <a:pt x="80" y="35"/>
                </a:cubicBezTo>
                <a:cubicBezTo>
                  <a:pt x="82" y="42"/>
                  <a:pt x="84" y="49"/>
                  <a:pt x="84" y="57"/>
                </a:cubicBezTo>
                <a:lnTo>
                  <a:pt x="61" y="57"/>
                </a:lnTo>
                <a:close/>
                <a:moveTo>
                  <a:pt x="20" y="25"/>
                </a:moveTo>
                <a:cubicBezTo>
                  <a:pt x="25" y="28"/>
                  <a:pt x="30" y="31"/>
                  <a:pt x="35" y="33"/>
                </a:cubicBezTo>
                <a:cubicBezTo>
                  <a:pt x="32" y="41"/>
                  <a:pt x="30" y="49"/>
                  <a:pt x="30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8" y="45"/>
                  <a:pt x="13" y="34"/>
                  <a:pt x="20" y="25"/>
                </a:cubicBezTo>
                <a:close/>
                <a:moveTo>
                  <a:pt x="7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31" y="71"/>
                  <a:pt x="33" y="80"/>
                  <a:pt x="36" y="89"/>
                </a:cubicBezTo>
                <a:cubicBezTo>
                  <a:pt x="31" y="91"/>
                  <a:pt x="27" y="93"/>
                  <a:pt x="22" y="96"/>
                </a:cubicBezTo>
                <a:cubicBezTo>
                  <a:pt x="13" y="87"/>
                  <a:pt x="8" y="75"/>
                  <a:pt x="7" y="61"/>
                </a:cubicBezTo>
                <a:close/>
                <a:moveTo>
                  <a:pt x="95" y="96"/>
                </a:moveTo>
                <a:cubicBezTo>
                  <a:pt x="91" y="93"/>
                  <a:pt x="87" y="91"/>
                  <a:pt x="82" y="89"/>
                </a:cubicBezTo>
                <a:cubicBezTo>
                  <a:pt x="85" y="80"/>
                  <a:pt x="87" y="71"/>
                  <a:pt x="88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75"/>
                  <a:pt x="104" y="87"/>
                  <a:pt x="95" y="96"/>
                </a:cubicBezTo>
                <a:close/>
                <a:moveTo>
                  <a:pt x="95" y="96"/>
                </a:moveTo>
                <a:cubicBezTo>
                  <a:pt x="95" y="96"/>
                  <a:pt x="95" y="96"/>
                  <a:pt x="95" y="96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136762" y="4712563"/>
            <a:ext cx="546165" cy="447084"/>
            <a:chOff x="4856163" y="3600451"/>
            <a:chExt cx="358775" cy="293688"/>
          </a:xfrm>
          <a:solidFill>
            <a:schemeClr val="bg1"/>
          </a:solidFill>
        </p:grpSpPr>
        <p:sp>
          <p:nvSpPr>
            <p:cNvPr id="18" name="Freeform 148"/>
            <p:cNvSpPr>
              <a:spLocks noEditPoints="1"/>
            </p:cNvSpPr>
            <p:nvPr/>
          </p:nvSpPr>
          <p:spPr bwMode="auto">
            <a:xfrm>
              <a:off x="5103813" y="3692526"/>
              <a:ext cx="68263" cy="90488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19" y="31"/>
                </a:cxn>
                <a:cxn ang="0">
                  <a:pos x="23" y="27"/>
                </a:cxn>
                <a:cxn ang="0">
                  <a:pos x="23" y="21"/>
                </a:cxn>
                <a:cxn ang="0">
                  <a:pos x="22" y="19"/>
                </a:cxn>
                <a:cxn ang="0">
                  <a:pos x="11" y="2"/>
                </a:cxn>
                <a:cxn ang="0">
                  <a:pos x="19" y="27"/>
                </a:cxn>
                <a:cxn ang="0">
                  <a:pos x="4" y="27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19" y="21"/>
                </a:cxn>
                <a:cxn ang="0">
                  <a:pos x="19" y="27"/>
                </a:cxn>
                <a:cxn ang="0">
                  <a:pos x="19" y="27"/>
                </a:cxn>
                <a:cxn ang="0">
                  <a:pos x="19" y="27"/>
                </a:cxn>
              </a:cxnLst>
              <a:rect l="0" t="0" r="r" b="b"/>
              <a:pathLst>
                <a:path w="23" h="31">
                  <a:moveTo>
                    <a:pt x="11" y="2"/>
                  </a:moveTo>
                  <a:cubicBezTo>
                    <a:pt x="10" y="1"/>
                    <a:pt x="9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1" y="31"/>
                    <a:pt x="4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1" y="31"/>
                    <a:pt x="23" y="29"/>
                    <a:pt x="23" y="2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0"/>
                    <a:pt x="23" y="20"/>
                    <a:pt x="22" y="19"/>
                  </a:cubicBezTo>
                  <a:lnTo>
                    <a:pt x="11" y="2"/>
                  </a:lnTo>
                  <a:close/>
                  <a:moveTo>
                    <a:pt x="19" y="27"/>
                  </a:moveTo>
                  <a:cubicBezTo>
                    <a:pt x="4" y="27"/>
                    <a:pt x="4" y="27"/>
                    <a:pt x="4" y="2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9" y="21"/>
                    <a:pt x="19" y="21"/>
                    <a:pt x="19" y="21"/>
                  </a:cubicBezTo>
                  <a:lnTo>
                    <a:pt x="19" y="27"/>
                  </a:lnTo>
                  <a:close/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49"/>
            <p:cNvSpPr>
              <a:spLocks noEditPoints="1"/>
            </p:cNvSpPr>
            <p:nvPr/>
          </p:nvSpPr>
          <p:spPr bwMode="auto">
            <a:xfrm>
              <a:off x="4856163" y="3600451"/>
              <a:ext cx="358775" cy="293688"/>
            </a:xfrm>
            <a:custGeom>
              <a:avLst/>
              <a:gdLst/>
              <a:ahLst/>
              <a:cxnLst>
                <a:cxn ang="0">
                  <a:pos x="121" y="48"/>
                </a:cxn>
                <a:cxn ang="0">
                  <a:pos x="106" y="25"/>
                </a:cxn>
                <a:cxn ang="0">
                  <a:pos x="96" y="20"/>
                </a:cxn>
                <a:cxn ang="0">
                  <a:pos x="81" y="20"/>
                </a:cxn>
                <a:cxn ang="0">
                  <a:pos x="81" y="12"/>
                </a:cxn>
                <a:cxn ang="0">
                  <a:pos x="69" y="0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0" y="54"/>
                </a:cxn>
                <a:cxn ang="0">
                  <a:pos x="12" y="66"/>
                </a:cxn>
                <a:cxn ang="0">
                  <a:pos x="12" y="77"/>
                </a:cxn>
                <a:cxn ang="0">
                  <a:pos x="23" y="89"/>
                </a:cxn>
                <a:cxn ang="0">
                  <a:pos x="28" y="89"/>
                </a:cxn>
                <a:cxn ang="0">
                  <a:pos x="43" y="100"/>
                </a:cxn>
                <a:cxn ang="0">
                  <a:pos x="57" y="89"/>
                </a:cxn>
                <a:cxn ang="0">
                  <a:pos x="78" y="89"/>
                </a:cxn>
                <a:cxn ang="0">
                  <a:pos x="92" y="100"/>
                </a:cxn>
                <a:cxn ang="0">
                  <a:pos x="107" y="89"/>
                </a:cxn>
                <a:cxn ang="0">
                  <a:pos x="112" y="89"/>
                </a:cxn>
                <a:cxn ang="0">
                  <a:pos x="123" y="77"/>
                </a:cxn>
                <a:cxn ang="0">
                  <a:pos x="123" y="54"/>
                </a:cxn>
                <a:cxn ang="0">
                  <a:pos x="121" y="48"/>
                </a:cxn>
                <a:cxn ang="0">
                  <a:pos x="12" y="58"/>
                </a:cxn>
                <a:cxn ang="0">
                  <a:pos x="8" y="54"/>
                </a:cxn>
                <a:cxn ang="0">
                  <a:pos x="8" y="12"/>
                </a:cxn>
                <a:cxn ang="0">
                  <a:pos x="12" y="8"/>
                </a:cxn>
                <a:cxn ang="0">
                  <a:pos x="69" y="8"/>
                </a:cxn>
                <a:cxn ang="0">
                  <a:pos x="73" y="12"/>
                </a:cxn>
                <a:cxn ang="0">
                  <a:pos x="73" y="54"/>
                </a:cxn>
                <a:cxn ang="0">
                  <a:pos x="69" y="58"/>
                </a:cxn>
                <a:cxn ang="0">
                  <a:pos x="12" y="58"/>
                </a:cxn>
                <a:cxn ang="0">
                  <a:pos x="43" y="93"/>
                </a:cxn>
                <a:cxn ang="0">
                  <a:pos x="35" y="85"/>
                </a:cxn>
                <a:cxn ang="0">
                  <a:pos x="43" y="77"/>
                </a:cxn>
                <a:cxn ang="0">
                  <a:pos x="50" y="85"/>
                </a:cxn>
                <a:cxn ang="0">
                  <a:pos x="43" y="93"/>
                </a:cxn>
                <a:cxn ang="0">
                  <a:pos x="92" y="93"/>
                </a:cxn>
                <a:cxn ang="0">
                  <a:pos x="85" y="85"/>
                </a:cxn>
                <a:cxn ang="0">
                  <a:pos x="92" y="77"/>
                </a:cxn>
                <a:cxn ang="0">
                  <a:pos x="100" y="85"/>
                </a:cxn>
                <a:cxn ang="0">
                  <a:pos x="92" y="93"/>
                </a:cxn>
                <a:cxn ang="0">
                  <a:pos x="115" y="77"/>
                </a:cxn>
                <a:cxn ang="0">
                  <a:pos x="112" y="81"/>
                </a:cxn>
                <a:cxn ang="0">
                  <a:pos x="107" y="81"/>
                </a:cxn>
                <a:cxn ang="0">
                  <a:pos x="92" y="70"/>
                </a:cxn>
                <a:cxn ang="0">
                  <a:pos x="78" y="81"/>
                </a:cxn>
                <a:cxn ang="0">
                  <a:pos x="57" y="81"/>
                </a:cxn>
                <a:cxn ang="0">
                  <a:pos x="43" y="70"/>
                </a:cxn>
                <a:cxn ang="0">
                  <a:pos x="28" y="81"/>
                </a:cxn>
                <a:cxn ang="0">
                  <a:pos x="23" y="81"/>
                </a:cxn>
                <a:cxn ang="0">
                  <a:pos x="20" y="77"/>
                </a:cxn>
                <a:cxn ang="0">
                  <a:pos x="20" y="66"/>
                </a:cxn>
                <a:cxn ang="0">
                  <a:pos x="69" y="66"/>
                </a:cxn>
                <a:cxn ang="0">
                  <a:pos x="81" y="54"/>
                </a:cxn>
                <a:cxn ang="0">
                  <a:pos x="81" y="27"/>
                </a:cxn>
                <a:cxn ang="0">
                  <a:pos x="96" y="27"/>
                </a:cxn>
                <a:cxn ang="0">
                  <a:pos x="99" y="29"/>
                </a:cxn>
                <a:cxn ang="0">
                  <a:pos x="115" y="52"/>
                </a:cxn>
                <a:cxn ang="0">
                  <a:pos x="115" y="54"/>
                </a:cxn>
                <a:cxn ang="0">
                  <a:pos x="115" y="77"/>
                </a:cxn>
                <a:cxn ang="0">
                  <a:pos x="115" y="77"/>
                </a:cxn>
                <a:cxn ang="0">
                  <a:pos x="115" y="77"/>
                </a:cxn>
              </a:cxnLst>
              <a:rect l="0" t="0" r="r" b="b"/>
              <a:pathLst>
                <a:path w="123" h="100">
                  <a:moveTo>
                    <a:pt x="121" y="48"/>
                  </a:moveTo>
                  <a:cubicBezTo>
                    <a:pt x="106" y="25"/>
                    <a:pt x="106" y="25"/>
                    <a:pt x="106" y="25"/>
                  </a:cubicBezTo>
                  <a:cubicBezTo>
                    <a:pt x="104" y="22"/>
                    <a:pt x="100" y="20"/>
                    <a:pt x="96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6"/>
                    <a:pt x="76" y="0"/>
                    <a:pt x="6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1"/>
                    <a:pt x="6" y="66"/>
                    <a:pt x="12" y="66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84"/>
                    <a:pt x="17" y="89"/>
                    <a:pt x="23" y="89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0" y="95"/>
                    <a:pt x="35" y="100"/>
                    <a:pt x="43" y="100"/>
                  </a:cubicBezTo>
                  <a:cubicBezTo>
                    <a:pt x="50" y="100"/>
                    <a:pt x="56" y="95"/>
                    <a:pt x="5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95"/>
                    <a:pt x="85" y="100"/>
                    <a:pt x="92" y="100"/>
                  </a:cubicBezTo>
                  <a:cubicBezTo>
                    <a:pt x="100" y="100"/>
                    <a:pt x="106" y="95"/>
                    <a:pt x="107" y="89"/>
                  </a:cubicBezTo>
                  <a:cubicBezTo>
                    <a:pt x="112" y="89"/>
                    <a:pt x="112" y="89"/>
                    <a:pt x="112" y="89"/>
                  </a:cubicBezTo>
                  <a:cubicBezTo>
                    <a:pt x="118" y="89"/>
                    <a:pt x="123" y="84"/>
                    <a:pt x="123" y="77"/>
                  </a:cubicBezTo>
                  <a:cubicBezTo>
                    <a:pt x="123" y="54"/>
                    <a:pt x="123" y="54"/>
                    <a:pt x="123" y="54"/>
                  </a:cubicBezTo>
                  <a:cubicBezTo>
                    <a:pt x="123" y="52"/>
                    <a:pt x="122" y="50"/>
                    <a:pt x="121" y="48"/>
                  </a:cubicBezTo>
                  <a:close/>
                  <a:moveTo>
                    <a:pt x="12" y="58"/>
                  </a:moveTo>
                  <a:cubicBezTo>
                    <a:pt x="10" y="58"/>
                    <a:pt x="8" y="56"/>
                    <a:pt x="8" y="5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8"/>
                    <a:pt x="73" y="10"/>
                    <a:pt x="73" y="12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56"/>
                    <a:pt x="72" y="58"/>
                    <a:pt x="69" y="58"/>
                  </a:cubicBezTo>
                  <a:lnTo>
                    <a:pt x="12" y="58"/>
                  </a:lnTo>
                  <a:close/>
                  <a:moveTo>
                    <a:pt x="43" y="93"/>
                  </a:moveTo>
                  <a:cubicBezTo>
                    <a:pt x="38" y="93"/>
                    <a:pt x="35" y="89"/>
                    <a:pt x="35" y="85"/>
                  </a:cubicBezTo>
                  <a:cubicBezTo>
                    <a:pt x="35" y="81"/>
                    <a:pt x="38" y="77"/>
                    <a:pt x="43" y="77"/>
                  </a:cubicBezTo>
                  <a:cubicBezTo>
                    <a:pt x="47" y="77"/>
                    <a:pt x="50" y="81"/>
                    <a:pt x="50" y="85"/>
                  </a:cubicBezTo>
                  <a:cubicBezTo>
                    <a:pt x="50" y="89"/>
                    <a:pt x="47" y="93"/>
                    <a:pt x="43" y="93"/>
                  </a:cubicBezTo>
                  <a:close/>
                  <a:moveTo>
                    <a:pt x="92" y="93"/>
                  </a:moveTo>
                  <a:cubicBezTo>
                    <a:pt x="88" y="93"/>
                    <a:pt x="85" y="89"/>
                    <a:pt x="85" y="85"/>
                  </a:cubicBezTo>
                  <a:cubicBezTo>
                    <a:pt x="85" y="81"/>
                    <a:pt x="88" y="77"/>
                    <a:pt x="92" y="77"/>
                  </a:cubicBezTo>
                  <a:cubicBezTo>
                    <a:pt x="97" y="77"/>
                    <a:pt x="100" y="81"/>
                    <a:pt x="100" y="85"/>
                  </a:cubicBezTo>
                  <a:cubicBezTo>
                    <a:pt x="100" y="89"/>
                    <a:pt x="97" y="93"/>
                    <a:pt x="92" y="93"/>
                  </a:cubicBezTo>
                  <a:close/>
                  <a:moveTo>
                    <a:pt x="115" y="77"/>
                  </a:moveTo>
                  <a:cubicBezTo>
                    <a:pt x="115" y="79"/>
                    <a:pt x="114" y="81"/>
                    <a:pt x="112" y="81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6" y="74"/>
                    <a:pt x="100" y="70"/>
                    <a:pt x="92" y="70"/>
                  </a:cubicBezTo>
                  <a:cubicBezTo>
                    <a:pt x="85" y="70"/>
                    <a:pt x="79" y="74"/>
                    <a:pt x="78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74"/>
                    <a:pt x="50" y="70"/>
                    <a:pt x="43" y="70"/>
                  </a:cubicBezTo>
                  <a:cubicBezTo>
                    <a:pt x="35" y="70"/>
                    <a:pt x="30" y="74"/>
                    <a:pt x="28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1" y="81"/>
                    <a:pt x="20" y="79"/>
                    <a:pt x="20" y="77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76" y="66"/>
                    <a:pt x="81" y="61"/>
                    <a:pt x="81" y="54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8" y="27"/>
                    <a:pt x="99" y="28"/>
                    <a:pt x="99" y="29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5" y="53"/>
                    <a:pt x="115" y="53"/>
                    <a:pt x="115" y="54"/>
                  </a:cubicBezTo>
                  <a:lnTo>
                    <a:pt x="115" y="77"/>
                  </a:lnTo>
                  <a:close/>
                  <a:moveTo>
                    <a:pt x="115" y="77"/>
                  </a:moveTo>
                  <a:cubicBezTo>
                    <a:pt x="115" y="77"/>
                    <a:pt x="115" y="77"/>
                    <a:pt x="115" y="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Freeform 144"/>
          <p:cNvSpPr>
            <a:spLocks noEditPoints="1"/>
          </p:cNvSpPr>
          <p:nvPr/>
        </p:nvSpPr>
        <p:spPr bwMode="auto">
          <a:xfrm>
            <a:off x="6489326" y="5169254"/>
            <a:ext cx="560665" cy="548582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ooter Text"/>
          <p:cNvSpPr txBox="1"/>
          <p:nvPr/>
        </p:nvSpPr>
        <p:spPr>
          <a:xfrm>
            <a:off x="2317450" y="2560083"/>
            <a:ext cx="2398351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ooter Text"/>
          <p:cNvSpPr txBox="1"/>
          <p:nvPr/>
        </p:nvSpPr>
        <p:spPr>
          <a:xfrm>
            <a:off x="8925069" y="3617814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ooter Text"/>
          <p:cNvSpPr txBox="1"/>
          <p:nvPr/>
        </p:nvSpPr>
        <p:spPr>
          <a:xfrm>
            <a:off x="2036887" y="5143546"/>
            <a:ext cx="2398351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ooter Text"/>
          <p:cNvSpPr txBox="1"/>
          <p:nvPr/>
        </p:nvSpPr>
        <p:spPr>
          <a:xfrm>
            <a:off x="8536757" y="5143546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ooter Text"/>
          <p:cNvSpPr txBox="1"/>
          <p:nvPr/>
        </p:nvSpPr>
        <p:spPr>
          <a:xfrm>
            <a:off x="7669919" y="2094609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52"/>
          <p:cNvSpPr>
            <a:spLocks noEditPoints="1"/>
          </p:cNvSpPr>
          <p:nvPr/>
        </p:nvSpPr>
        <p:spPr bwMode="auto">
          <a:xfrm>
            <a:off x="6097356" y="3937000"/>
            <a:ext cx="664040" cy="664040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98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  <p:bldP spid="1030" grpId="0" animBg="1"/>
      <p:bldP spid="1031" grpId="0" animBg="1"/>
      <p:bldP spid="1032" grpId="0" animBg="1"/>
      <p:bldP spid="1033" grpId="0" animBg="1"/>
      <p:bldP spid="15" grpId="0" animBg="1"/>
      <p:bldP spid="16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66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8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716" y="3493244"/>
            <a:ext cx="4381321" cy="97002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4" tIns="36362" rIns="72724" bIns="36362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36" y="2214817"/>
            <a:ext cx="1020479" cy="102047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401" y="3624182"/>
            <a:ext cx="2535951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565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918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565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918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6332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/>
          <p:nvPr/>
        </p:nvSpPr>
        <p:spPr>
          <a:xfrm>
            <a:off x="2799383" y="1472935"/>
            <a:ext cx="5854490" cy="3659055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1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542903" y="3998413"/>
            <a:ext cx="152217" cy="1522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886508" y="3003883"/>
            <a:ext cx="275161" cy="2751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02348" y="2398674"/>
            <a:ext cx="380542" cy="3805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92856" y="1655831"/>
            <a:ext cx="59952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32077" y="2261040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3676" y="3163096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016366" y="2089320"/>
            <a:ext cx="2319819" cy="725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16366" y="1735963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10423" y="5238369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35849" y="5627857"/>
            <a:ext cx="231981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241467" y="4301093"/>
            <a:ext cx="2071493" cy="749199"/>
            <a:chOff x="8508023" y="2061983"/>
            <a:chExt cx="1964297" cy="710430"/>
          </a:xfrm>
        </p:grpSpPr>
        <p:sp>
          <p:nvSpPr>
            <p:cNvPr id="26" name="TextBox 25"/>
            <p:cNvSpPr txBox="1"/>
            <p:nvPr/>
          </p:nvSpPr>
          <p:spPr>
            <a:xfrm>
              <a:off x="8515350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508023" y="2365039"/>
              <a:ext cx="1964297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236492" y="5503004"/>
            <a:ext cx="2109221" cy="749199"/>
            <a:chOff x="8508023" y="2061983"/>
            <a:chExt cx="2000073" cy="710430"/>
          </a:xfrm>
        </p:grpSpPr>
        <p:sp>
          <p:nvSpPr>
            <p:cNvPr id="29" name="TextBox 28"/>
            <p:cNvSpPr txBox="1"/>
            <p:nvPr/>
          </p:nvSpPr>
          <p:spPr>
            <a:xfrm>
              <a:off x="8521482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508023" y="2365039"/>
              <a:ext cx="2000073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368511" y="4301093"/>
            <a:ext cx="2061773" cy="749199"/>
            <a:chOff x="8508022" y="2061983"/>
            <a:chExt cx="1955081" cy="710430"/>
          </a:xfrm>
        </p:grpSpPr>
        <p:sp>
          <p:nvSpPr>
            <p:cNvPr id="32" name="TextBox 31"/>
            <p:cNvSpPr txBox="1"/>
            <p:nvPr/>
          </p:nvSpPr>
          <p:spPr>
            <a:xfrm>
              <a:off x="8528447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325525" y="5503004"/>
            <a:ext cx="2104757" cy="749199"/>
            <a:chOff x="8467262" y="2061983"/>
            <a:chExt cx="1995841" cy="710430"/>
          </a:xfrm>
        </p:grpSpPr>
        <p:sp>
          <p:nvSpPr>
            <p:cNvPr id="35" name="TextBox 34"/>
            <p:cNvSpPr txBox="1"/>
            <p:nvPr/>
          </p:nvSpPr>
          <p:spPr>
            <a:xfrm>
              <a:off x="8467262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600893" y="5613869"/>
            <a:ext cx="585664" cy="585664"/>
            <a:chOff x="5966424" y="5581429"/>
            <a:chExt cx="555357" cy="555356"/>
          </a:xfrm>
        </p:grpSpPr>
        <p:sp>
          <p:nvSpPr>
            <p:cNvPr id="39" name="Freeform 52"/>
            <p:cNvSpPr>
              <a:spLocks noEditPoints="1"/>
            </p:cNvSpPr>
            <p:nvPr/>
          </p:nvSpPr>
          <p:spPr bwMode="auto">
            <a:xfrm>
              <a:off x="5966424" y="5581429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095312" y="5748110"/>
              <a:ext cx="282246" cy="246604"/>
              <a:chOff x="6357938" y="3535360"/>
              <a:chExt cx="465138" cy="406400"/>
            </a:xfrm>
            <a:solidFill>
              <a:schemeClr val="accent3"/>
            </a:solidFill>
          </p:grpSpPr>
          <p:sp>
            <p:nvSpPr>
              <p:cNvPr id="42" name="AutoShape 43"/>
              <p:cNvSpPr>
                <a:spLocks/>
              </p:cNvSpPr>
              <p:nvPr/>
            </p:nvSpPr>
            <p:spPr bwMode="auto">
              <a:xfrm>
                <a:off x="6357938" y="3535360"/>
                <a:ext cx="465138" cy="3341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AutoShape 44"/>
              <p:cNvSpPr>
                <a:spLocks/>
              </p:cNvSpPr>
              <p:nvPr/>
            </p:nvSpPr>
            <p:spPr bwMode="auto">
              <a:xfrm>
                <a:off x="6779419" y="3680618"/>
                <a:ext cx="28576" cy="1595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AutoShape 45"/>
              <p:cNvSpPr>
                <a:spLocks/>
              </p:cNvSpPr>
              <p:nvPr/>
            </p:nvSpPr>
            <p:spPr bwMode="auto">
              <a:xfrm>
                <a:off x="6764339" y="3854447"/>
                <a:ext cx="58737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8748026" y="5613869"/>
            <a:ext cx="585664" cy="585664"/>
            <a:chOff x="8647910" y="5581438"/>
            <a:chExt cx="555357" cy="555357"/>
          </a:xfrm>
        </p:grpSpPr>
        <p:sp>
          <p:nvSpPr>
            <p:cNvPr id="40" name="Freeform 52"/>
            <p:cNvSpPr>
              <a:spLocks noEditPoints="1"/>
            </p:cNvSpPr>
            <p:nvPr/>
          </p:nvSpPr>
          <p:spPr bwMode="auto">
            <a:xfrm>
              <a:off x="8647910" y="5581438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8789869" y="5722365"/>
              <a:ext cx="281764" cy="281764"/>
              <a:chOff x="8216107" y="2577296"/>
              <a:chExt cx="464344" cy="464343"/>
            </a:xfrm>
            <a:solidFill>
              <a:schemeClr val="accent4"/>
            </a:solidFill>
          </p:grpSpPr>
          <p:sp>
            <p:nvSpPr>
              <p:cNvPr id="46" name="AutoShape 52"/>
              <p:cNvSpPr>
                <a:spLocks/>
              </p:cNvSpPr>
              <p:nvPr/>
            </p:nvSpPr>
            <p:spPr bwMode="auto">
              <a:xfrm>
                <a:off x="8216107" y="2577296"/>
                <a:ext cx="464344" cy="464343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53"/>
              <p:cNvSpPr>
                <a:spLocks/>
              </p:cNvSpPr>
              <p:nvPr/>
            </p:nvSpPr>
            <p:spPr bwMode="auto">
              <a:xfrm>
                <a:off x="8390732" y="2736853"/>
                <a:ext cx="125412" cy="130175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54"/>
              <p:cNvSpPr>
                <a:spLocks/>
              </p:cNvSpPr>
              <p:nvPr/>
            </p:nvSpPr>
            <p:spPr bwMode="auto">
              <a:xfrm>
                <a:off x="8375650" y="2896399"/>
                <a:ext cx="70644" cy="73819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55"/>
              <p:cNvSpPr>
                <a:spLocks/>
              </p:cNvSpPr>
              <p:nvPr/>
            </p:nvSpPr>
            <p:spPr bwMode="auto">
              <a:xfrm>
                <a:off x="8448674" y="2649538"/>
                <a:ext cx="71438" cy="74613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8748026" y="4406908"/>
            <a:ext cx="585664" cy="585664"/>
            <a:chOff x="8647910" y="4436936"/>
            <a:chExt cx="555357" cy="555357"/>
          </a:xfrm>
        </p:grpSpPr>
        <p:sp>
          <p:nvSpPr>
            <p:cNvPr id="38" name="Freeform 52"/>
            <p:cNvSpPr>
              <a:spLocks noEditPoints="1"/>
            </p:cNvSpPr>
            <p:nvPr/>
          </p:nvSpPr>
          <p:spPr bwMode="auto">
            <a:xfrm>
              <a:off x="8647910" y="4436936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831951" y="4577833"/>
              <a:ext cx="193623" cy="282246"/>
              <a:chOff x="3582988" y="3510758"/>
              <a:chExt cx="319088" cy="465137"/>
            </a:xfrm>
            <a:solidFill>
              <a:schemeClr val="accent2"/>
            </a:solidFill>
          </p:grpSpPr>
          <p:sp>
            <p:nvSpPr>
              <p:cNvPr id="51" name="AutoShape 113"/>
              <p:cNvSpPr>
                <a:spLocks/>
              </p:cNvSpPr>
              <p:nvPr/>
            </p:nvSpPr>
            <p:spPr bwMode="auto">
              <a:xfrm>
                <a:off x="3582988" y="3510758"/>
                <a:ext cx="319088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14"/>
              <p:cNvSpPr>
                <a:spLocks/>
              </p:cNvSpPr>
              <p:nvPr/>
            </p:nvSpPr>
            <p:spPr bwMode="auto">
              <a:xfrm>
                <a:off x="3655220" y="3583783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600893" y="4406911"/>
            <a:ext cx="585664" cy="585664"/>
            <a:chOff x="5966424" y="4436930"/>
            <a:chExt cx="555357" cy="555356"/>
          </a:xfrm>
        </p:grpSpPr>
        <p:sp>
          <p:nvSpPr>
            <p:cNvPr id="37" name="Freeform 52"/>
            <p:cNvSpPr>
              <a:spLocks noEditPoints="1"/>
            </p:cNvSpPr>
            <p:nvPr/>
          </p:nvSpPr>
          <p:spPr bwMode="auto">
            <a:xfrm>
              <a:off x="5966424" y="4436930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49"/>
            <p:cNvSpPr>
              <a:spLocks/>
            </p:cNvSpPr>
            <p:nvPr/>
          </p:nvSpPr>
          <p:spPr bwMode="auto">
            <a:xfrm>
              <a:off x="6104525" y="4610370"/>
              <a:ext cx="281764" cy="2027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2114" y="671266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9157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4" grpId="0"/>
      <p:bldP spid="15" grpId="0"/>
      <p:bldP spid="16" grpId="0"/>
      <p:bldP spid="20" grpId="0"/>
      <p:bldP spid="21" grpId="0"/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SubTitle_4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6506243" y="4869776"/>
            <a:ext cx="4395771" cy="68140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0"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YEAR WORK PLAN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Other_1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V="1">
            <a:off x="3847576" y="2147487"/>
            <a:ext cx="2467807" cy="1299198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Other_2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V="1">
            <a:off x="3847576" y="3150347"/>
            <a:ext cx="2482876" cy="385072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MH_Other_3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944680" y="3669356"/>
            <a:ext cx="2370702" cy="370004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Other_4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4075270" y="3855196"/>
            <a:ext cx="2271923" cy="1325986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MH_SubTitle_1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6506243" y="1760740"/>
            <a:ext cx="4395771" cy="68308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WORK </a:t>
            </a: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SUMMARY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SubTitle_2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6506243" y="2797086"/>
            <a:ext cx="4395771" cy="68308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0"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情况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WORK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SubTitle_3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6506243" y="3833431"/>
            <a:ext cx="4395771" cy="68141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0"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展示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PROJECT 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5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1758052" y="2308292"/>
            <a:ext cx="2606608" cy="260660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lIns="0" tIns="0" rIns="0" bIns="0" anchor="ctr" anchorCtr="1">
            <a:norm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endParaRPr lang="zh-TW" altLang="en-US" sz="2531" b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Title_1"/>
          <p:cNvSpPr/>
          <p:nvPr>
            <p:custDataLst>
              <p:tags r:id="rId11"/>
            </p:custDataLst>
          </p:nvPr>
        </p:nvSpPr>
        <p:spPr>
          <a:xfrm>
            <a:off x="2049116" y="2599356"/>
            <a:ext cx="2026154" cy="202615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5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TW" altLang="en-US" sz="5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05472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38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59"/>
          <p:cNvSpPr>
            <a:spLocks noChangeArrowheads="1"/>
          </p:cNvSpPr>
          <p:nvPr/>
        </p:nvSpPr>
        <p:spPr bwMode="auto">
          <a:xfrm>
            <a:off x="3373088" y="3904357"/>
            <a:ext cx="6112574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b="1" cap="all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zh-CN" altLang="en-US" sz="4800" cap="all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矩形 259"/>
          <p:cNvSpPr>
            <a:spLocks noChangeArrowheads="1"/>
          </p:cNvSpPr>
          <p:nvPr/>
        </p:nvSpPr>
        <p:spPr bwMode="auto">
          <a:xfrm>
            <a:off x="4846865" y="5104951"/>
            <a:ext cx="316502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724388" y="1288143"/>
            <a:ext cx="2146897" cy="1923976"/>
            <a:chOff x="8130387" y="1259068"/>
            <a:chExt cx="2794839" cy="2504640"/>
          </a:xfrm>
          <a:effectLst>
            <a:outerShdw blurRad="317500" dist="228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8130387" y="1259068"/>
              <a:ext cx="2794839" cy="2504640"/>
            </a:xfrm>
            <a:custGeom>
              <a:avLst/>
              <a:gdLst>
                <a:gd name="T0" fmla="*/ 561 w 1252"/>
                <a:gd name="T1" fmla="*/ 0 h 1122"/>
                <a:gd name="T2" fmla="*/ 634 w 1252"/>
                <a:gd name="T3" fmla="*/ 5 h 1122"/>
                <a:gd name="T4" fmla="*/ 704 w 1252"/>
                <a:gd name="T5" fmla="*/ 19 h 1122"/>
                <a:gd name="T6" fmla="*/ 770 w 1252"/>
                <a:gd name="T7" fmla="*/ 40 h 1122"/>
                <a:gd name="T8" fmla="*/ 833 w 1252"/>
                <a:gd name="T9" fmla="*/ 71 h 1122"/>
                <a:gd name="T10" fmla="*/ 891 w 1252"/>
                <a:gd name="T11" fmla="*/ 108 h 1122"/>
                <a:gd name="T12" fmla="*/ 945 w 1252"/>
                <a:gd name="T13" fmla="*/ 152 h 1122"/>
                <a:gd name="T14" fmla="*/ 992 w 1252"/>
                <a:gd name="T15" fmla="*/ 201 h 1122"/>
                <a:gd name="T16" fmla="*/ 1032 w 1252"/>
                <a:gd name="T17" fmla="*/ 256 h 1122"/>
                <a:gd name="T18" fmla="*/ 1065 w 1252"/>
                <a:gd name="T19" fmla="*/ 316 h 1122"/>
                <a:gd name="T20" fmla="*/ 1093 w 1252"/>
                <a:gd name="T21" fmla="*/ 380 h 1122"/>
                <a:gd name="T22" fmla="*/ 1111 w 1252"/>
                <a:gd name="T23" fmla="*/ 448 h 1122"/>
                <a:gd name="T24" fmla="*/ 1252 w 1252"/>
                <a:gd name="T25" fmla="*/ 562 h 1122"/>
                <a:gd name="T26" fmla="*/ 1111 w 1252"/>
                <a:gd name="T27" fmla="*/ 673 h 1122"/>
                <a:gd name="T28" fmla="*/ 1093 w 1252"/>
                <a:gd name="T29" fmla="*/ 741 h 1122"/>
                <a:gd name="T30" fmla="*/ 1065 w 1252"/>
                <a:gd name="T31" fmla="*/ 806 h 1122"/>
                <a:gd name="T32" fmla="*/ 1032 w 1252"/>
                <a:gd name="T33" fmla="*/ 867 h 1122"/>
                <a:gd name="T34" fmla="*/ 992 w 1252"/>
                <a:gd name="T35" fmla="*/ 921 h 1122"/>
                <a:gd name="T36" fmla="*/ 945 w 1252"/>
                <a:gd name="T37" fmla="*/ 972 h 1122"/>
                <a:gd name="T38" fmla="*/ 891 w 1252"/>
                <a:gd name="T39" fmla="*/ 1015 h 1122"/>
                <a:gd name="T40" fmla="*/ 833 w 1252"/>
                <a:gd name="T41" fmla="*/ 1052 h 1122"/>
                <a:gd name="T42" fmla="*/ 770 w 1252"/>
                <a:gd name="T43" fmla="*/ 1082 h 1122"/>
                <a:gd name="T44" fmla="*/ 704 w 1252"/>
                <a:gd name="T45" fmla="*/ 1104 h 1122"/>
                <a:gd name="T46" fmla="*/ 634 w 1252"/>
                <a:gd name="T47" fmla="*/ 1118 h 1122"/>
                <a:gd name="T48" fmla="*/ 561 w 1252"/>
                <a:gd name="T49" fmla="*/ 1122 h 1122"/>
                <a:gd name="T50" fmla="*/ 486 w 1252"/>
                <a:gd name="T51" fmla="*/ 1117 h 1122"/>
                <a:gd name="T52" fmla="*/ 412 w 1252"/>
                <a:gd name="T53" fmla="*/ 1103 h 1122"/>
                <a:gd name="T54" fmla="*/ 342 w 1252"/>
                <a:gd name="T55" fmla="*/ 1078 h 1122"/>
                <a:gd name="T56" fmla="*/ 278 w 1252"/>
                <a:gd name="T57" fmla="*/ 1045 h 1122"/>
                <a:gd name="T58" fmla="*/ 218 w 1252"/>
                <a:gd name="T59" fmla="*/ 1005 h 1122"/>
                <a:gd name="T60" fmla="*/ 164 w 1252"/>
                <a:gd name="T61" fmla="*/ 958 h 1122"/>
                <a:gd name="T62" fmla="*/ 117 w 1252"/>
                <a:gd name="T63" fmla="*/ 904 h 1122"/>
                <a:gd name="T64" fmla="*/ 77 w 1252"/>
                <a:gd name="T65" fmla="*/ 844 h 1122"/>
                <a:gd name="T66" fmla="*/ 44 w 1252"/>
                <a:gd name="T67" fmla="*/ 780 h 1122"/>
                <a:gd name="T68" fmla="*/ 19 w 1252"/>
                <a:gd name="T69" fmla="*/ 710 h 1122"/>
                <a:gd name="T70" fmla="*/ 5 w 1252"/>
                <a:gd name="T71" fmla="*/ 637 h 1122"/>
                <a:gd name="T72" fmla="*/ 0 w 1252"/>
                <a:gd name="T73" fmla="*/ 562 h 1122"/>
                <a:gd name="T74" fmla="*/ 5 w 1252"/>
                <a:gd name="T75" fmla="*/ 485 h 1122"/>
                <a:gd name="T76" fmla="*/ 19 w 1252"/>
                <a:gd name="T77" fmla="*/ 412 h 1122"/>
                <a:gd name="T78" fmla="*/ 44 w 1252"/>
                <a:gd name="T79" fmla="*/ 344 h 1122"/>
                <a:gd name="T80" fmla="*/ 77 w 1252"/>
                <a:gd name="T81" fmla="*/ 279 h 1122"/>
                <a:gd name="T82" fmla="*/ 117 w 1252"/>
                <a:gd name="T83" fmla="*/ 218 h 1122"/>
                <a:gd name="T84" fmla="*/ 164 w 1252"/>
                <a:gd name="T85" fmla="*/ 164 h 1122"/>
                <a:gd name="T86" fmla="*/ 218 w 1252"/>
                <a:gd name="T87" fmla="*/ 117 h 1122"/>
                <a:gd name="T88" fmla="*/ 278 w 1252"/>
                <a:gd name="T89" fmla="*/ 77 h 1122"/>
                <a:gd name="T90" fmla="*/ 342 w 1252"/>
                <a:gd name="T91" fmla="*/ 45 h 1122"/>
                <a:gd name="T92" fmla="*/ 412 w 1252"/>
                <a:gd name="T93" fmla="*/ 21 h 1122"/>
                <a:gd name="T94" fmla="*/ 486 w 1252"/>
                <a:gd name="T95" fmla="*/ 5 h 1122"/>
                <a:gd name="T96" fmla="*/ 561 w 1252"/>
                <a:gd name="T97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2" h="1122">
                  <a:moveTo>
                    <a:pt x="561" y="0"/>
                  </a:moveTo>
                  <a:lnTo>
                    <a:pt x="634" y="5"/>
                  </a:lnTo>
                  <a:lnTo>
                    <a:pt x="704" y="19"/>
                  </a:lnTo>
                  <a:lnTo>
                    <a:pt x="770" y="40"/>
                  </a:lnTo>
                  <a:lnTo>
                    <a:pt x="833" y="71"/>
                  </a:lnTo>
                  <a:lnTo>
                    <a:pt x="891" y="108"/>
                  </a:lnTo>
                  <a:lnTo>
                    <a:pt x="945" y="152"/>
                  </a:lnTo>
                  <a:lnTo>
                    <a:pt x="992" y="201"/>
                  </a:lnTo>
                  <a:lnTo>
                    <a:pt x="1032" y="256"/>
                  </a:lnTo>
                  <a:lnTo>
                    <a:pt x="1065" y="316"/>
                  </a:lnTo>
                  <a:lnTo>
                    <a:pt x="1093" y="380"/>
                  </a:lnTo>
                  <a:lnTo>
                    <a:pt x="1111" y="448"/>
                  </a:lnTo>
                  <a:lnTo>
                    <a:pt x="1252" y="562"/>
                  </a:lnTo>
                  <a:lnTo>
                    <a:pt x="1111" y="673"/>
                  </a:lnTo>
                  <a:lnTo>
                    <a:pt x="1093" y="741"/>
                  </a:lnTo>
                  <a:lnTo>
                    <a:pt x="1065" y="806"/>
                  </a:lnTo>
                  <a:lnTo>
                    <a:pt x="1032" y="867"/>
                  </a:lnTo>
                  <a:lnTo>
                    <a:pt x="992" y="921"/>
                  </a:lnTo>
                  <a:lnTo>
                    <a:pt x="945" y="972"/>
                  </a:lnTo>
                  <a:lnTo>
                    <a:pt x="891" y="1015"/>
                  </a:lnTo>
                  <a:lnTo>
                    <a:pt x="833" y="1052"/>
                  </a:lnTo>
                  <a:lnTo>
                    <a:pt x="770" y="1082"/>
                  </a:lnTo>
                  <a:lnTo>
                    <a:pt x="704" y="1104"/>
                  </a:lnTo>
                  <a:lnTo>
                    <a:pt x="634" y="1118"/>
                  </a:lnTo>
                  <a:lnTo>
                    <a:pt x="561" y="1122"/>
                  </a:lnTo>
                  <a:lnTo>
                    <a:pt x="486" y="1117"/>
                  </a:lnTo>
                  <a:lnTo>
                    <a:pt x="412" y="1103"/>
                  </a:lnTo>
                  <a:lnTo>
                    <a:pt x="342" y="1078"/>
                  </a:lnTo>
                  <a:lnTo>
                    <a:pt x="278" y="1045"/>
                  </a:lnTo>
                  <a:lnTo>
                    <a:pt x="218" y="1005"/>
                  </a:lnTo>
                  <a:lnTo>
                    <a:pt x="164" y="958"/>
                  </a:lnTo>
                  <a:lnTo>
                    <a:pt x="117" y="904"/>
                  </a:lnTo>
                  <a:lnTo>
                    <a:pt x="77" y="844"/>
                  </a:lnTo>
                  <a:lnTo>
                    <a:pt x="44" y="780"/>
                  </a:lnTo>
                  <a:lnTo>
                    <a:pt x="19" y="710"/>
                  </a:lnTo>
                  <a:lnTo>
                    <a:pt x="5" y="637"/>
                  </a:lnTo>
                  <a:lnTo>
                    <a:pt x="0" y="562"/>
                  </a:lnTo>
                  <a:lnTo>
                    <a:pt x="5" y="485"/>
                  </a:lnTo>
                  <a:lnTo>
                    <a:pt x="19" y="412"/>
                  </a:lnTo>
                  <a:lnTo>
                    <a:pt x="44" y="344"/>
                  </a:lnTo>
                  <a:lnTo>
                    <a:pt x="77" y="279"/>
                  </a:lnTo>
                  <a:lnTo>
                    <a:pt x="117" y="218"/>
                  </a:lnTo>
                  <a:lnTo>
                    <a:pt x="164" y="164"/>
                  </a:lnTo>
                  <a:lnTo>
                    <a:pt x="218" y="117"/>
                  </a:lnTo>
                  <a:lnTo>
                    <a:pt x="278" y="77"/>
                  </a:lnTo>
                  <a:lnTo>
                    <a:pt x="342" y="45"/>
                  </a:lnTo>
                  <a:lnTo>
                    <a:pt x="412" y="21"/>
                  </a:lnTo>
                  <a:lnTo>
                    <a:pt x="486" y="5"/>
                  </a:lnTo>
                  <a:lnTo>
                    <a:pt x="561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5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8250931" y="1384077"/>
              <a:ext cx="2261320" cy="2259087"/>
            </a:xfrm>
            <a:custGeom>
              <a:avLst/>
              <a:gdLst>
                <a:gd name="T0" fmla="*/ 507 w 1013"/>
                <a:gd name="T1" fmla="*/ 0 h 1012"/>
                <a:gd name="T2" fmla="*/ 582 w 1013"/>
                <a:gd name="T3" fmla="*/ 5 h 1012"/>
                <a:gd name="T4" fmla="*/ 653 w 1013"/>
                <a:gd name="T5" fmla="*/ 21 h 1012"/>
                <a:gd name="T6" fmla="*/ 720 w 1013"/>
                <a:gd name="T7" fmla="*/ 47 h 1012"/>
                <a:gd name="T8" fmla="*/ 782 w 1013"/>
                <a:gd name="T9" fmla="*/ 82 h 1012"/>
                <a:gd name="T10" fmla="*/ 838 w 1013"/>
                <a:gd name="T11" fmla="*/ 124 h 1012"/>
                <a:gd name="T12" fmla="*/ 889 w 1013"/>
                <a:gd name="T13" fmla="*/ 174 h 1012"/>
                <a:gd name="T14" fmla="*/ 931 w 1013"/>
                <a:gd name="T15" fmla="*/ 230 h 1012"/>
                <a:gd name="T16" fmla="*/ 966 w 1013"/>
                <a:gd name="T17" fmla="*/ 293 h 1012"/>
                <a:gd name="T18" fmla="*/ 992 w 1013"/>
                <a:gd name="T19" fmla="*/ 359 h 1012"/>
                <a:gd name="T20" fmla="*/ 1008 w 1013"/>
                <a:gd name="T21" fmla="*/ 431 h 1012"/>
                <a:gd name="T22" fmla="*/ 1013 w 1013"/>
                <a:gd name="T23" fmla="*/ 506 h 1012"/>
                <a:gd name="T24" fmla="*/ 1008 w 1013"/>
                <a:gd name="T25" fmla="*/ 581 h 1012"/>
                <a:gd name="T26" fmla="*/ 992 w 1013"/>
                <a:gd name="T27" fmla="*/ 651 h 1012"/>
                <a:gd name="T28" fmla="*/ 966 w 1013"/>
                <a:gd name="T29" fmla="*/ 719 h 1012"/>
                <a:gd name="T30" fmla="*/ 931 w 1013"/>
                <a:gd name="T31" fmla="*/ 781 h 1012"/>
                <a:gd name="T32" fmla="*/ 889 w 1013"/>
                <a:gd name="T33" fmla="*/ 837 h 1012"/>
                <a:gd name="T34" fmla="*/ 838 w 1013"/>
                <a:gd name="T35" fmla="*/ 886 h 1012"/>
                <a:gd name="T36" fmla="*/ 782 w 1013"/>
                <a:gd name="T37" fmla="*/ 930 h 1012"/>
                <a:gd name="T38" fmla="*/ 720 w 1013"/>
                <a:gd name="T39" fmla="*/ 965 h 1012"/>
                <a:gd name="T40" fmla="*/ 653 w 1013"/>
                <a:gd name="T41" fmla="*/ 989 h 1012"/>
                <a:gd name="T42" fmla="*/ 582 w 1013"/>
                <a:gd name="T43" fmla="*/ 1005 h 1012"/>
                <a:gd name="T44" fmla="*/ 507 w 1013"/>
                <a:gd name="T45" fmla="*/ 1012 h 1012"/>
                <a:gd name="T46" fmla="*/ 432 w 1013"/>
                <a:gd name="T47" fmla="*/ 1005 h 1012"/>
                <a:gd name="T48" fmla="*/ 362 w 1013"/>
                <a:gd name="T49" fmla="*/ 989 h 1012"/>
                <a:gd name="T50" fmla="*/ 294 w 1013"/>
                <a:gd name="T51" fmla="*/ 965 h 1012"/>
                <a:gd name="T52" fmla="*/ 231 w 1013"/>
                <a:gd name="T53" fmla="*/ 930 h 1012"/>
                <a:gd name="T54" fmla="*/ 175 w 1013"/>
                <a:gd name="T55" fmla="*/ 886 h 1012"/>
                <a:gd name="T56" fmla="*/ 126 w 1013"/>
                <a:gd name="T57" fmla="*/ 837 h 1012"/>
                <a:gd name="T58" fmla="*/ 82 w 1013"/>
                <a:gd name="T59" fmla="*/ 781 h 1012"/>
                <a:gd name="T60" fmla="*/ 47 w 1013"/>
                <a:gd name="T61" fmla="*/ 719 h 1012"/>
                <a:gd name="T62" fmla="*/ 23 w 1013"/>
                <a:gd name="T63" fmla="*/ 651 h 1012"/>
                <a:gd name="T64" fmla="*/ 7 w 1013"/>
                <a:gd name="T65" fmla="*/ 581 h 1012"/>
                <a:gd name="T66" fmla="*/ 0 w 1013"/>
                <a:gd name="T67" fmla="*/ 506 h 1012"/>
                <a:gd name="T68" fmla="*/ 7 w 1013"/>
                <a:gd name="T69" fmla="*/ 431 h 1012"/>
                <a:gd name="T70" fmla="*/ 23 w 1013"/>
                <a:gd name="T71" fmla="*/ 359 h 1012"/>
                <a:gd name="T72" fmla="*/ 47 w 1013"/>
                <a:gd name="T73" fmla="*/ 293 h 1012"/>
                <a:gd name="T74" fmla="*/ 82 w 1013"/>
                <a:gd name="T75" fmla="*/ 230 h 1012"/>
                <a:gd name="T76" fmla="*/ 126 w 1013"/>
                <a:gd name="T77" fmla="*/ 174 h 1012"/>
                <a:gd name="T78" fmla="*/ 175 w 1013"/>
                <a:gd name="T79" fmla="*/ 124 h 1012"/>
                <a:gd name="T80" fmla="*/ 231 w 1013"/>
                <a:gd name="T81" fmla="*/ 82 h 1012"/>
                <a:gd name="T82" fmla="*/ 294 w 1013"/>
                <a:gd name="T83" fmla="*/ 47 h 1012"/>
                <a:gd name="T84" fmla="*/ 362 w 1013"/>
                <a:gd name="T85" fmla="*/ 21 h 1012"/>
                <a:gd name="T86" fmla="*/ 432 w 1013"/>
                <a:gd name="T87" fmla="*/ 5 h 1012"/>
                <a:gd name="T88" fmla="*/ 507 w 1013"/>
                <a:gd name="T89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3" h="1012">
                  <a:moveTo>
                    <a:pt x="507" y="0"/>
                  </a:moveTo>
                  <a:lnTo>
                    <a:pt x="582" y="5"/>
                  </a:lnTo>
                  <a:lnTo>
                    <a:pt x="653" y="21"/>
                  </a:lnTo>
                  <a:lnTo>
                    <a:pt x="720" y="47"/>
                  </a:lnTo>
                  <a:lnTo>
                    <a:pt x="782" y="82"/>
                  </a:lnTo>
                  <a:lnTo>
                    <a:pt x="838" y="124"/>
                  </a:lnTo>
                  <a:lnTo>
                    <a:pt x="889" y="174"/>
                  </a:lnTo>
                  <a:lnTo>
                    <a:pt x="931" y="230"/>
                  </a:lnTo>
                  <a:lnTo>
                    <a:pt x="966" y="293"/>
                  </a:lnTo>
                  <a:lnTo>
                    <a:pt x="992" y="359"/>
                  </a:lnTo>
                  <a:lnTo>
                    <a:pt x="1008" y="431"/>
                  </a:lnTo>
                  <a:lnTo>
                    <a:pt x="1013" y="506"/>
                  </a:lnTo>
                  <a:lnTo>
                    <a:pt x="1008" y="581"/>
                  </a:lnTo>
                  <a:lnTo>
                    <a:pt x="992" y="651"/>
                  </a:lnTo>
                  <a:lnTo>
                    <a:pt x="966" y="719"/>
                  </a:lnTo>
                  <a:lnTo>
                    <a:pt x="931" y="781"/>
                  </a:lnTo>
                  <a:lnTo>
                    <a:pt x="889" y="837"/>
                  </a:lnTo>
                  <a:lnTo>
                    <a:pt x="838" y="886"/>
                  </a:lnTo>
                  <a:lnTo>
                    <a:pt x="782" y="930"/>
                  </a:lnTo>
                  <a:lnTo>
                    <a:pt x="720" y="965"/>
                  </a:lnTo>
                  <a:lnTo>
                    <a:pt x="653" y="989"/>
                  </a:lnTo>
                  <a:lnTo>
                    <a:pt x="582" y="1005"/>
                  </a:lnTo>
                  <a:lnTo>
                    <a:pt x="507" y="1012"/>
                  </a:lnTo>
                  <a:lnTo>
                    <a:pt x="432" y="1005"/>
                  </a:lnTo>
                  <a:lnTo>
                    <a:pt x="362" y="989"/>
                  </a:lnTo>
                  <a:lnTo>
                    <a:pt x="294" y="965"/>
                  </a:lnTo>
                  <a:lnTo>
                    <a:pt x="231" y="930"/>
                  </a:lnTo>
                  <a:lnTo>
                    <a:pt x="175" y="886"/>
                  </a:lnTo>
                  <a:lnTo>
                    <a:pt x="126" y="837"/>
                  </a:lnTo>
                  <a:lnTo>
                    <a:pt x="82" y="781"/>
                  </a:lnTo>
                  <a:lnTo>
                    <a:pt x="47" y="719"/>
                  </a:lnTo>
                  <a:lnTo>
                    <a:pt x="23" y="651"/>
                  </a:lnTo>
                  <a:lnTo>
                    <a:pt x="7" y="581"/>
                  </a:lnTo>
                  <a:lnTo>
                    <a:pt x="0" y="506"/>
                  </a:lnTo>
                  <a:lnTo>
                    <a:pt x="7" y="431"/>
                  </a:lnTo>
                  <a:lnTo>
                    <a:pt x="23" y="359"/>
                  </a:lnTo>
                  <a:lnTo>
                    <a:pt x="47" y="293"/>
                  </a:lnTo>
                  <a:lnTo>
                    <a:pt x="82" y="230"/>
                  </a:lnTo>
                  <a:lnTo>
                    <a:pt x="126" y="174"/>
                  </a:lnTo>
                  <a:lnTo>
                    <a:pt x="175" y="124"/>
                  </a:lnTo>
                  <a:lnTo>
                    <a:pt x="231" y="82"/>
                  </a:lnTo>
                  <a:lnTo>
                    <a:pt x="294" y="47"/>
                  </a:lnTo>
                  <a:lnTo>
                    <a:pt x="362" y="21"/>
                  </a:lnTo>
                  <a:lnTo>
                    <a:pt x="432" y="5"/>
                  </a:lnTo>
                  <a:lnTo>
                    <a:pt x="50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zh-CN" altLang="en-US" sz="6600" b="1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</a:t>
              </a:r>
              <a:endParaRPr lang="zh-CN" altLang="en-US" sz="66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110787" y="1288143"/>
            <a:ext cx="2146897" cy="1923976"/>
            <a:chOff x="6029794" y="1259068"/>
            <a:chExt cx="2794839" cy="2504640"/>
          </a:xfrm>
          <a:effectLst>
            <a:outerShdw blurRad="317500" dist="228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6029794" y="1259068"/>
              <a:ext cx="2794839" cy="2504640"/>
            </a:xfrm>
            <a:custGeom>
              <a:avLst/>
              <a:gdLst>
                <a:gd name="T0" fmla="*/ 562 w 1252"/>
                <a:gd name="T1" fmla="*/ 0 h 1122"/>
                <a:gd name="T2" fmla="*/ 634 w 1252"/>
                <a:gd name="T3" fmla="*/ 5 h 1122"/>
                <a:gd name="T4" fmla="*/ 704 w 1252"/>
                <a:gd name="T5" fmla="*/ 19 h 1122"/>
                <a:gd name="T6" fmla="*/ 772 w 1252"/>
                <a:gd name="T7" fmla="*/ 40 h 1122"/>
                <a:gd name="T8" fmla="*/ 833 w 1252"/>
                <a:gd name="T9" fmla="*/ 71 h 1122"/>
                <a:gd name="T10" fmla="*/ 892 w 1252"/>
                <a:gd name="T11" fmla="*/ 108 h 1122"/>
                <a:gd name="T12" fmla="*/ 945 w 1252"/>
                <a:gd name="T13" fmla="*/ 152 h 1122"/>
                <a:gd name="T14" fmla="*/ 992 w 1252"/>
                <a:gd name="T15" fmla="*/ 201 h 1122"/>
                <a:gd name="T16" fmla="*/ 1032 w 1252"/>
                <a:gd name="T17" fmla="*/ 256 h 1122"/>
                <a:gd name="T18" fmla="*/ 1067 w 1252"/>
                <a:gd name="T19" fmla="*/ 316 h 1122"/>
                <a:gd name="T20" fmla="*/ 1093 w 1252"/>
                <a:gd name="T21" fmla="*/ 380 h 1122"/>
                <a:gd name="T22" fmla="*/ 1112 w 1252"/>
                <a:gd name="T23" fmla="*/ 448 h 1122"/>
                <a:gd name="T24" fmla="*/ 1252 w 1252"/>
                <a:gd name="T25" fmla="*/ 562 h 1122"/>
                <a:gd name="T26" fmla="*/ 1112 w 1252"/>
                <a:gd name="T27" fmla="*/ 673 h 1122"/>
                <a:gd name="T28" fmla="*/ 1093 w 1252"/>
                <a:gd name="T29" fmla="*/ 741 h 1122"/>
                <a:gd name="T30" fmla="*/ 1067 w 1252"/>
                <a:gd name="T31" fmla="*/ 806 h 1122"/>
                <a:gd name="T32" fmla="*/ 1032 w 1252"/>
                <a:gd name="T33" fmla="*/ 867 h 1122"/>
                <a:gd name="T34" fmla="*/ 992 w 1252"/>
                <a:gd name="T35" fmla="*/ 921 h 1122"/>
                <a:gd name="T36" fmla="*/ 945 w 1252"/>
                <a:gd name="T37" fmla="*/ 972 h 1122"/>
                <a:gd name="T38" fmla="*/ 892 w 1252"/>
                <a:gd name="T39" fmla="*/ 1015 h 1122"/>
                <a:gd name="T40" fmla="*/ 833 w 1252"/>
                <a:gd name="T41" fmla="*/ 1052 h 1122"/>
                <a:gd name="T42" fmla="*/ 772 w 1252"/>
                <a:gd name="T43" fmla="*/ 1082 h 1122"/>
                <a:gd name="T44" fmla="*/ 704 w 1252"/>
                <a:gd name="T45" fmla="*/ 1104 h 1122"/>
                <a:gd name="T46" fmla="*/ 634 w 1252"/>
                <a:gd name="T47" fmla="*/ 1118 h 1122"/>
                <a:gd name="T48" fmla="*/ 562 w 1252"/>
                <a:gd name="T49" fmla="*/ 1122 h 1122"/>
                <a:gd name="T50" fmla="*/ 485 w 1252"/>
                <a:gd name="T51" fmla="*/ 1117 h 1122"/>
                <a:gd name="T52" fmla="*/ 412 w 1252"/>
                <a:gd name="T53" fmla="*/ 1103 h 1122"/>
                <a:gd name="T54" fmla="*/ 344 w 1252"/>
                <a:gd name="T55" fmla="*/ 1078 h 1122"/>
                <a:gd name="T56" fmla="*/ 278 w 1252"/>
                <a:gd name="T57" fmla="*/ 1045 h 1122"/>
                <a:gd name="T58" fmla="*/ 218 w 1252"/>
                <a:gd name="T59" fmla="*/ 1005 h 1122"/>
                <a:gd name="T60" fmla="*/ 164 w 1252"/>
                <a:gd name="T61" fmla="*/ 958 h 1122"/>
                <a:gd name="T62" fmla="*/ 117 w 1252"/>
                <a:gd name="T63" fmla="*/ 904 h 1122"/>
                <a:gd name="T64" fmla="*/ 77 w 1252"/>
                <a:gd name="T65" fmla="*/ 844 h 1122"/>
                <a:gd name="T66" fmla="*/ 44 w 1252"/>
                <a:gd name="T67" fmla="*/ 780 h 1122"/>
                <a:gd name="T68" fmla="*/ 21 w 1252"/>
                <a:gd name="T69" fmla="*/ 710 h 1122"/>
                <a:gd name="T70" fmla="*/ 5 w 1252"/>
                <a:gd name="T71" fmla="*/ 637 h 1122"/>
                <a:gd name="T72" fmla="*/ 0 w 1252"/>
                <a:gd name="T73" fmla="*/ 562 h 1122"/>
                <a:gd name="T74" fmla="*/ 5 w 1252"/>
                <a:gd name="T75" fmla="*/ 485 h 1122"/>
                <a:gd name="T76" fmla="*/ 21 w 1252"/>
                <a:gd name="T77" fmla="*/ 412 h 1122"/>
                <a:gd name="T78" fmla="*/ 44 w 1252"/>
                <a:gd name="T79" fmla="*/ 344 h 1122"/>
                <a:gd name="T80" fmla="*/ 77 w 1252"/>
                <a:gd name="T81" fmla="*/ 279 h 1122"/>
                <a:gd name="T82" fmla="*/ 117 w 1252"/>
                <a:gd name="T83" fmla="*/ 218 h 1122"/>
                <a:gd name="T84" fmla="*/ 164 w 1252"/>
                <a:gd name="T85" fmla="*/ 164 h 1122"/>
                <a:gd name="T86" fmla="*/ 218 w 1252"/>
                <a:gd name="T87" fmla="*/ 117 h 1122"/>
                <a:gd name="T88" fmla="*/ 278 w 1252"/>
                <a:gd name="T89" fmla="*/ 77 h 1122"/>
                <a:gd name="T90" fmla="*/ 344 w 1252"/>
                <a:gd name="T91" fmla="*/ 45 h 1122"/>
                <a:gd name="T92" fmla="*/ 412 w 1252"/>
                <a:gd name="T93" fmla="*/ 21 h 1122"/>
                <a:gd name="T94" fmla="*/ 485 w 1252"/>
                <a:gd name="T95" fmla="*/ 5 h 1122"/>
                <a:gd name="T96" fmla="*/ 562 w 1252"/>
                <a:gd name="T97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2" h="1122">
                  <a:moveTo>
                    <a:pt x="562" y="0"/>
                  </a:moveTo>
                  <a:lnTo>
                    <a:pt x="634" y="5"/>
                  </a:lnTo>
                  <a:lnTo>
                    <a:pt x="704" y="19"/>
                  </a:lnTo>
                  <a:lnTo>
                    <a:pt x="772" y="40"/>
                  </a:lnTo>
                  <a:lnTo>
                    <a:pt x="833" y="71"/>
                  </a:lnTo>
                  <a:lnTo>
                    <a:pt x="892" y="108"/>
                  </a:lnTo>
                  <a:lnTo>
                    <a:pt x="945" y="152"/>
                  </a:lnTo>
                  <a:lnTo>
                    <a:pt x="992" y="201"/>
                  </a:lnTo>
                  <a:lnTo>
                    <a:pt x="1032" y="256"/>
                  </a:lnTo>
                  <a:lnTo>
                    <a:pt x="1067" y="316"/>
                  </a:lnTo>
                  <a:lnTo>
                    <a:pt x="1093" y="380"/>
                  </a:lnTo>
                  <a:lnTo>
                    <a:pt x="1112" y="448"/>
                  </a:lnTo>
                  <a:lnTo>
                    <a:pt x="1252" y="562"/>
                  </a:lnTo>
                  <a:lnTo>
                    <a:pt x="1112" y="673"/>
                  </a:lnTo>
                  <a:lnTo>
                    <a:pt x="1093" y="741"/>
                  </a:lnTo>
                  <a:lnTo>
                    <a:pt x="1067" y="806"/>
                  </a:lnTo>
                  <a:lnTo>
                    <a:pt x="1032" y="867"/>
                  </a:lnTo>
                  <a:lnTo>
                    <a:pt x="992" y="921"/>
                  </a:lnTo>
                  <a:lnTo>
                    <a:pt x="945" y="972"/>
                  </a:lnTo>
                  <a:lnTo>
                    <a:pt x="892" y="1015"/>
                  </a:lnTo>
                  <a:lnTo>
                    <a:pt x="833" y="1052"/>
                  </a:lnTo>
                  <a:lnTo>
                    <a:pt x="772" y="1082"/>
                  </a:lnTo>
                  <a:lnTo>
                    <a:pt x="704" y="1104"/>
                  </a:lnTo>
                  <a:lnTo>
                    <a:pt x="634" y="1118"/>
                  </a:lnTo>
                  <a:lnTo>
                    <a:pt x="562" y="1122"/>
                  </a:lnTo>
                  <a:lnTo>
                    <a:pt x="485" y="1117"/>
                  </a:lnTo>
                  <a:lnTo>
                    <a:pt x="412" y="1103"/>
                  </a:lnTo>
                  <a:lnTo>
                    <a:pt x="344" y="1078"/>
                  </a:lnTo>
                  <a:lnTo>
                    <a:pt x="278" y="1045"/>
                  </a:lnTo>
                  <a:lnTo>
                    <a:pt x="218" y="1005"/>
                  </a:lnTo>
                  <a:lnTo>
                    <a:pt x="164" y="958"/>
                  </a:lnTo>
                  <a:lnTo>
                    <a:pt x="117" y="904"/>
                  </a:lnTo>
                  <a:lnTo>
                    <a:pt x="77" y="844"/>
                  </a:lnTo>
                  <a:lnTo>
                    <a:pt x="44" y="780"/>
                  </a:lnTo>
                  <a:lnTo>
                    <a:pt x="21" y="710"/>
                  </a:lnTo>
                  <a:lnTo>
                    <a:pt x="5" y="637"/>
                  </a:lnTo>
                  <a:lnTo>
                    <a:pt x="0" y="562"/>
                  </a:lnTo>
                  <a:lnTo>
                    <a:pt x="5" y="485"/>
                  </a:lnTo>
                  <a:lnTo>
                    <a:pt x="21" y="412"/>
                  </a:lnTo>
                  <a:lnTo>
                    <a:pt x="44" y="344"/>
                  </a:lnTo>
                  <a:lnTo>
                    <a:pt x="77" y="279"/>
                  </a:lnTo>
                  <a:lnTo>
                    <a:pt x="117" y="218"/>
                  </a:lnTo>
                  <a:lnTo>
                    <a:pt x="164" y="164"/>
                  </a:lnTo>
                  <a:lnTo>
                    <a:pt x="218" y="117"/>
                  </a:lnTo>
                  <a:lnTo>
                    <a:pt x="278" y="77"/>
                  </a:lnTo>
                  <a:lnTo>
                    <a:pt x="344" y="45"/>
                  </a:lnTo>
                  <a:lnTo>
                    <a:pt x="412" y="21"/>
                  </a:lnTo>
                  <a:lnTo>
                    <a:pt x="485" y="5"/>
                  </a:lnTo>
                  <a:lnTo>
                    <a:pt x="562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5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6154804" y="1384077"/>
              <a:ext cx="2256855" cy="2259087"/>
            </a:xfrm>
            <a:custGeom>
              <a:avLst/>
              <a:gdLst>
                <a:gd name="T0" fmla="*/ 506 w 1011"/>
                <a:gd name="T1" fmla="*/ 0 h 1012"/>
                <a:gd name="T2" fmla="*/ 580 w 1011"/>
                <a:gd name="T3" fmla="*/ 5 h 1012"/>
                <a:gd name="T4" fmla="*/ 651 w 1011"/>
                <a:gd name="T5" fmla="*/ 21 h 1012"/>
                <a:gd name="T6" fmla="*/ 719 w 1011"/>
                <a:gd name="T7" fmla="*/ 47 h 1012"/>
                <a:gd name="T8" fmla="*/ 780 w 1011"/>
                <a:gd name="T9" fmla="*/ 82 h 1012"/>
                <a:gd name="T10" fmla="*/ 838 w 1011"/>
                <a:gd name="T11" fmla="*/ 124 h 1012"/>
                <a:gd name="T12" fmla="*/ 887 w 1011"/>
                <a:gd name="T13" fmla="*/ 174 h 1012"/>
                <a:gd name="T14" fmla="*/ 931 w 1011"/>
                <a:gd name="T15" fmla="*/ 230 h 1012"/>
                <a:gd name="T16" fmla="*/ 964 w 1011"/>
                <a:gd name="T17" fmla="*/ 293 h 1012"/>
                <a:gd name="T18" fmla="*/ 990 w 1011"/>
                <a:gd name="T19" fmla="*/ 359 h 1012"/>
                <a:gd name="T20" fmla="*/ 1006 w 1011"/>
                <a:gd name="T21" fmla="*/ 431 h 1012"/>
                <a:gd name="T22" fmla="*/ 1011 w 1011"/>
                <a:gd name="T23" fmla="*/ 506 h 1012"/>
                <a:gd name="T24" fmla="*/ 1006 w 1011"/>
                <a:gd name="T25" fmla="*/ 581 h 1012"/>
                <a:gd name="T26" fmla="*/ 990 w 1011"/>
                <a:gd name="T27" fmla="*/ 651 h 1012"/>
                <a:gd name="T28" fmla="*/ 964 w 1011"/>
                <a:gd name="T29" fmla="*/ 719 h 1012"/>
                <a:gd name="T30" fmla="*/ 931 w 1011"/>
                <a:gd name="T31" fmla="*/ 781 h 1012"/>
                <a:gd name="T32" fmla="*/ 887 w 1011"/>
                <a:gd name="T33" fmla="*/ 837 h 1012"/>
                <a:gd name="T34" fmla="*/ 838 w 1011"/>
                <a:gd name="T35" fmla="*/ 886 h 1012"/>
                <a:gd name="T36" fmla="*/ 780 w 1011"/>
                <a:gd name="T37" fmla="*/ 930 h 1012"/>
                <a:gd name="T38" fmla="*/ 719 w 1011"/>
                <a:gd name="T39" fmla="*/ 965 h 1012"/>
                <a:gd name="T40" fmla="*/ 651 w 1011"/>
                <a:gd name="T41" fmla="*/ 989 h 1012"/>
                <a:gd name="T42" fmla="*/ 580 w 1011"/>
                <a:gd name="T43" fmla="*/ 1005 h 1012"/>
                <a:gd name="T44" fmla="*/ 506 w 1011"/>
                <a:gd name="T45" fmla="*/ 1012 h 1012"/>
                <a:gd name="T46" fmla="*/ 431 w 1011"/>
                <a:gd name="T47" fmla="*/ 1005 h 1012"/>
                <a:gd name="T48" fmla="*/ 360 w 1011"/>
                <a:gd name="T49" fmla="*/ 989 h 1012"/>
                <a:gd name="T50" fmla="*/ 293 w 1011"/>
                <a:gd name="T51" fmla="*/ 965 h 1012"/>
                <a:gd name="T52" fmla="*/ 230 w 1011"/>
                <a:gd name="T53" fmla="*/ 930 h 1012"/>
                <a:gd name="T54" fmla="*/ 175 w 1011"/>
                <a:gd name="T55" fmla="*/ 886 h 1012"/>
                <a:gd name="T56" fmla="*/ 124 w 1011"/>
                <a:gd name="T57" fmla="*/ 837 h 1012"/>
                <a:gd name="T58" fmla="*/ 82 w 1011"/>
                <a:gd name="T59" fmla="*/ 781 h 1012"/>
                <a:gd name="T60" fmla="*/ 47 w 1011"/>
                <a:gd name="T61" fmla="*/ 719 h 1012"/>
                <a:gd name="T62" fmla="*/ 21 w 1011"/>
                <a:gd name="T63" fmla="*/ 651 h 1012"/>
                <a:gd name="T64" fmla="*/ 5 w 1011"/>
                <a:gd name="T65" fmla="*/ 581 h 1012"/>
                <a:gd name="T66" fmla="*/ 0 w 1011"/>
                <a:gd name="T67" fmla="*/ 506 h 1012"/>
                <a:gd name="T68" fmla="*/ 5 w 1011"/>
                <a:gd name="T69" fmla="*/ 431 h 1012"/>
                <a:gd name="T70" fmla="*/ 21 w 1011"/>
                <a:gd name="T71" fmla="*/ 359 h 1012"/>
                <a:gd name="T72" fmla="*/ 47 w 1011"/>
                <a:gd name="T73" fmla="*/ 293 h 1012"/>
                <a:gd name="T74" fmla="*/ 82 w 1011"/>
                <a:gd name="T75" fmla="*/ 230 h 1012"/>
                <a:gd name="T76" fmla="*/ 124 w 1011"/>
                <a:gd name="T77" fmla="*/ 174 h 1012"/>
                <a:gd name="T78" fmla="*/ 175 w 1011"/>
                <a:gd name="T79" fmla="*/ 124 h 1012"/>
                <a:gd name="T80" fmla="*/ 230 w 1011"/>
                <a:gd name="T81" fmla="*/ 82 h 1012"/>
                <a:gd name="T82" fmla="*/ 293 w 1011"/>
                <a:gd name="T83" fmla="*/ 47 h 1012"/>
                <a:gd name="T84" fmla="*/ 360 w 1011"/>
                <a:gd name="T85" fmla="*/ 21 h 1012"/>
                <a:gd name="T86" fmla="*/ 431 w 1011"/>
                <a:gd name="T87" fmla="*/ 5 h 1012"/>
                <a:gd name="T88" fmla="*/ 506 w 1011"/>
                <a:gd name="T89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1" h="1012">
                  <a:moveTo>
                    <a:pt x="506" y="0"/>
                  </a:moveTo>
                  <a:lnTo>
                    <a:pt x="580" y="5"/>
                  </a:lnTo>
                  <a:lnTo>
                    <a:pt x="651" y="21"/>
                  </a:lnTo>
                  <a:lnTo>
                    <a:pt x="719" y="47"/>
                  </a:lnTo>
                  <a:lnTo>
                    <a:pt x="780" y="82"/>
                  </a:lnTo>
                  <a:lnTo>
                    <a:pt x="838" y="124"/>
                  </a:lnTo>
                  <a:lnTo>
                    <a:pt x="887" y="174"/>
                  </a:lnTo>
                  <a:lnTo>
                    <a:pt x="931" y="230"/>
                  </a:lnTo>
                  <a:lnTo>
                    <a:pt x="964" y="293"/>
                  </a:lnTo>
                  <a:lnTo>
                    <a:pt x="990" y="359"/>
                  </a:lnTo>
                  <a:lnTo>
                    <a:pt x="1006" y="431"/>
                  </a:lnTo>
                  <a:lnTo>
                    <a:pt x="1011" y="506"/>
                  </a:lnTo>
                  <a:lnTo>
                    <a:pt x="1006" y="581"/>
                  </a:lnTo>
                  <a:lnTo>
                    <a:pt x="990" y="651"/>
                  </a:lnTo>
                  <a:lnTo>
                    <a:pt x="964" y="719"/>
                  </a:lnTo>
                  <a:lnTo>
                    <a:pt x="931" y="781"/>
                  </a:lnTo>
                  <a:lnTo>
                    <a:pt x="887" y="837"/>
                  </a:lnTo>
                  <a:lnTo>
                    <a:pt x="838" y="886"/>
                  </a:lnTo>
                  <a:lnTo>
                    <a:pt x="780" y="930"/>
                  </a:lnTo>
                  <a:lnTo>
                    <a:pt x="719" y="965"/>
                  </a:lnTo>
                  <a:lnTo>
                    <a:pt x="651" y="989"/>
                  </a:lnTo>
                  <a:lnTo>
                    <a:pt x="580" y="1005"/>
                  </a:lnTo>
                  <a:lnTo>
                    <a:pt x="506" y="1012"/>
                  </a:lnTo>
                  <a:lnTo>
                    <a:pt x="431" y="1005"/>
                  </a:lnTo>
                  <a:lnTo>
                    <a:pt x="360" y="989"/>
                  </a:lnTo>
                  <a:lnTo>
                    <a:pt x="293" y="965"/>
                  </a:lnTo>
                  <a:lnTo>
                    <a:pt x="230" y="930"/>
                  </a:lnTo>
                  <a:lnTo>
                    <a:pt x="175" y="886"/>
                  </a:lnTo>
                  <a:lnTo>
                    <a:pt x="124" y="837"/>
                  </a:lnTo>
                  <a:lnTo>
                    <a:pt x="82" y="781"/>
                  </a:lnTo>
                  <a:lnTo>
                    <a:pt x="47" y="719"/>
                  </a:lnTo>
                  <a:lnTo>
                    <a:pt x="21" y="651"/>
                  </a:lnTo>
                  <a:lnTo>
                    <a:pt x="5" y="581"/>
                  </a:lnTo>
                  <a:lnTo>
                    <a:pt x="0" y="506"/>
                  </a:lnTo>
                  <a:lnTo>
                    <a:pt x="5" y="431"/>
                  </a:lnTo>
                  <a:lnTo>
                    <a:pt x="21" y="359"/>
                  </a:lnTo>
                  <a:lnTo>
                    <a:pt x="47" y="293"/>
                  </a:lnTo>
                  <a:lnTo>
                    <a:pt x="82" y="230"/>
                  </a:lnTo>
                  <a:lnTo>
                    <a:pt x="124" y="174"/>
                  </a:lnTo>
                  <a:lnTo>
                    <a:pt x="175" y="124"/>
                  </a:lnTo>
                  <a:lnTo>
                    <a:pt x="230" y="82"/>
                  </a:lnTo>
                  <a:lnTo>
                    <a:pt x="293" y="47"/>
                  </a:lnTo>
                  <a:lnTo>
                    <a:pt x="360" y="21"/>
                  </a:lnTo>
                  <a:lnTo>
                    <a:pt x="431" y="5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zh-CN" altLang="en-US" sz="6600" b="1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</a:t>
              </a:r>
              <a:endParaRPr lang="zh-CN" altLang="en-US" sz="66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500614" y="1288143"/>
            <a:ext cx="2146897" cy="1923976"/>
            <a:chOff x="3933664" y="1259068"/>
            <a:chExt cx="2794839" cy="2504640"/>
          </a:xfrm>
          <a:effectLst>
            <a:outerShdw blurRad="317500" dist="228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3933664" y="1259068"/>
              <a:ext cx="2794839" cy="2504640"/>
            </a:xfrm>
            <a:custGeom>
              <a:avLst/>
              <a:gdLst>
                <a:gd name="T0" fmla="*/ 560 w 1252"/>
                <a:gd name="T1" fmla="*/ 0 h 1122"/>
                <a:gd name="T2" fmla="*/ 633 w 1252"/>
                <a:gd name="T3" fmla="*/ 5 h 1122"/>
                <a:gd name="T4" fmla="*/ 703 w 1252"/>
                <a:gd name="T5" fmla="*/ 19 h 1122"/>
                <a:gd name="T6" fmla="*/ 770 w 1252"/>
                <a:gd name="T7" fmla="*/ 40 h 1122"/>
                <a:gd name="T8" fmla="*/ 833 w 1252"/>
                <a:gd name="T9" fmla="*/ 71 h 1122"/>
                <a:gd name="T10" fmla="*/ 890 w 1252"/>
                <a:gd name="T11" fmla="*/ 108 h 1122"/>
                <a:gd name="T12" fmla="*/ 944 w 1252"/>
                <a:gd name="T13" fmla="*/ 152 h 1122"/>
                <a:gd name="T14" fmla="*/ 991 w 1252"/>
                <a:gd name="T15" fmla="*/ 201 h 1122"/>
                <a:gd name="T16" fmla="*/ 1032 w 1252"/>
                <a:gd name="T17" fmla="*/ 256 h 1122"/>
                <a:gd name="T18" fmla="*/ 1065 w 1252"/>
                <a:gd name="T19" fmla="*/ 316 h 1122"/>
                <a:gd name="T20" fmla="*/ 1093 w 1252"/>
                <a:gd name="T21" fmla="*/ 380 h 1122"/>
                <a:gd name="T22" fmla="*/ 1110 w 1252"/>
                <a:gd name="T23" fmla="*/ 448 h 1122"/>
                <a:gd name="T24" fmla="*/ 1252 w 1252"/>
                <a:gd name="T25" fmla="*/ 562 h 1122"/>
                <a:gd name="T26" fmla="*/ 1110 w 1252"/>
                <a:gd name="T27" fmla="*/ 673 h 1122"/>
                <a:gd name="T28" fmla="*/ 1093 w 1252"/>
                <a:gd name="T29" fmla="*/ 741 h 1122"/>
                <a:gd name="T30" fmla="*/ 1065 w 1252"/>
                <a:gd name="T31" fmla="*/ 806 h 1122"/>
                <a:gd name="T32" fmla="*/ 1032 w 1252"/>
                <a:gd name="T33" fmla="*/ 867 h 1122"/>
                <a:gd name="T34" fmla="*/ 991 w 1252"/>
                <a:gd name="T35" fmla="*/ 921 h 1122"/>
                <a:gd name="T36" fmla="*/ 944 w 1252"/>
                <a:gd name="T37" fmla="*/ 972 h 1122"/>
                <a:gd name="T38" fmla="*/ 890 w 1252"/>
                <a:gd name="T39" fmla="*/ 1015 h 1122"/>
                <a:gd name="T40" fmla="*/ 833 w 1252"/>
                <a:gd name="T41" fmla="*/ 1052 h 1122"/>
                <a:gd name="T42" fmla="*/ 770 w 1252"/>
                <a:gd name="T43" fmla="*/ 1082 h 1122"/>
                <a:gd name="T44" fmla="*/ 703 w 1252"/>
                <a:gd name="T45" fmla="*/ 1104 h 1122"/>
                <a:gd name="T46" fmla="*/ 633 w 1252"/>
                <a:gd name="T47" fmla="*/ 1118 h 1122"/>
                <a:gd name="T48" fmla="*/ 560 w 1252"/>
                <a:gd name="T49" fmla="*/ 1122 h 1122"/>
                <a:gd name="T50" fmla="*/ 485 w 1252"/>
                <a:gd name="T51" fmla="*/ 1117 h 1122"/>
                <a:gd name="T52" fmla="*/ 412 w 1252"/>
                <a:gd name="T53" fmla="*/ 1103 h 1122"/>
                <a:gd name="T54" fmla="*/ 342 w 1252"/>
                <a:gd name="T55" fmla="*/ 1078 h 1122"/>
                <a:gd name="T56" fmla="*/ 277 w 1252"/>
                <a:gd name="T57" fmla="*/ 1045 h 1122"/>
                <a:gd name="T58" fmla="*/ 218 w 1252"/>
                <a:gd name="T59" fmla="*/ 1005 h 1122"/>
                <a:gd name="T60" fmla="*/ 164 w 1252"/>
                <a:gd name="T61" fmla="*/ 958 h 1122"/>
                <a:gd name="T62" fmla="*/ 117 w 1252"/>
                <a:gd name="T63" fmla="*/ 904 h 1122"/>
                <a:gd name="T64" fmla="*/ 77 w 1252"/>
                <a:gd name="T65" fmla="*/ 844 h 1122"/>
                <a:gd name="T66" fmla="*/ 43 w 1252"/>
                <a:gd name="T67" fmla="*/ 780 h 1122"/>
                <a:gd name="T68" fmla="*/ 19 w 1252"/>
                <a:gd name="T69" fmla="*/ 710 h 1122"/>
                <a:gd name="T70" fmla="*/ 5 w 1252"/>
                <a:gd name="T71" fmla="*/ 637 h 1122"/>
                <a:gd name="T72" fmla="*/ 0 w 1252"/>
                <a:gd name="T73" fmla="*/ 562 h 1122"/>
                <a:gd name="T74" fmla="*/ 5 w 1252"/>
                <a:gd name="T75" fmla="*/ 485 h 1122"/>
                <a:gd name="T76" fmla="*/ 19 w 1252"/>
                <a:gd name="T77" fmla="*/ 412 h 1122"/>
                <a:gd name="T78" fmla="*/ 43 w 1252"/>
                <a:gd name="T79" fmla="*/ 344 h 1122"/>
                <a:gd name="T80" fmla="*/ 77 w 1252"/>
                <a:gd name="T81" fmla="*/ 279 h 1122"/>
                <a:gd name="T82" fmla="*/ 117 w 1252"/>
                <a:gd name="T83" fmla="*/ 218 h 1122"/>
                <a:gd name="T84" fmla="*/ 164 w 1252"/>
                <a:gd name="T85" fmla="*/ 164 h 1122"/>
                <a:gd name="T86" fmla="*/ 218 w 1252"/>
                <a:gd name="T87" fmla="*/ 117 h 1122"/>
                <a:gd name="T88" fmla="*/ 277 w 1252"/>
                <a:gd name="T89" fmla="*/ 77 h 1122"/>
                <a:gd name="T90" fmla="*/ 342 w 1252"/>
                <a:gd name="T91" fmla="*/ 45 h 1122"/>
                <a:gd name="T92" fmla="*/ 412 w 1252"/>
                <a:gd name="T93" fmla="*/ 21 h 1122"/>
                <a:gd name="T94" fmla="*/ 485 w 1252"/>
                <a:gd name="T95" fmla="*/ 5 h 1122"/>
                <a:gd name="T96" fmla="*/ 560 w 1252"/>
                <a:gd name="T97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2" h="1122">
                  <a:moveTo>
                    <a:pt x="560" y="0"/>
                  </a:moveTo>
                  <a:lnTo>
                    <a:pt x="633" y="5"/>
                  </a:lnTo>
                  <a:lnTo>
                    <a:pt x="703" y="19"/>
                  </a:lnTo>
                  <a:lnTo>
                    <a:pt x="770" y="40"/>
                  </a:lnTo>
                  <a:lnTo>
                    <a:pt x="833" y="71"/>
                  </a:lnTo>
                  <a:lnTo>
                    <a:pt x="890" y="108"/>
                  </a:lnTo>
                  <a:lnTo>
                    <a:pt x="944" y="152"/>
                  </a:lnTo>
                  <a:lnTo>
                    <a:pt x="991" y="201"/>
                  </a:lnTo>
                  <a:lnTo>
                    <a:pt x="1032" y="256"/>
                  </a:lnTo>
                  <a:lnTo>
                    <a:pt x="1065" y="316"/>
                  </a:lnTo>
                  <a:lnTo>
                    <a:pt x="1093" y="380"/>
                  </a:lnTo>
                  <a:lnTo>
                    <a:pt x="1110" y="448"/>
                  </a:lnTo>
                  <a:lnTo>
                    <a:pt x="1252" y="562"/>
                  </a:lnTo>
                  <a:lnTo>
                    <a:pt x="1110" y="673"/>
                  </a:lnTo>
                  <a:lnTo>
                    <a:pt x="1093" y="741"/>
                  </a:lnTo>
                  <a:lnTo>
                    <a:pt x="1065" y="806"/>
                  </a:lnTo>
                  <a:lnTo>
                    <a:pt x="1032" y="867"/>
                  </a:lnTo>
                  <a:lnTo>
                    <a:pt x="991" y="921"/>
                  </a:lnTo>
                  <a:lnTo>
                    <a:pt x="944" y="972"/>
                  </a:lnTo>
                  <a:lnTo>
                    <a:pt x="890" y="1015"/>
                  </a:lnTo>
                  <a:lnTo>
                    <a:pt x="833" y="1052"/>
                  </a:lnTo>
                  <a:lnTo>
                    <a:pt x="770" y="1082"/>
                  </a:lnTo>
                  <a:lnTo>
                    <a:pt x="703" y="1104"/>
                  </a:lnTo>
                  <a:lnTo>
                    <a:pt x="633" y="1118"/>
                  </a:lnTo>
                  <a:lnTo>
                    <a:pt x="560" y="1122"/>
                  </a:lnTo>
                  <a:lnTo>
                    <a:pt x="485" y="1117"/>
                  </a:lnTo>
                  <a:lnTo>
                    <a:pt x="412" y="1103"/>
                  </a:lnTo>
                  <a:lnTo>
                    <a:pt x="342" y="1078"/>
                  </a:lnTo>
                  <a:lnTo>
                    <a:pt x="277" y="1045"/>
                  </a:lnTo>
                  <a:lnTo>
                    <a:pt x="218" y="1005"/>
                  </a:lnTo>
                  <a:lnTo>
                    <a:pt x="164" y="958"/>
                  </a:lnTo>
                  <a:lnTo>
                    <a:pt x="117" y="904"/>
                  </a:lnTo>
                  <a:lnTo>
                    <a:pt x="77" y="844"/>
                  </a:lnTo>
                  <a:lnTo>
                    <a:pt x="43" y="780"/>
                  </a:lnTo>
                  <a:lnTo>
                    <a:pt x="19" y="710"/>
                  </a:lnTo>
                  <a:lnTo>
                    <a:pt x="5" y="637"/>
                  </a:lnTo>
                  <a:lnTo>
                    <a:pt x="0" y="562"/>
                  </a:lnTo>
                  <a:lnTo>
                    <a:pt x="5" y="485"/>
                  </a:lnTo>
                  <a:lnTo>
                    <a:pt x="19" y="412"/>
                  </a:lnTo>
                  <a:lnTo>
                    <a:pt x="43" y="344"/>
                  </a:lnTo>
                  <a:lnTo>
                    <a:pt x="77" y="279"/>
                  </a:lnTo>
                  <a:lnTo>
                    <a:pt x="117" y="218"/>
                  </a:lnTo>
                  <a:lnTo>
                    <a:pt x="164" y="164"/>
                  </a:lnTo>
                  <a:lnTo>
                    <a:pt x="218" y="117"/>
                  </a:lnTo>
                  <a:lnTo>
                    <a:pt x="277" y="77"/>
                  </a:lnTo>
                  <a:lnTo>
                    <a:pt x="342" y="45"/>
                  </a:lnTo>
                  <a:lnTo>
                    <a:pt x="412" y="21"/>
                  </a:lnTo>
                  <a:lnTo>
                    <a:pt x="485" y="5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5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 11"/>
            <p:cNvSpPr>
              <a:spLocks/>
            </p:cNvSpPr>
            <p:nvPr/>
          </p:nvSpPr>
          <p:spPr bwMode="auto">
            <a:xfrm>
              <a:off x="4054208" y="1384077"/>
              <a:ext cx="2259087" cy="2259087"/>
            </a:xfrm>
            <a:custGeom>
              <a:avLst/>
              <a:gdLst>
                <a:gd name="T0" fmla="*/ 506 w 1012"/>
                <a:gd name="T1" fmla="*/ 0 h 1012"/>
                <a:gd name="T2" fmla="*/ 581 w 1012"/>
                <a:gd name="T3" fmla="*/ 5 h 1012"/>
                <a:gd name="T4" fmla="*/ 653 w 1012"/>
                <a:gd name="T5" fmla="*/ 21 h 1012"/>
                <a:gd name="T6" fmla="*/ 719 w 1012"/>
                <a:gd name="T7" fmla="*/ 47 h 1012"/>
                <a:gd name="T8" fmla="*/ 782 w 1012"/>
                <a:gd name="T9" fmla="*/ 82 h 1012"/>
                <a:gd name="T10" fmla="*/ 838 w 1012"/>
                <a:gd name="T11" fmla="*/ 124 h 1012"/>
                <a:gd name="T12" fmla="*/ 889 w 1012"/>
                <a:gd name="T13" fmla="*/ 174 h 1012"/>
                <a:gd name="T14" fmla="*/ 930 w 1012"/>
                <a:gd name="T15" fmla="*/ 230 h 1012"/>
                <a:gd name="T16" fmla="*/ 965 w 1012"/>
                <a:gd name="T17" fmla="*/ 293 h 1012"/>
                <a:gd name="T18" fmla="*/ 992 w 1012"/>
                <a:gd name="T19" fmla="*/ 359 h 1012"/>
                <a:gd name="T20" fmla="*/ 1007 w 1012"/>
                <a:gd name="T21" fmla="*/ 431 h 1012"/>
                <a:gd name="T22" fmla="*/ 1012 w 1012"/>
                <a:gd name="T23" fmla="*/ 506 h 1012"/>
                <a:gd name="T24" fmla="*/ 1007 w 1012"/>
                <a:gd name="T25" fmla="*/ 581 h 1012"/>
                <a:gd name="T26" fmla="*/ 992 w 1012"/>
                <a:gd name="T27" fmla="*/ 651 h 1012"/>
                <a:gd name="T28" fmla="*/ 965 w 1012"/>
                <a:gd name="T29" fmla="*/ 719 h 1012"/>
                <a:gd name="T30" fmla="*/ 930 w 1012"/>
                <a:gd name="T31" fmla="*/ 781 h 1012"/>
                <a:gd name="T32" fmla="*/ 889 w 1012"/>
                <a:gd name="T33" fmla="*/ 837 h 1012"/>
                <a:gd name="T34" fmla="*/ 838 w 1012"/>
                <a:gd name="T35" fmla="*/ 886 h 1012"/>
                <a:gd name="T36" fmla="*/ 782 w 1012"/>
                <a:gd name="T37" fmla="*/ 930 h 1012"/>
                <a:gd name="T38" fmla="*/ 719 w 1012"/>
                <a:gd name="T39" fmla="*/ 965 h 1012"/>
                <a:gd name="T40" fmla="*/ 653 w 1012"/>
                <a:gd name="T41" fmla="*/ 989 h 1012"/>
                <a:gd name="T42" fmla="*/ 581 w 1012"/>
                <a:gd name="T43" fmla="*/ 1005 h 1012"/>
                <a:gd name="T44" fmla="*/ 506 w 1012"/>
                <a:gd name="T45" fmla="*/ 1012 h 1012"/>
                <a:gd name="T46" fmla="*/ 431 w 1012"/>
                <a:gd name="T47" fmla="*/ 1005 h 1012"/>
                <a:gd name="T48" fmla="*/ 359 w 1012"/>
                <a:gd name="T49" fmla="*/ 989 h 1012"/>
                <a:gd name="T50" fmla="*/ 293 w 1012"/>
                <a:gd name="T51" fmla="*/ 965 h 1012"/>
                <a:gd name="T52" fmla="*/ 230 w 1012"/>
                <a:gd name="T53" fmla="*/ 930 h 1012"/>
                <a:gd name="T54" fmla="*/ 174 w 1012"/>
                <a:gd name="T55" fmla="*/ 886 h 1012"/>
                <a:gd name="T56" fmla="*/ 124 w 1012"/>
                <a:gd name="T57" fmla="*/ 837 h 1012"/>
                <a:gd name="T58" fmla="*/ 82 w 1012"/>
                <a:gd name="T59" fmla="*/ 781 h 1012"/>
                <a:gd name="T60" fmla="*/ 47 w 1012"/>
                <a:gd name="T61" fmla="*/ 719 h 1012"/>
                <a:gd name="T62" fmla="*/ 23 w 1012"/>
                <a:gd name="T63" fmla="*/ 651 h 1012"/>
                <a:gd name="T64" fmla="*/ 7 w 1012"/>
                <a:gd name="T65" fmla="*/ 581 h 1012"/>
                <a:gd name="T66" fmla="*/ 0 w 1012"/>
                <a:gd name="T67" fmla="*/ 506 h 1012"/>
                <a:gd name="T68" fmla="*/ 7 w 1012"/>
                <a:gd name="T69" fmla="*/ 431 h 1012"/>
                <a:gd name="T70" fmla="*/ 23 w 1012"/>
                <a:gd name="T71" fmla="*/ 359 h 1012"/>
                <a:gd name="T72" fmla="*/ 47 w 1012"/>
                <a:gd name="T73" fmla="*/ 293 h 1012"/>
                <a:gd name="T74" fmla="*/ 82 w 1012"/>
                <a:gd name="T75" fmla="*/ 230 h 1012"/>
                <a:gd name="T76" fmla="*/ 124 w 1012"/>
                <a:gd name="T77" fmla="*/ 174 h 1012"/>
                <a:gd name="T78" fmla="*/ 174 w 1012"/>
                <a:gd name="T79" fmla="*/ 124 h 1012"/>
                <a:gd name="T80" fmla="*/ 230 w 1012"/>
                <a:gd name="T81" fmla="*/ 82 h 1012"/>
                <a:gd name="T82" fmla="*/ 293 w 1012"/>
                <a:gd name="T83" fmla="*/ 47 h 1012"/>
                <a:gd name="T84" fmla="*/ 359 w 1012"/>
                <a:gd name="T85" fmla="*/ 21 h 1012"/>
                <a:gd name="T86" fmla="*/ 431 w 1012"/>
                <a:gd name="T87" fmla="*/ 5 h 1012"/>
                <a:gd name="T88" fmla="*/ 506 w 1012"/>
                <a:gd name="T89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2" h="1012">
                  <a:moveTo>
                    <a:pt x="506" y="0"/>
                  </a:moveTo>
                  <a:lnTo>
                    <a:pt x="581" y="5"/>
                  </a:lnTo>
                  <a:lnTo>
                    <a:pt x="653" y="21"/>
                  </a:lnTo>
                  <a:lnTo>
                    <a:pt x="719" y="47"/>
                  </a:lnTo>
                  <a:lnTo>
                    <a:pt x="782" y="82"/>
                  </a:lnTo>
                  <a:lnTo>
                    <a:pt x="838" y="124"/>
                  </a:lnTo>
                  <a:lnTo>
                    <a:pt x="889" y="174"/>
                  </a:lnTo>
                  <a:lnTo>
                    <a:pt x="930" y="230"/>
                  </a:lnTo>
                  <a:lnTo>
                    <a:pt x="965" y="293"/>
                  </a:lnTo>
                  <a:lnTo>
                    <a:pt x="992" y="359"/>
                  </a:lnTo>
                  <a:lnTo>
                    <a:pt x="1007" y="431"/>
                  </a:lnTo>
                  <a:lnTo>
                    <a:pt x="1012" y="506"/>
                  </a:lnTo>
                  <a:lnTo>
                    <a:pt x="1007" y="581"/>
                  </a:lnTo>
                  <a:lnTo>
                    <a:pt x="992" y="651"/>
                  </a:lnTo>
                  <a:lnTo>
                    <a:pt x="965" y="719"/>
                  </a:lnTo>
                  <a:lnTo>
                    <a:pt x="930" y="781"/>
                  </a:lnTo>
                  <a:lnTo>
                    <a:pt x="889" y="837"/>
                  </a:lnTo>
                  <a:lnTo>
                    <a:pt x="838" y="886"/>
                  </a:lnTo>
                  <a:lnTo>
                    <a:pt x="782" y="930"/>
                  </a:lnTo>
                  <a:lnTo>
                    <a:pt x="719" y="965"/>
                  </a:lnTo>
                  <a:lnTo>
                    <a:pt x="653" y="989"/>
                  </a:lnTo>
                  <a:lnTo>
                    <a:pt x="581" y="1005"/>
                  </a:lnTo>
                  <a:lnTo>
                    <a:pt x="506" y="1012"/>
                  </a:lnTo>
                  <a:lnTo>
                    <a:pt x="431" y="1005"/>
                  </a:lnTo>
                  <a:lnTo>
                    <a:pt x="359" y="989"/>
                  </a:lnTo>
                  <a:lnTo>
                    <a:pt x="293" y="965"/>
                  </a:lnTo>
                  <a:lnTo>
                    <a:pt x="230" y="930"/>
                  </a:lnTo>
                  <a:lnTo>
                    <a:pt x="174" y="886"/>
                  </a:lnTo>
                  <a:lnTo>
                    <a:pt x="124" y="837"/>
                  </a:lnTo>
                  <a:lnTo>
                    <a:pt x="82" y="781"/>
                  </a:lnTo>
                  <a:lnTo>
                    <a:pt x="47" y="719"/>
                  </a:lnTo>
                  <a:lnTo>
                    <a:pt x="23" y="651"/>
                  </a:lnTo>
                  <a:lnTo>
                    <a:pt x="7" y="581"/>
                  </a:lnTo>
                  <a:lnTo>
                    <a:pt x="0" y="506"/>
                  </a:lnTo>
                  <a:lnTo>
                    <a:pt x="7" y="431"/>
                  </a:lnTo>
                  <a:lnTo>
                    <a:pt x="23" y="359"/>
                  </a:lnTo>
                  <a:lnTo>
                    <a:pt x="47" y="293"/>
                  </a:lnTo>
                  <a:lnTo>
                    <a:pt x="82" y="230"/>
                  </a:lnTo>
                  <a:lnTo>
                    <a:pt x="124" y="174"/>
                  </a:lnTo>
                  <a:lnTo>
                    <a:pt x="174" y="124"/>
                  </a:lnTo>
                  <a:lnTo>
                    <a:pt x="230" y="82"/>
                  </a:lnTo>
                  <a:lnTo>
                    <a:pt x="293" y="47"/>
                  </a:lnTo>
                  <a:lnTo>
                    <a:pt x="359" y="21"/>
                  </a:lnTo>
                  <a:lnTo>
                    <a:pt x="431" y="5"/>
                  </a:lnTo>
                  <a:lnTo>
                    <a:pt x="506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zh-CN" altLang="en-US" sz="6600" b="1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</a:t>
              </a:r>
              <a:endParaRPr lang="zh-CN" altLang="en-US" sz="6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887013" y="1288143"/>
            <a:ext cx="2145182" cy="1923976"/>
            <a:chOff x="1833072" y="1259068"/>
            <a:chExt cx="2792607" cy="2504640"/>
          </a:xfrm>
          <a:effectLst>
            <a:outerShdw blurRad="317500" dist="228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4" name="Freeform 12"/>
            <p:cNvSpPr>
              <a:spLocks/>
            </p:cNvSpPr>
            <p:nvPr/>
          </p:nvSpPr>
          <p:spPr bwMode="auto">
            <a:xfrm>
              <a:off x="1833072" y="1259068"/>
              <a:ext cx="2792607" cy="2504640"/>
            </a:xfrm>
            <a:custGeom>
              <a:avLst/>
              <a:gdLst>
                <a:gd name="T0" fmla="*/ 562 w 1251"/>
                <a:gd name="T1" fmla="*/ 0 h 1122"/>
                <a:gd name="T2" fmla="*/ 633 w 1251"/>
                <a:gd name="T3" fmla="*/ 5 h 1122"/>
                <a:gd name="T4" fmla="*/ 703 w 1251"/>
                <a:gd name="T5" fmla="*/ 19 h 1122"/>
                <a:gd name="T6" fmla="*/ 771 w 1251"/>
                <a:gd name="T7" fmla="*/ 40 h 1122"/>
                <a:gd name="T8" fmla="*/ 832 w 1251"/>
                <a:gd name="T9" fmla="*/ 71 h 1122"/>
                <a:gd name="T10" fmla="*/ 892 w 1251"/>
                <a:gd name="T11" fmla="*/ 108 h 1122"/>
                <a:gd name="T12" fmla="*/ 944 w 1251"/>
                <a:gd name="T13" fmla="*/ 152 h 1122"/>
                <a:gd name="T14" fmla="*/ 991 w 1251"/>
                <a:gd name="T15" fmla="*/ 201 h 1122"/>
                <a:gd name="T16" fmla="*/ 1031 w 1251"/>
                <a:gd name="T17" fmla="*/ 256 h 1122"/>
                <a:gd name="T18" fmla="*/ 1066 w 1251"/>
                <a:gd name="T19" fmla="*/ 316 h 1122"/>
                <a:gd name="T20" fmla="*/ 1093 w 1251"/>
                <a:gd name="T21" fmla="*/ 380 h 1122"/>
                <a:gd name="T22" fmla="*/ 1112 w 1251"/>
                <a:gd name="T23" fmla="*/ 448 h 1122"/>
                <a:gd name="T24" fmla="*/ 1251 w 1251"/>
                <a:gd name="T25" fmla="*/ 562 h 1122"/>
                <a:gd name="T26" fmla="*/ 1112 w 1251"/>
                <a:gd name="T27" fmla="*/ 673 h 1122"/>
                <a:gd name="T28" fmla="*/ 1093 w 1251"/>
                <a:gd name="T29" fmla="*/ 741 h 1122"/>
                <a:gd name="T30" fmla="*/ 1066 w 1251"/>
                <a:gd name="T31" fmla="*/ 806 h 1122"/>
                <a:gd name="T32" fmla="*/ 1031 w 1251"/>
                <a:gd name="T33" fmla="*/ 867 h 1122"/>
                <a:gd name="T34" fmla="*/ 991 w 1251"/>
                <a:gd name="T35" fmla="*/ 921 h 1122"/>
                <a:gd name="T36" fmla="*/ 944 w 1251"/>
                <a:gd name="T37" fmla="*/ 972 h 1122"/>
                <a:gd name="T38" fmla="*/ 892 w 1251"/>
                <a:gd name="T39" fmla="*/ 1015 h 1122"/>
                <a:gd name="T40" fmla="*/ 832 w 1251"/>
                <a:gd name="T41" fmla="*/ 1052 h 1122"/>
                <a:gd name="T42" fmla="*/ 771 w 1251"/>
                <a:gd name="T43" fmla="*/ 1082 h 1122"/>
                <a:gd name="T44" fmla="*/ 703 w 1251"/>
                <a:gd name="T45" fmla="*/ 1104 h 1122"/>
                <a:gd name="T46" fmla="*/ 633 w 1251"/>
                <a:gd name="T47" fmla="*/ 1118 h 1122"/>
                <a:gd name="T48" fmla="*/ 562 w 1251"/>
                <a:gd name="T49" fmla="*/ 1122 h 1122"/>
                <a:gd name="T50" fmla="*/ 485 w 1251"/>
                <a:gd name="T51" fmla="*/ 1117 h 1122"/>
                <a:gd name="T52" fmla="*/ 412 w 1251"/>
                <a:gd name="T53" fmla="*/ 1103 h 1122"/>
                <a:gd name="T54" fmla="*/ 344 w 1251"/>
                <a:gd name="T55" fmla="*/ 1078 h 1122"/>
                <a:gd name="T56" fmla="*/ 277 w 1251"/>
                <a:gd name="T57" fmla="*/ 1045 h 1122"/>
                <a:gd name="T58" fmla="*/ 218 w 1251"/>
                <a:gd name="T59" fmla="*/ 1005 h 1122"/>
                <a:gd name="T60" fmla="*/ 164 w 1251"/>
                <a:gd name="T61" fmla="*/ 958 h 1122"/>
                <a:gd name="T62" fmla="*/ 117 w 1251"/>
                <a:gd name="T63" fmla="*/ 904 h 1122"/>
                <a:gd name="T64" fmla="*/ 76 w 1251"/>
                <a:gd name="T65" fmla="*/ 844 h 1122"/>
                <a:gd name="T66" fmla="*/ 43 w 1251"/>
                <a:gd name="T67" fmla="*/ 780 h 1122"/>
                <a:gd name="T68" fmla="*/ 21 w 1251"/>
                <a:gd name="T69" fmla="*/ 710 h 1122"/>
                <a:gd name="T70" fmla="*/ 5 w 1251"/>
                <a:gd name="T71" fmla="*/ 637 h 1122"/>
                <a:gd name="T72" fmla="*/ 0 w 1251"/>
                <a:gd name="T73" fmla="*/ 562 h 1122"/>
                <a:gd name="T74" fmla="*/ 5 w 1251"/>
                <a:gd name="T75" fmla="*/ 485 h 1122"/>
                <a:gd name="T76" fmla="*/ 21 w 1251"/>
                <a:gd name="T77" fmla="*/ 412 h 1122"/>
                <a:gd name="T78" fmla="*/ 43 w 1251"/>
                <a:gd name="T79" fmla="*/ 344 h 1122"/>
                <a:gd name="T80" fmla="*/ 76 w 1251"/>
                <a:gd name="T81" fmla="*/ 279 h 1122"/>
                <a:gd name="T82" fmla="*/ 117 w 1251"/>
                <a:gd name="T83" fmla="*/ 218 h 1122"/>
                <a:gd name="T84" fmla="*/ 164 w 1251"/>
                <a:gd name="T85" fmla="*/ 164 h 1122"/>
                <a:gd name="T86" fmla="*/ 218 w 1251"/>
                <a:gd name="T87" fmla="*/ 117 h 1122"/>
                <a:gd name="T88" fmla="*/ 277 w 1251"/>
                <a:gd name="T89" fmla="*/ 77 h 1122"/>
                <a:gd name="T90" fmla="*/ 344 w 1251"/>
                <a:gd name="T91" fmla="*/ 45 h 1122"/>
                <a:gd name="T92" fmla="*/ 412 w 1251"/>
                <a:gd name="T93" fmla="*/ 21 h 1122"/>
                <a:gd name="T94" fmla="*/ 485 w 1251"/>
                <a:gd name="T95" fmla="*/ 5 h 1122"/>
                <a:gd name="T96" fmla="*/ 562 w 1251"/>
                <a:gd name="T97" fmla="*/ 0 h 1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1" h="1122">
                  <a:moveTo>
                    <a:pt x="562" y="0"/>
                  </a:moveTo>
                  <a:lnTo>
                    <a:pt x="633" y="5"/>
                  </a:lnTo>
                  <a:lnTo>
                    <a:pt x="703" y="19"/>
                  </a:lnTo>
                  <a:lnTo>
                    <a:pt x="771" y="40"/>
                  </a:lnTo>
                  <a:lnTo>
                    <a:pt x="832" y="71"/>
                  </a:lnTo>
                  <a:lnTo>
                    <a:pt x="892" y="108"/>
                  </a:lnTo>
                  <a:lnTo>
                    <a:pt x="944" y="152"/>
                  </a:lnTo>
                  <a:lnTo>
                    <a:pt x="991" y="201"/>
                  </a:lnTo>
                  <a:lnTo>
                    <a:pt x="1031" y="256"/>
                  </a:lnTo>
                  <a:lnTo>
                    <a:pt x="1066" y="316"/>
                  </a:lnTo>
                  <a:lnTo>
                    <a:pt x="1093" y="380"/>
                  </a:lnTo>
                  <a:lnTo>
                    <a:pt x="1112" y="448"/>
                  </a:lnTo>
                  <a:lnTo>
                    <a:pt x="1251" y="562"/>
                  </a:lnTo>
                  <a:lnTo>
                    <a:pt x="1112" y="673"/>
                  </a:lnTo>
                  <a:lnTo>
                    <a:pt x="1093" y="741"/>
                  </a:lnTo>
                  <a:lnTo>
                    <a:pt x="1066" y="806"/>
                  </a:lnTo>
                  <a:lnTo>
                    <a:pt x="1031" y="867"/>
                  </a:lnTo>
                  <a:lnTo>
                    <a:pt x="991" y="921"/>
                  </a:lnTo>
                  <a:lnTo>
                    <a:pt x="944" y="972"/>
                  </a:lnTo>
                  <a:lnTo>
                    <a:pt x="892" y="1015"/>
                  </a:lnTo>
                  <a:lnTo>
                    <a:pt x="832" y="1052"/>
                  </a:lnTo>
                  <a:lnTo>
                    <a:pt x="771" y="1082"/>
                  </a:lnTo>
                  <a:lnTo>
                    <a:pt x="703" y="1104"/>
                  </a:lnTo>
                  <a:lnTo>
                    <a:pt x="633" y="1118"/>
                  </a:lnTo>
                  <a:lnTo>
                    <a:pt x="562" y="1122"/>
                  </a:lnTo>
                  <a:lnTo>
                    <a:pt x="485" y="1117"/>
                  </a:lnTo>
                  <a:lnTo>
                    <a:pt x="412" y="1103"/>
                  </a:lnTo>
                  <a:lnTo>
                    <a:pt x="344" y="1078"/>
                  </a:lnTo>
                  <a:lnTo>
                    <a:pt x="277" y="1045"/>
                  </a:lnTo>
                  <a:lnTo>
                    <a:pt x="218" y="1005"/>
                  </a:lnTo>
                  <a:lnTo>
                    <a:pt x="164" y="958"/>
                  </a:lnTo>
                  <a:lnTo>
                    <a:pt x="117" y="904"/>
                  </a:lnTo>
                  <a:lnTo>
                    <a:pt x="76" y="844"/>
                  </a:lnTo>
                  <a:lnTo>
                    <a:pt x="43" y="780"/>
                  </a:lnTo>
                  <a:lnTo>
                    <a:pt x="21" y="710"/>
                  </a:lnTo>
                  <a:lnTo>
                    <a:pt x="5" y="637"/>
                  </a:lnTo>
                  <a:lnTo>
                    <a:pt x="0" y="562"/>
                  </a:lnTo>
                  <a:lnTo>
                    <a:pt x="5" y="485"/>
                  </a:lnTo>
                  <a:lnTo>
                    <a:pt x="21" y="412"/>
                  </a:lnTo>
                  <a:lnTo>
                    <a:pt x="43" y="344"/>
                  </a:lnTo>
                  <a:lnTo>
                    <a:pt x="76" y="279"/>
                  </a:lnTo>
                  <a:lnTo>
                    <a:pt x="117" y="218"/>
                  </a:lnTo>
                  <a:lnTo>
                    <a:pt x="164" y="164"/>
                  </a:lnTo>
                  <a:lnTo>
                    <a:pt x="218" y="117"/>
                  </a:lnTo>
                  <a:lnTo>
                    <a:pt x="277" y="77"/>
                  </a:lnTo>
                  <a:lnTo>
                    <a:pt x="344" y="45"/>
                  </a:lnTo>
                  <a:lnTo>
                    <a:pt x="412" y="21"/>
                  </a:lnTo>
                  <a:lnTo>
                    <a:pt x="485" y="5"/>
                  </a:lnTo>
                  <a:lnTo>
                    <a:pt x="562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5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 13"/>
            <p:cNvSpPr>
              <a:spLocks/>
            </p:cNvSpPr>
            <p:nvPr/>
          </p:nvSpPr>
          <p:spPr bwMode="auto">
            <a:xfrm>
              <a:off x="1955848" y="1384077"/>
              <a:ext cx="2256855" cy="2259087"/>
            </a:xfrm>
            <a:custGeom>
              <a:avLst/>
              <a:gdLst>
                <a:gd name="T0" fmla="*/ 507 w 1011"/>
                <a:gd name="T1" fmla="*/ 0 h 1012"/>
                <a:gd name="T2" fmla="*/ 580 w 1011"/>
                <a:gd name="T3" fmla="*/ 5 h 1012"/>
                <a:gd name="T4" fmla="*/ 652 w 1011"/>
                <a:gd name="T5" fmla="*/ 21 h 1012"/>
                <a:gd name="T6" fmla="*/ 720 w 1011"/>
                <a:gd name="T7" fmla="*/ 47 h 1012"/>
                <a:gd name="T8" fmla="*/ 781 w 1011"/>
                <a:gd name="T9" fmla="*/ 82 h 1012"/>
                <a:gd name="T10" fmla="*/ 839 w 1011"/>
                <a:gd name="T11" fmla="*/ 124 h 1012"/>
                <a:gd name="T12" fmla="*/ 887 w 1011"/>
                <a:gd name="T13" fmla="*/ 174 h 1012"/>
                <a:gd name="T14" fmla="*/ 931 w 1011"/>
                <a:gd name="T15" fmla="*/ 230 h 1012"/>
                <a:gd name="T16" fmla="*/ 964 w 1011"/>
                <a:gd name="T17" fmla="*/ 293 h 1012"/>
                <a:gd name="T18" fmla="*/ 990 w 1011"/>
                <a:gd name="T19" fmla="*/ 359 h 1012"/>
                <a:gd name="T20" fmla="*/ 1006 w 1011"/>
                <a:gd name="T21" fmla="*/ 431 h 1012"/>
                <a:gd name="T22" fmla="*/ 1011 w 1011"/>
                <a:gd name="T23" fmla="*/ 506 h 1012"/>
                <a:gd name="T24" fmla="*/ 1006 w 1011"/>
                <a:gd name="T25" fmla="*/ 581 h 1012"/>
                <a:gd name="T26" fmla="*/ 990 w 1011"/>
                <a:gd name="T27" fmla="*/ 651 h 1012"/>
                <a:gd name="T28" fmla="*/ 964 w 1011"/>
                <a:gd name="T29" fmla="*/ 719 h 1012"/>
                <a:gd name="T30" fmla="*/ 931 w 1011"/>
                <a:gd name="T31" fmla="*/ 781 h 1012"/>
                <a:gd name="T32" fmla="*/ 887 w 1011"/>
                <a:gd name="T33" fmla="*/ 837 h 1012"/>
                <a:gd name="T34" fmla="*/ 839 w 1011"/>
                <a:gd name="T35" fmla="*/ 886 h 1012"/>
                <a:gd name="T36" fmla="*/ 781 w 1011"/>
                <a:gd name="T37" fmla="*/ 930 h 1012"/>
                <a:gd name="T38" fmla="*/ 720 w 1011"/>
                <a:gd name="T39" fmla="*/ 965 h 1012"/>
                <a:gd name="T40" fmla="*/ 652 w 1011"/>
                <a:gd name="T41" fmla="*/ 989 h 1012"/>
                <a:gd name="T42" fmla="*/ 580 w 1011"/>
                <a:gd name="T43" fmla="*/ 1005 h 1012"/>
                <a:gd name="T44" fmla="*/ 507 w 1011"/>
                <a:gd name="T45" fmla="*/ 1012 h 1012"/>
                <a:gd name="T46" fmla="*/ 432 w 1011"/>
                <a:gd name="T47" fmla="*/ 1005 h 1012"/>
                <a:gd name="T48" fmla="*/ 360 w 1011"/>
                <a:gd name="T49" fmla="*/ 989 h 1012"/>
                <a:gd name="T50" fmla="*/ 292 w 1011"/>
                <a:gd name="T51" fmla="*/ 965 h 1012"/>
                <a:gd name="T52" fmla="*/ 231 w 1011"/>
                <a:gd name="T53" fmla="*/ 930 h 1012"/>
                <a:gd name="T54" fmla="*/ 175 w 1011"/>
                <a:gd name="T55" fmla="*/ 886 h 1012"/>
                <a:gd name="T56" fmla="*/ 124 w 1011"/>
                <a:gd name="T57" fmla="*/ 837 h 1012"/>
                <a:gd name="T58" fmla="*/ 83 w 1011"/>
                <a:gd name="T59" fmla="*/ 781 h 1012"/>
                <a:gd name="T60" fmla="*/ 48 w 1011"/>
                <a:gd name="T61" fmla="*/ 719 h 1012"/>
                <a:gd name="T62" fmla="*/ 21 w 1011"/>
                <a:gd name="T63" fmla="*/ 651 h 1012"/>
                <a:gd name="T64" fmla="*/ 6 w 1011"/>
                <a:gd name="T65" fmla="*/ 581 h 1012"/>
                <a:gd name="T66" fmla="*/ 0 w 1011"/>
                <a:gd name="T67" fmla="*/ 506 h 1012"/>
                <a:gd name="T68" fmla="*/ 6 w 1011"/>
                <a:gd name="T69" fmla="*/ 431 h 1012"/>
                <a:gd name="T70" fmla="*/ 21 w 1011"/>
                <a:gd name="T71" fmla="*/ 359 h 1012"/>
                <a:gd name="T72" fmla="*/ 48 w 1011"/>
                <a:gd name="T73" fmla="*/ 293 h 1012"/>
                <a:gd name="T74" fmla="*/ 83 w 1011"/>
                <a:gd name="T75" fmla="*/ 230 h 1012"/>
                <a:gd name="T76" fmla="*/ 124 w 1011"/>
                <a:gd name="T77" fmla="*/ 174 h 1012"/>
                <a:gd name="T78" fmla="*/ 175 w 1011"/>
                <a:gd name="T79" fmla="*/ 124 h 1012"/>
                <a:gd name="T80" fmla="*/ 231 w 1011"/>
                <a:gd name="T81" fmla="*/ 82 h 1012"/>
                <a:gd name="T82" fmla="*/ 292 w 1011"/>
                <a:gd name="T83" fmla="*/ 47 h 1012"/>
                <a:gd name="T84" fmla="*/ 360 w 1011"/>
                <a:gd name="T85" fmla="*/ 21 h 1012"/>
                <a:gd name="T86" fmla="*/ 432 w 1011"/>
                <a:gd name="T87" fmla="*/ 5 h 1012"/>
                <a:gd name="T88" fmla="*/ 507 w 1011"/>
                <a:gd name="T89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1" h="1012">
                  <a:moveTo>
                    <a:pt x="507" y="0"/>
                  </a:moveTo>
                  <a:lnTo>
                    <a:pt x="580" y="5"/>
                  </a:lnTo>
                  <a:lnTo>
                    <a:pt x="652" y="21"/>
                  </a:lnTo>
                  <a:lnTo>
                    <a:pt x="720" y="47"/>
                  </a:lnTo>
                  <a:lnTo>
                    <a:pt x="781" y="82"/>
                  </a:lnTo>
                  <a:lnTo>
                    <a:pt x="839" y="124"/>
                  </a:lnTo>
                  <a:lnTo>
                    <a:pt x="887" y="174"/>
                  </a:lnTo>
                  <a:lnTo>
                    <a:pt x="931" y="230"/>
                  </a:lnTo>
                  <a:lnTo>
                    <a:pt x="964" y="293"/>
                  </a:lnTo>
                  <a:lnTo>
                    <a:pt x="990" y="359"/>
                  </a:lnTo>
                  <a:lnTo>
                    <a:pt x="1006" y="431"/>
                  </a:lnTo>
                  <a:lnTo>
                    <a:pt x="1011" y="506"/>
                  </a:lnTo>
                  <a:lnTo>
                    <a:pt x="1006" y="581"/>
                  </a:lnTo>
                  <a:lnTo>
                    <a:pt x="990" y="651"/>
                  </a:lnTo>
                  <a:lnTo>
                    <a:pt x="964" y="719"/>
                  </a:lnTo>
                  <a:lnTo>
                    <a:pt x="931" y="781"/>
                  </a:lnTo>
                  <a:lnTo>
                    <a:pt x="887" y="837"/>
                  </a:lnTo>
                  <a:lnTo>
                    <a:pt x="839" y="886"/>
                  </a:lnTo>
                  <a:lnTo>
                    <a:pt x="781" y="930"/>
                  </a:lnTo>
                  <a:lnTo>
                    <a:pt x="720" y="965"/>
                  </a:lnTo>
                  <a:lnTo>
                    <a:pt x="652" y="989"/>
                  </a:lnTo>
                  <a:lnTo>
                    <a:pt x="580" y="1005"/>
                  </a:lnTo>
                  <a:lnTo>
                    <a:pt x="507" y="1012"/>
                  </a:lnTo>
                  <a:lnTo>
                    <a:pt x="432" y="1005"/>
                  </a:lnTo>
                  <a:lnTo>
                    <a:pt x="360" y="989"/>
                  </a:lnTo>
                  <a:lnTo>
                    <a:pt x="292" y="965"/>
                  </a:lnTo>
                  <a:lnTo>
                    <a:pt x="231" y="930"/>
                  </a:lnTo>
                  <a:lnTo>
                    <a:pt x="175" y="886"/>
                  </a:lnTo>
                  <a:lnTo>
                    <a:pt x="124" y="837"/>
                  </a:lnTo>
                  <a:lnTo>
                    <a:pt x="83" y="781"/>
                  </a:lnTo>
                  <a:lnTo>
                    <a:pt x="48" y="719"/>
                  </a:lnTo>
                  <a:lnTo>
                    <a:pt x="21" y="651"/>
                  </a:lnTo>
                  <a:lnTo>
                    <a:pt x="6" y="581"/>
                  </a:lnTo>
                  <a:lnTo>
                    <a:pt x="0" y="506"/>
                  </a:lnTo>
                  <a:lnTo>
                    <a:pt x="6" y="431"/>
                  </a:lnTo>
                  <a:lnTo>
                    <a:pt x="21" y="359"/>
                  </a:lnTo>
                  <a:lnTo>
                    <a:pt x="48" y="293"/>
                  </a:lnTo>
                  <a:lnTo>
                    <a:pt x="83" y="230"/>
                  </a:lnTo>
                  <a:lnTo>
                    <a:pt x="124" y="174"/>
                  </a:lnTo>
                  <a:lnTo>
                    <a:pt x="175" y="124"/>
                  </a:lnTo>
                  <a:lnTo>
                    <a:pt x="231" y="82"/>
                  </a:lnTo>
                  <a:lnTo>
                    <a:pt x="292" y="47"/>
                  </a:lnTo>
                  <a:lnTo>
                    <a:pt x="360" y="21"/>
                  </a:lnTo>
                  <a:lnTo>
                    <a:pt x="432" y="5"/>
                  </a:lnTo>
                  <a:lnTo>
                    <a:pt x="507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innerShdw blurRad="1270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r>
                <a:rPr lang="zh-CN" altLang="en-US" sz="6600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</a:t>
              </a:r>
              <a:endParaRPr lang="zh-CN" altLang="en-US" sz="6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34659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4" dur="500" tmFilter="0, 0; .2, .5; .8, .5; 1, 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5" dur="250" autoRev="1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 tmFilter="0,0; .5, 1; 1, 1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6" dur="500" tmFilter="0, 0; .2, .5; .8, .5; 1, 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7" dur="250" autoRev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" presetClass="entr" presetSubtype="8" accel="20000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" presetClass="entr" presetSubtype="8" accel="20000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8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9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" presetClass="entr" presetSubtype="8" accel="20000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4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5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" presetClass="entr" presetSubtype="8" accel="20000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5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51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25" grpId="1"/>
          <p:bldP spid="27" grpId="0"/>
          <p:bldP spid="27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4" dur="500" tmFilter="0, 0; .2, .5; .8, .5; 1, 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5" dur="250" autoRev="1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 tmFilter="0,0; .5, 1; 1, 1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6" dur="500" tmFilter="0, 0; .2, .5; .8, .5; 1, 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7" dur="250" autoRev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" presetClass="entr" presetSubtype="8" accel="2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" presetClass="entr" presetSubtype="8" accel="2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2" presetClass="entr" presetSubtype="8" accel="2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" presetClass="entr" presetSubtype="8" accel="2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25" grpId="1"/>
          <p:bldP spid="27" grpId="0"/>
          <p:bldP spid="27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973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716" y="3493244"/>
            <a:ext cx="4381321" cy="97002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4" tIns="36362" rIns="72724" bIns="36362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36" y="2214817"/>
            <a:ext cx="1020479" cy="102047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401" y="3624182"/>
            <a:ext cx="2535951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565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918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565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918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5034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83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214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48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56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716" y="3493244"/>
            <a:ext cx="4381321" cy="97002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4" tIns="36362" rIns="72724" bIns="36362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36" y="2214817"/>
            <a:ext cx="1020479" cy="10204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401" y="3624182"/>
            <a:ext cx="2535951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565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918" y="4646915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565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918" y="4916557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41" lvl="1" indent="-17144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0926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236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PRESENTATION_TITLE" val="bt10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Titl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"/>
  <p:tag name="MH" val="20161022181333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7CE95"/>
      </a:accent1>
      <a:accent2>
        <a:srgbClr val="FF9740"/>
      </a:accent2>
      <a:accent3>
        <a:srgbClr val="6FB0AD"/>
      </a:accent3>
      <a:accent4>
        <a:srgbClr val="FF6161"/>
      </a:accent4>
      <a:accent5>
        <a:srgbClr val="57CE95"/>
      </a:accent5>
      <a:accent6>
        <a:srgbClr val="FF9740"/>
      </a:accent6>
      <a:hlink>
        <a:srgbClr val="6FB0AD"/>
      </a:hlink>
      <a:folHlink>
        <a:srgbClr val="FF616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3758</Words>
  <Application>Microsoft Office PowerPoint</Application>
  <PresentationFormat>自定义</PresentationFormat>
  <Paragraphs>329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</dc:title>
  <dc:creator/>
  <cp:keywords>www.1ppt.com</cp:keywords>
  <dc:description>www.1ppt.com</dc:description>
  <cp:lastModifiedBy/>
  <cp:revision>1</cp:revision>
  <dcterms:created xsi:type="dcterms:W3CDTF">2016-11-14T18:51:04Z</dcterms:created>
  <dcterms:modified xsi:type="dcterms:W3CDTF">2018-09-02T08:05:49Z</dcterms:modified>
</cp:coreProperties>
</file>