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7" r:id="rId2"/>
  </p:sldMasterIdLst>
  <p:notesMasterIdLst>
    <p:notesMasterId r:id="rId26"/>
  </p:notesMasterIdLst>
  <p:handoutMasterIdLst>
    <p:handoutMasterId r:id="rId27"/>
  </p:handoutMasterIdLst>
  <p:sldIdLst>
    <p:sldId id="3800" r:id="rId3"/>
    <p:sldId id="3848" r:id="rId4"/>
    <p:sldId id="3849" r:id="rId5"/>
    <p:sldId id="3829" r:id="rId6"/>
    <p:sldId id="3853" r:id="rId7"/>
    <p:sldId id="3862" r:id="rId8"/>
    <p:sldId id="3863" r:id="rId9"/>
    <p:sldId id="3850" r:id="rId10"/>
    <p:sldId id="3828" r:id="rId11"/>
    <p:sldId id="3858" r:id="rId12"/>
    <p:sldId id="3859" r:id="rId13"/>
    <p:sldId id="3860" r:id="rId14"/>
    <p:sldId id="3851" r:id="rId15"/>
    <p:sldId id="3835" r:id="rId16"/>
    <p:sldId id="3854" r:id="rId17"/>
    <p:sldId id="3855" r:id="rId18"/>
    <p:sldId id="3857" r:id="rId19"/>
    <p:sldId id="3852" r:id="rId20"/>
    <p:sldId id="3831" r:id="rId21"/>
    <p:sldId id="3856" r:id="rId22"/>
    <p:sldId id="3861" r:id="rId23"/>
    <p:sldId id="3864" r:id="rId24"/>
    <p:sldId id="3865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97F1"/>
    <a:srgbClr val="000000"/>
    <a:srgbClr val="341801"/>
    <a:srgbClr val="682F03"/>
    <a:srgbClr val="F08200"/>
    <a:srgbClr val="E91E21"/>
    <a:srgbClr val="010066"/>
    <a:srgbClr val="DA1F28"/>
    <a:srgbClr val="4BC1DD"/>
    <a:srgbClr val="333F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80" autoAdjust="0"/>
    <p:restoredTop sz="95317" autoAdjust="0"/>
  </p:normalViewPr>
  <p:slideViewPr>
    <p:cSldViewPr>
      <p:cViewPr>
        <p:scale>
          <a:sx n="50" d="100"/>
          <a:sy n="50" d="100"/>
        </p:scale>
        <p:origin x="-348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2018/9/2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2018/9/2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78883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0049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4629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00076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73649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79227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1245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6818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73957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59776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46936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EC530858-BF76-453D-8D3B-E94317EF6EAB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473724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000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214396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09092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18988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63944-84AD-4C31-99FF-18D9B586854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09575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439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0884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3239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7896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5359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2018/9/2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40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302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0787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03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92142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674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372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42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249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540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345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496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2018/9/2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6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2018/9/2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028532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3.xml"/><Relationship Id="rId3" Type="http://schemas.openxmlformats.org/officeDocument/2006/relationships/tags" Target="../tags/tag27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tags" Target="../tags/tag2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8.xml"/><Relationship Id="rId3" Type="http://schemas.openxmlformats.org/officeDocument/2006/relationships/tags" Target="../tags/tag33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4" Type="http://schemas.openxmlformats.org/officeDocument/2006/relationships/tags" Target="../tags/tag3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3" Type="http://schemas.openxmlformats.org/officeDocument/2006/relationships/tags" Target="../tags/tag15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3" Type="http://schemas.openxmlformats.org/officeDocument/2006/relationships/tags" Target="../tags/tag21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6213351" y="1384077"/>
            <a:ext cx="5688632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400" b="1" cap="all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医学医药 </a:t>
            </a:r>
            <a:r>
              <a:rPr lang="zh-CN" altLang="en-US" cap="all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产品推广介绍</a:t>
            </a:r>
            <a:r>
              <a:rPr lang="en-US" altLang="zh-CN" cap="all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zh-CN" altLang="en-US" cap="all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6194301" y="2091001"/>
            <a:ext cx="570593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8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Medical pharmaceutical products introduction PPT</a:t>
            </a: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6213350" y="2679243"/>
            <a:ext cx="520173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PPT</a:t>
            </a: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  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1PPT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7428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10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60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25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75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0"/>
                            </p:stCondLst>
                            <p:childTnLst>
                              <p:par>
                                <p:cTn id="4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" grpId="0"/>
      <p:bldP spid="14" grpId="1"/>
      <p:bldP spid="15" grpId="0"/>
      <p:bldP spid="15" grpId="1"/>
      <p:bldP spid="11" grpId="0"/>
      <p:bldP spid="11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1667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5"/>
          <p:cNvSpPr/>
          <p:nvPr/>
        </p:nvSpPr>
        <p:spPr>
          <a:xfrm>
            <a:off x="2799383" y="1472935"/>
            <a:ext cx="5854490" cy="3659055"/>
          </a:xfrm>
          <a:prstGeom prst="swooshArrow">
            <a:avLst>
              <a:gd name="adj1" fmla="val 25000"/>
              <a:gd name="adj2" fmla="val 25000"/>
            </a:avLst>
          </a:prstGeom>
          <a:solidFill>
            <a:schemeClr val="accent1"/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3542903" y="3998413"/>
            <a:ext cx="152217" cy="15221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4886508" y="3003883"/>
            <a:ext cx="275161" cy="27516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502348" y="2398674"/>
            <a:ext cx="380542" cy="38054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92856" y="1655831"/>
            <a:ext cx="599523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32077" y="2261040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2016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33676" y="3163096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016366" y="2089320"/>
            <a:ext cx="2319819" cy="7259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016366" y="1735963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410423" y="5238369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535849" y="5627857"/>
            <a:ext cx="231981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6241467" y="4301093"/>
            <a:ext cx="2071493" cy="749199"/>
            <a:chOff x="8508023" y="2061983"/>
            <a:chExt cx="1964297" cy="710430"/>
          </a:xfrm>
        </p:grpSpPr>
        <p:sp>
          <p:nvSpPr>
            <p:cNvPr id="26" name="TextBox 25"/>
            <p:cNvSpPr txBox="1"/>
            <p:nvPr/>
          </p:nvSpPr>
          <p:spPr>
            <a:xfrm>
              <a:off x="8515350" y="2061983"/>
              <a:ext cx="1191719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8508023" y="2365039"/>
              <a:ext cx="1964297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236492" y="5503004"/>
            <a:ext cx="2109221" cy="749199"/>
            <a:chOff x="8508023" y="2061983"/>
            <a:chExt cx="2000073" cy="710430"/>
          </a:xfrm>
        </p:grpSpPr>
        <p:sp>
          <p:nvSpPr>
            <p:cNvPr id="29" name="TextBox 28"/>
            <p:cNvSpPr txBox="1"/>
            <p:nvPr/>
          </p:nvSpPr>
          <p:spPr>
            <a:xfrm>
              <a:off x="8521482" y="2061983"/>
              <a:ext cx="1191719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8508023" y="2365039"/>
              <a:ext cx="2000073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368511" y="4301093"/>
            <a:ext cx="2061773" cy="749199"/>
            <a:chOff x="8508022" y="2061983"/>
            <a:chExt cx="1955081" cy="710430"/>
          </a:xfrm>
        </p:grpSpPr>
        <p:sp>
          <p:nvSpPr>
            <p:cNvPr id="32" name="TextBox 31"/>
            <p:cNvSpPr txBox="1"/>
            <p:nvPr/>
          </p:nvSpPr>
          <p:spPr>
            <a:xfrm>
              <a:off x="8528447" y="2061983"/>
              <a:ext cx="1191720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08022" y="2365039"/>
              <a:ext cx="1955081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9325525" y="5503004"/>
            <a:ext cx="2104757" cy="749199"/>
            <a:chOff x="8467262" y="2061983"/>
            <a:chExt cx="1995841" cy="710430"/>
          </a:xfrm>
        </p:grpSpPr>
        <p:sp>
          <p:nvSpPr>
            <p:cNvPr id="35" name="TextBox 34"/>
            <p:cNvSpPr txBox="1"/>
            <p:nvPr/>
          </p:nvSpPr>
          <p:spPr>
            <a:xfrm>
              <a:off x="8467262" y="2061983"/>
              <a:ext cx="1191720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508022" y="2365039"/>
              <a:ext cx="1955081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600893" y="5613869"/>
            <a:ext cx="585664" cy="585664"/>
            <a:chOff x="5966424" y="5581429"/>
            <a:chExt cx="555357" cy="555356"/>
          </a:xfrm>
        </p:grpSpPr>
        <p:sp>
          <p:nvSpPr>
            <p:cNvPr id="39" name="Freeform 52"/>
            <p:cNvSpPr>
              <a:spLocks noEditPoints="1"/>
            </p:cNvSpPr>
            <p:nvPr/>
          </p:nvSpPr>
          <p:spPr bwMode="auto">
            <a:xfrm>
              <a:off x="5966424" y="5581429"/>
              <a:ext cx="555357" cy="555356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6095312" y="5748110"/>
              <a:ext cx="282246" cy="246604"/>
              <a:chOff x="6357938" y="3535360"/>
              <a:chExt cx="465138" cy="406400"/>
            </a:xfrm>
            <a:solidFill>
              <a:schemeClr val="accent3"/>
            </a:solidFill>
          </p:grpSpPr>
          <p:sp>
            <p:nvSpPr>
              <p:cNvPr id="42" name="AutoShape 43"/>
              <p:cNvSpPr>
                <a:spLocks/>
              </p:cNvSpPr>
              <p:nvPr/>
            </p:nvSpPr>
            <p:spPr bwMode="auto">
              <a:xfrm>
                <a:off x="6357938" y="3535360"/>
                <a:ext cx="465138" cy="3341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951" y="9367"/>
                    </a:moveTo>
                    <a:cubicBezTo>
                      <a:pt x="10901" y="9383"/>
                      <a:pt x="10851" y="9391"/>
                      <a:pt x="10800" y="9391"/>
                    </a:cubicBezTo>
                    <a:cubicBezTo>
                      <a:pt x="10748" y="9391"/>
                      <a:pt x="10698" y="9383"/>
                      <a:pt x="10648" y="9367"/>
                    </a:cubicBezTo>
                    <a:lnTo>
                      <a:pt x="1873" y="6550"/>
                    </a:lnTo>
                    <a:cubicBezTo>
                      <a:pt x="1566" y="6452"/>
                      <a:pt x="1349" y="6072"/>
                      <a:pt x="1349" y="5634"/>
                    </a:cubicBezTo>
                    <a:cubicBezTo>
                      <a:pt x="1349" y="5197"/>
                      <a:pt x="1566" y="4817"/>
                      <a:pt x="1873" y="4719"/>
                    </a:cubicBezTo>
                    <a:lnTo>
                      <a:pt x="10648" y="1902"/>
                    </a:lnTo>
                    <a:cubicBezTo>
                      <a:pt x="10698" y="1886"/>
                      <a:pt x="10748" y="1878"/>
                      <a:pt x="10800" y="1878"/>
                    </a:cubicBezTo>
                    <a:cubicBezTo>
                      <a:pt x="10851" y="1878"/>
                      <a:pt x="10901" y="1886"/>
                      <a:pt x="10951" y="1902"/>
                    </a:cubicBezTo>
                    <a:lnTo>
                      <a:pt x="19726" y="4719"/>
                    </a:lnTo>
                    <a:cubicBezTo>
                      <a:pt x="20033" y="4817"/>
                      <a:pt x="20249" y="5197"/>
                      <a:pt x="20249" y="5634"/>
                    </a:cubicBezTo>
                    <a:cubicBezTo>
                      <a:pt x="20249" y="6072"/>
                      <a:pt x="20033" y="6452"/>
                      <a:pt x="19726" y="6550"/>
                    </a:cubicBezTo>
                    <a:cubicBezTo>
                      <a:pt x="19726" y="6550"/>
                      <a:pt x="10951" y="9367"/>
                      <a:pt x="10951" y="9367"/>
                    </a:cubicBezTo>
                    <a:close/>
                    <a:moveTo>
                      <a:pt x="16874" y="16904"/>
                    </a:moveTo>
                    <a:cubicBezTo>
                      <a:pt x="16874" y="17942"/>
                      <a:pt x="14849" y="19721"/>
                      <a:pt x="10800" y="19721"/>
                    </a:cubicBezTo>
                    <a:cubicBezTo>
                      <a:pt x="6749" y="19721"/>
                      <a:pt x="4724" y="17942"/>
                      <a:pt x="4724" y="16904"/>
                    </a:cubicBezTo>
                    <a:lnTo>
                      <a:pt x="4724" y="9394"/>
                    </a:lnTo>
                    <a:lnTo>
                      <a:pt x="10353" y="11200"/>
                    </a:lnTo>
                    <a:cubicBezTo>
                      <a:pt x="10501" y="11246"/>
                      <a:pt x="10651" y="11269"/>
                      <a:pt x="10800" y="11269"/>
                    </a:cubicBezTo>
                    <a:cubicBezTo>
                      <a:pt x="10949" y="11269"/>
                      <a:pt x="11098" y="11246"/>
                      <a:pt x="11255" y="11198"/>
                    </a:cubicBezTo>
                    <a:lnTo>
                      <a:pt x="16874" y="9394"/>
                    </a:lnTo>
                    <a:cubicBezTo>
                      <a:pt x="16874" y="9394"/>
                      <a:pt x="16874" y="16904"/>
                      <a:pt x="16874" y="16904"/>
                    </a:cubicBezTo>
                    <a:close/>
                    <a:moveTo>
                      <a:pt x="21600" y="5634"/>
                    </a:moveTo>
                    <a:cubicBezTo>
                      <a:pt x="21600" y="4314"/>
                      <a:pt x="20954" y="3185"/>
                      <a:pt x="20030" y="2888"/>
                    </a:cubicBezTo>
                    <a:lnTo>
                      <a:pt x="11246" y="68"/>
                    </a:lnTo>
                    <a:cubicBezTo>
                      <a:pt x="11098" y="22"/>
                      <a:pt x="10949" y="0"/>
                      <a:pt x="10800" y="0"/>
                    </a:cubicBezTo>
                    <a:cubicBezTo>
                      <a:pt x="10651" y="0"/>
                      <a:pt x="10501" y="22"/>
                      <a:pt x="10344" y="71"/>
                    </a:cubicBezTo>
                    <a:lnTo>
                      <a:pt x="1570" y="2888"/>
                    </a:lnTo>
                    <a:cubicBezTo>
                      <a:pt x="645" y="3185"/>
                      <a:pt x="0" y="4314"/>
                      <a:pt x="0" y="5634"/>
                    </a:cubicBezTo>
                    <a:cubicBezTo>
                      <a:pt x="0" y="6955"/>
                      <a:pt x="645" y="8084"/>
                      <a:pt x="1569" y="8380"/>
                    </a:cubicBezTo>
                    <a:lnTo>
                      <a:pt x="3374" y="8960"/>
                    </a:lnTo>
                    <a:lnTo>
                      <a:pt x="3374" y="16904"/>
                    </a:lnTo>
                    <a:cubicBezTo>
                      <a:pt x="3374" y="19397"/>
                      <a:pt x="5425" y="21600"/>
                      <a:pt x="10800" y="21600"/>
                    </a:cubicBezTo>
                    <a:cubicBezTo>
                      <a:pt x="16174" y="21600"/>
                      <a:pt x="18224" y="19397"/>
                      <a:pt x="18224" y="16904"/>
                    </a:cubicBezTo>
                    <a:lnTo>
                      <a:pt x="18224" y="8960"/>
                    </a:lnTo>
                    <a:lnTo>
                      <a:pt x="20030" y="8380"/>
                    </a:lnTo>
                    <a:cubicBezTo>
                      <a:pt x="20954" y="8084"/>
                      <a:pt x="21600" y="6955"/>
                      <a:pt x="21600" y="563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AutoShape 44"/>
              <p:cNvSpPr>
                <a:spLocks/>
              </p:cNvSpPr>
              <p:nvPr/>
            </p:nvSpPr>
            <p:spPr bwMode="auto">
              <a:xfrm>
                <a:off x="6779419" y="3680618"/>
                <a:ext cx="28576" cy="1595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1963"/>
                    </a:moveTo>
                    <a:lnTo>
                      <a:pt x="0" y="19636"/>
                    </a:lnTo>
                    <a:cubicBezTo>
                      <a:pt x="0" y="20721"/>
                      <a:pt x="4841" y="21599"/>
                      <a:pt x="10800" y="21599"/>
                    </a:cubicBezTo>
                    <a:cubicBezTo>
                      <a:pt x="16758" y="21599"/>
                      <a:pt x="21600" y="20721"/>
                      <a:pt x="21600" y="19636"/>
                    </a:cubicBezTo>
                    <a:lnTo>
                      <a:pt x="21600" y="1963"/>
                    </a:lnTo>
                    <a:cubicBezTo>
                      <a:pt x="21600" y="878"/>
                      <a:pt x="16758" y="0"/>
                      <a:pt x="10800" y="0"/>
                    </a:cubicBezTo>
                    <a:cubicBezTo>
                      <a:pt x="4841" y="0"/>
                      <a:pt x="0" y="878"/>
                      <a:pt x="0" y="196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AutoShape 45"/>
              <p:cNvSpPr>
                <a:spLocks/>
              </p:cNvSpPr>
              <p:nvPr/>
            </p:nvSpPr>
            <p:spPr bwMode="auto">
              <a:xfrm>
                <a:off x="6764339" y="3854447"/>
                <a:ext cx="58737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10427"/>
                      <a:pt x="0" y="14400"/>
                    </a:cubicBezTo>
                    <a:cubicBezTo>
                      <a:pt x="0" y="18372"/>
                      <a:pt x="4838" y="21599"/>
                      <a:pt x="10800" y="21599"/>
                    </a:cubicBezTo>
                    <a:cubicBezTo>
                      <a:pt x="16761" y="21599"/>
                      <a:pt x="21600" y="18372"/>
                      <a:pt x="21600" y="14400"/>
                    </a:cubicBezTo>
                    <a:cubicBezTo>
                      <a:pt x="21600" y="10427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8748026" y="5613869"/>
            <a:ext cx="585664" cy="585664"/>
            <a:chOff x="8647910" y="5581438"/>
            <a:chExt cx="555357" cy="555357"/>
          </a:xfrm>
        </p:grpSpPr>
        <p:sp>
          <p:nvSpPr>
            <p:cNvPr id="40" name="Freeform 52"/>
            <p:cNvSpPr>
              <a:spLocks noEditPoints="1"/>
            </p:cNvSpPr>
            <p:nvPr/>
          </p:nvSpPr>
          <p:spPr bwMode="auto">
            <a:xfrm>
              <a:off x="8647910" y="5581438"/>
              <a:ext cx="555357" cy="555357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8789869" y="5722365"/>
              <a:ext cx="281764" cy="281764"/>
              <a:chOff x="8216107" y="2577296"/>
              <a:chExt cx="464344" cy="464343"/>
            </a:xfrm>
            <a:solidFill>
              <a:schemeClr val="accent4"/>
            </a:solidFill>
          </p:grpSpPr>
          <p:sp>
            <p:nvSpPr>
              <p:cNvPr id="46" name="AutoShape 52"/>
              <p:cNvSpPr>
                <a:spLocks/>
              </p:cNvSpPr>
              <p:nvPr/>
            </p:nvSpPr>
            <p:spPr bwMode="auto">
              <a:xfrm>
                <a:off x="8216107" y="2577296"/>
                <a:ext cx="464344" cy="464343"/>
              </a:xfrm>
              <a:custGeom>
                <a:avLst/>
                <a:gdLst>
                  <a:gd name="T0" fmla="+- 0 10800 87"/>
                  <a:gd name="T1" fmla="*/ T0 w 21426"/>
                  <a:gd name="T2" fmla="+- 0 10799 73"/>
                  <a:gd name="T3" fmla="*/ 10799 h 21453"/>
                  <a:gd name="T4" fmla="+- 0 10800 87"/>
                  <a:gd name="T5" fmla="*/ T4 w 21426"/>
                  <a:gd name="T6" fmla="+- 0 10799 73"/>
                  <a:gd name="T7" fmla="*/ 10799 h 21453"/>
                  <a:gd name="T8" fmla="+- 0 10800 87"/>
                  <a:gd name="T9" fmla="*/ T8 w 21426"/>
                  <a:gd name="T10" fmla="+- 0 10799 73"/>
                  <a:gd name="T11" fmla="*/ 10799 h 21453"/>
                  <a:gd name="T12" fmla="+- 0 10800 87"/>
                  <a:gd name="T13" fmla="*/ T12 w 21426"/>
                  <a:gd name="T14" fmla="+- 0 10799 73"/>
                  <a:gd name="T15" fmla="*/ 10799 h 2145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26" h="21453">
                    <a:moveTo>
                      <a:pt x="8034" y="20112"/>
                    </a:moveTo>
                    <a:cubicBezTo>
                      <a:pt x="5816" y="17892"/>
                      <a:pt x="3556" y="15628"/>
                      <a:pt x="1338" y="13408"/>
                    </a:cubicBezTo>
                    <a:cubicBezTo>
                      <a:pt x="3241" y="7240"/>
                      <a:pt x="11488" y="7509"/>
                      <a:pt x="13391" y="1341"/>
                    </a:cubicBezTo>
                    <a:cubicBezTo>
                      <a:pt x="15609" y="3560"/>
                      <a:pt x="17869" y="5825"/>
                      <a:pt x="20087" y="8045"/>
                    </a:cubicBezTo>
                    <a:cubicBezTo>
                      <a:pt x="18184" y="14212"/>
                      <a:pt x="9937" y="13944"/>
                      <a:pt x="8034" y="20112"/>
                    </a:cubicBezTo>
                    <a:moveTo>
                      <a:pt x="21034" y="7097"/>
                    </a:moveTo>
                    <a:lnTo>
                      <a:pt x="14338" y="393"/>
                    </a:lnTo>
                    <a:cubicBezTo>
                      <a:pt x="14006" y="60"/>
                      <a:pt x="13525" y="-73"/>
                      <a:pt x="13069" y="39"/>
                    </a:cubicBezTo>
                    <a:cubicBezTo>
                      <a:pt x="12828" y="98"/>
                      <a:pt x="12614" y="222"/>
                      <a:pt x="12444" y="393"/>
                    </a:cubicBezTo>
                    <a:cubicBezTo>
                      <a:pt x="12292" y="545"/>
                      <a:pt x="12177" y="733"/>
                      <a:pt x="12112" y="944"/>
                    </a:cubicBezTo>
                    <a:cubicBezTo>
                      <a:pt x="11808" y="1929"/>
                      <a:pt x="11283" y="2785"/>
                      <a:pt x="10507" y="3562"/>
                    </a:cubicBezTo>
                    <a:cubicBezTo>
                      <a:pt x="9471" y="4598"/>
                      <a:pt x="8121" y="5384"/>
                      <a:pt x="6693" y="6214"/>
                    </a:cubicBezTo>
                    <a:cubicBezTo>
                      <a:pt x="5177" y="7094"/>
                      <a:pt x="3611" y="8006"/>
                      <a:pt x="2328" y="9290"/>
                    </a:cubicBezTo>
                    <a:cubicBezTo>
                      <a:pt x="1237" y="10383"/>
                      <a:pt x="493" y="11600"/>
                      <a:pt x="59" y="13011"/>
                    </a:cubicBezTo>
                    <a:cubicBezTo>
                      <a:pt x="-87" y="13488"/>
                      <a:pt x="40" y="14004"/>
                      <a:pt x="391" y="14356"/>
                    </a:cubicBezTo>
                    <a:lnTo>
                      <a:pt x="7087" y="21060"/>
                    </a:lnTo>
                    <a:cubicBezTo>
                      <a:pt x="7419" y="21393"/>
                      <a:pt x="7900" y="21526"/>
                      <a:pt x="8356" y="21414"/>
                    </a:cubicBezTo>
                    <a:cubicBezTo>
                      <a:pt x="8597" y="21354"/>
                      <a:pt x="8811" y="21231"/>
                      <a:pt x="8981" y="21060"/>
                    </a:cubicBezTo>
                    <a:cubicBezTo>
                      <a:pt x="9133" y="20908"/>
                      <a:pt x="9248" y="20720"/>
                      <a:pt x="9314" y="20508"/>
                    </a:cubicBezTo>
                    <a:cubicBezTo>
                      <a:pt x="9617" y="19523"/>
                      <a:pt x="10142" y="18667"/>
                      <a:pt x="10918" y="17890"/>
                    </a:cubicBezTo>
                    <a:cubicBezTo>
                      <a:pt x="11954" y="16853"/>
                      <a:pt x="13304" y="16069"/>
                      <a:pt x="14733" y="15239"/>
                    </a:cubicBezTo>
                    <a:cubicBezTo>
                      <a:pt x="16248" y="14357"/>
                      <a:pt x="17814" y="13446"/>
                      <a:pt x="19097" y="12162"/>
                    </a:cubicBezTo>
                    <a:cubicBezTo>
                      <a:pt x="20188" y="11070"/>
                      <a:pt x="20932" y="9852"/>
                      <a:pt x="21366" y="8440"/>
                    </a:cubicBezTo>
                    <a:cubicBezTo>
                      <a:pt x="21512" y="7965"/>
                      <a:pt x="21385" y="7448"/>
                      <a:pt x="21034" y="709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7" name="AutoShape 53"/>
              <p:cNvSpPr>
                <a:spLocks/>
              </p:cNvSpPr>
              <p:nvPr/>
            </p:nvSpPr>
            <p:spPr bwMode="auto">
              <a:xfrm>
                <a:off x="8390732" y="2736853"/>
                <a:ext cx="125412" cy="130175"/>
              </a:xfrm>
              <a:custGeom>
                <a:avLst/>
                <a:gdLst>
                  <a:gd name="T0" fmla="+- 0 10801 59"/>
                  <a:gd name="T1" fmla="*/ T0 w 21484"/>
                  <a:gd name="T2" fmla="+- 0 10799 41"/>
                  <a:gd name="T3" fmla="*/ 10799 h 21516"/>
                  <a:gd name="T4" fmla="+- 0 10801 59"/>
                  <a:gd name="T5" fmla="*/ T4 w 21484"/>
                  <a:gd name="T6" fmla="+- 0 10799 41"/>
                  <a:gd name="T7" fmla="*/ 10799 h 21516"/>
                  <a:gd name="T8" fmla="+- 0 10801 59"/>
                  <a:gd name="T9" fmla="*/ T8 w 21484"/>
                  <a:gd name="T10" fmla="+- 0 10799 41"/>
                  <a:gd name="T11" fmla="*/ 10799 h 21516"/>
                  <a:gd name="T12" fmla="+- 0 10801 59"/>
                  <a:gd name="T13" fmla="*/ T12 w 21484"/>
                  <a:gd name="T14" fmla="+- 0 10799 41"/>
                  <a:gd name="T15" fmla="*/ 10799 h 2151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84" h="21516">
                    <a:moveTo>
                      <a:pt x="17511" y="14987"/>
                    </a:moveTo>
                    <a:cubicBezTo>
                      <a:pt x="17287" y="15384"/>
                      <a:pt x="17032" y="15740"/>
                      <a:pt x="16731" y="16049"/>
                    </a:cubicBezTo>
                    <a:cubicBezTo>
                      <a:pt x="15340" y="14692"/>
                      <a:pt x="13947" y="13205"/>
                      <a:pt x="12559" y="11675"/>
                    </a:cubicBezTo>
                    <a:cubicBezTo>
                      <a:pt x="12912" y="11521"/>
                      <a:pt x="13287" y="11362"/>
                      <a:pt x="13689" y="11198"/>
                    </a:cubicBezTo>
                    <a:cubicBezTo>
                      <a:pt x="14092" y="11034"/>
                      <a:pt x="14494" y="10927"/>
                      <a:pt x="14895" y="10861"/>
                    </a:cubicBezTo>
                    <a:cubicBezTo>
                      <a:pt x="15308" y="10801"/>
                      <a:pt x="15715" y="10819"/>
                      <a:pt x="16122" y="10913"/>
                    </a:cubicBezTo>
                    <a:cubicBezTo>
                      <a:pt x="16527" y="11011"/>
                      <a:pt x="16909" y="11222"/>
                      <a:pt x="17262" y="11554"/>
                    </a:cubicBezTo>
                    <a:cubicBezTo>
                      <a:pt x="17612" y="11890"/>
                      <a:pt x="17835" y="12244"/>
                      <a:pt x="17923" y="12620"/>
                    </a:cubicBezTo>
                    <a:cubicBezTo>
                      <a:pt x="18020" y="13004"/>
                      <a:pt x="18025" y="13392"/>
                      <a:pt x="17958" y="13789"/>
                    </a:cubicBezTo>
                    <a:cubicBezTo>
                      <a:pt x="17883" y="14187"/>
                      <a:pt x="17738" y="14585"/>
                      <a:pt x="17511" y="14987"/>
                    </a:cubicBezTo>
                    <a:moveTo>
                      <a:pt x="5799" y="10193"/>
                    </a:moveTo>
                    <a:cubicBezTo>
                      <a:pt x="5096" y="10221"/>
                      <a:pt x="4482" y="9996"/>
                      <a:pt x="3946" y="9496"/>
                    </a:cubicBezTo>
                    <a:cubicBezTo>
                      <a:pt x="3717" y="9285"/>
                      <a:pt x="3558" y="9028"/>
                      <a:pt x="3461" y="8724"/>
                    </a:cubicBezTo>
                    <a:cubicBezTo>
                      <a:pt x="3359" y="8420"/>
                      <a:pt x="3326" y="8088"/>
                      <a:pt x="3366" y="7723"/>
                    </a:cubicBezTo>
                    <a:cubicBezTo>
                      <a:pt x="3397" y="7363"/>
                      <a:pt x="3509" y="6989"/>
                      <a:pt x="3703" y="6610"/>
                    </a:cubicBezTo>
                    <a:cubicBezTo>
                      <a:pt x="3889" y="6231"/>
                      <a:pt x="4160" y="5852"/>
                      <a:pt x="4510" y="5487"/>
                    </a:cubicBezTo>
                    <a:cubicBezTo>
                      <a:pt x="5768" y="6694"/>
                      <a:pt x="7022" y="8018"/>
                      <a:pt x="8282" y="9388"/>
                    </a:cubicBezTo>
                    <a:cubicBezTo>
                      <a:pt x="7330" y="9893"/>
                      <a:pt x="6501" y="10164"/>
                      <a:pt x="5799" y="10193"/>
                    </a:cubicBezTo>
                    <a:moveTo>
                      <a:pt x="19678" y="8570"/>
                    </a:moveTo>
                    <a:cubicBezTo>
                      <a:pt x="18868" y="7915"/>
                      <a:pt x="18055" y="7470"/>
                      <a:pt x="17235" y="7250"/>
                    </a:cubicBezTo>
                    <a:cubicBezTo>
                      <a:pt x="16421" y="7031"/>
                      <a:pt x="15603" y="6942"/>
                      <a:pt x="14779" y="6998"/>
                    </a:cubicBezTo>
                    <a:cubicBezTo>
                      <a:pt x="13964" y="7059"/>
                      <a:pt x="13130" y="7236"/>
                      <a:pt x="12296" y="7545"/>
                    </a:cubicBezTo>
                    <a:cubicBezTo>
                      <a:pt x="11462" y="7859"/>
                      <a:pt x="10625" y="8200"/>
                      <a:pt x="9782" y="8593"/>
                    </a:cubicBezTo>
                    <a:cubicBezTo>
                      <a:pt x="8448" y="7115"/>
                      <a:pt x="7114" y="5658"/>
                      <a:pt x="5778" y="4299"/>
                    </a:cubicBezTo>
                    <a:cubicBezTo>
                      <a:pt x="6382" y="3775"/>
                      <a:pt x="6963" y="3509"/>
                      <a:pt x="7526" y="3490"/>
                    </a:cubicBezTo>
                    <a:cubicBezTo>
                      <a:pt x="8088" y="3467"/>
                      <a:pt x="8631" y="3523"/>
                      <a:pt x="9145" y="3649"/>
                    </a:cubicBezTo>
                    <a:cubicBezTo>
                      <a:pt x="9669" y="3775"/>
                      <a:pt x="10149" y="3883"/>
                      <a:pt x="10590" y="3967"/>
                    </a:cubicBezTo>
                    <a:cubicBezTo>
                      <a:pt x="11038" y="4051"/>
                      <a:pt x="11424" y="3958"/>
                      <a:pt x="11765" y="3682"/>
                    </a:cubicBezTo>
                    <a:cubicBezTo>
                      <a:pt x="12123" y="3382"/>
                      <a:pt x="12321" y="2994"/>
                      <a:pt x="12351" y="2526"/>
                    </a:cubicBezTo>
                    <a:cubicBezTo>
                      <a:pt x="12376" y="2054"/>
                      <a:pt x="12189" y="1596"/>
                      <a:pt x="11782" y="1147"/>
                    </a:cubicBezTo>
                    <a:cubicBezTo>
                      <a:pt x="11258" y="569"/>
                      <a:pt x="10630" y="216"/>
                      <a:pt x="9872" y="85"/>
                    </a:cubicBezTo>
                    <a:cubicBezTo>
                      <a:pt x="9126" y="-41"/>
                      <a:pt x="8358" y="-30"/>
                      <a:pt x="7564" y="136"/>
                    </a:cubicBezTo>
                    <a:cubicBezTo>
                      <a:pt x="6780" y="309"/>
                      <a:pt x="6032" y="595"/>
                      <a:pt x="5324" y="997"/>
                    </a:cubicBezTo>
                    <a:cubicBezTo>
                      <a:pt x="4617" y="1399"/>
                      <a:pt x="4048" y="1811"/>
                      <a:pt x="3626" y="2213"/>
                    </a:cubicBezTo>
                    <a:cubicBezTo>
                      <a:pt x="3464" y="2066"/>
                      <a:pt x="3302" y="1918"/>
                      <a:pt x="3141" y="1773"/>
                    </a:cubicBezTo>
                    <a:cubicBezTo>
                      <a:pt x="2963" y="1614"/>
                      <a:pt x="2739" y="1530"/>
                      <a:pt x="2471" y="1535"/>
                    </a:cubicBezTo>
                    <a:cubicBezTo>
                      <a:pt x="2200" y="1535"/>
                      <a:pt x="1977" y="1647"/>
                      <a:pt x="1793" y="1853"/>
                    </a:cubicBezTo>
                    <a:cubicBezTo>
                      <a:pt x="1615" y="2054"/>
                      <a:pt x="1530" y="2288"/>
                      <a:pt x="1565" y="2536"/>
                    </a:cubicBezTo>
                    <a:cubicBezTo>
                      <a:pt x="1589" y="2793"/>
                      <a:pt x="1696" y="2989"/>
                      <a:pt x="1880" y="3139"/>
                    </a:cubicBezTo>
                    <a:cubicBezTo>
                      <a:pt x="2044" y="3270"/>
                      <a:pt x="2203" y="3401"/>
                      <a:pt x="2364" y="3537"/>
                    </a:cubicBezTo>
                    <a:cubicBezTo>
                      <a:pt x="1731" y="4276"/>
                      <a:pt x="1207" y="5094"/>
                      <a:pt x="795" y="5957"/>
                    </a:cubicBezTo>
                    <a:cubicBezTo>
                      <a:pt x="378" y="6820"/>
                      <a:pt x="130" y="7676"/>
                      <a:pt x="37" y="8509"/>
                    </a:cubicBezTo>
                    <a:cubicBezTo>
                      <a:pt x="-59" y="9346"/>
                      <a:pt x="33" y="10113"/>
                      <a:pt x="298" y="10824"/>
                    </a:cubicBezTo>
                    <a:cubicBezTo>
                      <a:pt x="566" y="11540"/>
                      <a:pt x="1056" y="12148"/>
                      <a:pt x="1774" y="12723"/>
                    </a:cubicBezTo>
                    <a:cubicBezTo>
                      <a:pt x="2942" y="13658"/>
                      <a:pt x="4321" y="14056"/>
                      <a:pt x="5915" y="13967"/>
                    </a:cubicBezTo>
                    <a:cubicBezTo>
                      <a:pt x="7507" y="13874"/>
                      <a:pt x="9223" y="13415"/>
                      <a:pt x="11064" y="12461"/>
                    </a:cubicBezTo>
                    <a:cubicBezTo>
                      <a:pt x="12532" y="14093"/>
                      <a:pt x="14002" y="15716"/>
                      <a:pt x="15470" y="17223"/>
                    </a:cubicBezTo>
                    <a:cubicBezTo>
                      <a:pt x="14849" y="17728"/>
                      <a:pt x="14305" y="18018"/>
                      <a:pt x="13826" y="18111"/>
                    </a:cubicBezTo>
                    <a:cubicBezTo>
                      <a:pt x="13344" y="18210"/>
                      <a:pt x="12917" y="18200"/>
                      <a:pt x="12530" y="18088"/>
                    </a:cubicBezTo>
                    <a:cubicBezTo>
                      <a:pt x="12142" y="17971"/>
                      <a:pt x="11782" y="17803"/>
                      <a:pt x="11455" y="17587"/>
                    </a:cubicBezTo>
                    <a:cubicBezTo>
                      <a:pt x="11125" y="17368"/>
                      <a:pt x="10799" y="17181"/>
                      <a:pt x="10474" y="17026"/>
                    </a:cubicBezTo>
                    <a:cubicBezTo>
                      <a:pt x="10154" y="16872"/>
                      <a:pt x="9823" y="16788"/>
                      <a:pt x="9486" y="16783"/>
                    </a:cubicBezTo>
                    <a:cubicBezTo>
                      <a:pt x="9145" y="16778"/>
                      <a:pt x="8785" y="16937"/>
                      <a:pt x="8388" y="17265"/>
                    </a:cubicBezTo>
                    <a:cubicBezTo>
                      <a:pt x="7981" y="17606"/>
                      <a:pt x="7777" y="18004"/>
                      <a:pt x="7777" y="18453"/>
                    </a:cubicBezTo>
                    <a:cubicBezTo>
                      <a:pt x="7777" y="18897"/>
                      <a:pt x="7991" y="19351"/>
                      <a:pt x="8408" y="19809"/>
                    </a:cubicBezTo>
                    <a:cubicBezTo>
                      <a:pt x="8830" y="20268"/>
                      <a:pt x="9379" y="20651"/>
                      <a:pt x="10042" y="20955"/>
                    </a:cubicBezTo>
                    <a:cubicBezTo>
                      <a:pt x="10708" y="21259"/>
                      <a:pt x="11455" y="21451"/>
                      <a:pt x="12279" y="21502"/>
                    </a:cubicBezTo>
                    <a:cubicBezTo>
                      <a:pt x="13103" y="21559"/>
                      <a:pt x="13970" y="21437"/>
                      <a:pt x="14886" y="21109"/>
                    </a:cubicBezTo>
                    <a:cubicBezTo>
                      <a:pt x="15807" y="20787"/>
                      <a:pt x="16721" y="20202"/>
                      <a:pt x="17617" y="19332"/>
                    </a:cubicBezTo>
                    <a:cubicBezTo>
                      <a:pt x="18051" y="19739"/>
                      <a:pt x="18489" y="20127"/>
                      <a:pt x="18921" y="20501"/>
                    </a:cubicBezTo>
                    <a:cubicBezTo>
                      <a:pt x="19107" y="20656"/>
                      <a:pt x="19328" y="20731"/>
                      <a:pt x="19601" y="20712"/>
                    </a:cubicBezTo>
                    <a:cubicBezTo>
                      <a:pt x="19861" y="20703"/>
                      <a:pt x="20090" y="20586"/>
                      <a:pt x="20269" y="20375"/>
                    </a:cubicBezTo>
                    <a:cubicBezTo>
                      <a:pt x="20455" y="20160"/>
                      <a:pt x="20532" y="19921"/>
                      <a:pt x="20503" y="19674"/>
                    </a:cubicBezTo>
                    <a:cubicBezTo>
                      <a:pt x="20477" y="19421"/>
                      <a:pt x="20371" y="19229"/>
                      <a:pt x="20192" y="19089"/>
                    </a:cubicBezTo>
                    <a:cubicBezTo>
                      <a:pt x="19755" y="18752"/>
                      <a:pt x="19321" y="18397"/>
                      <a:pt x="18884" y="18022"/>
                    </a:cubicBezTo>
                    <a:cubicBezTo>
                      <a:pt x="19626" y="17143"/>
                      <a:pt x="20221" y="16217"/>
                      <a:pt x="20664" y="15300"/>
                    </a:cubicBezTo>
                    <a:cubicBezTo>
                      <a:pt x="21103" y="14379"/>
                      <a:pt x="21367" y="13490"/>
                      <a:pt x="21453" y="12667"/>
                    </a:cubicBezTo>
                    <a:cubicBezTo>
                      <a:pt x="21540" y="11839"/>
                      <a:pt x="21439" y="11091"/>
                      <a:pt x="21159" y="10412"/>
                    </a:cubicBezTo>
                    <a:cubicBezTo>
                      <a:pt x="20880" y="9725"/>
                      <a:pt x="20386" y="9135"/>
                      <a:pt x="19678" y="857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8" name="AutoShape 54"/>
              <p:cNvSpPr>
                <a:spLocks/>
              </p:cNvSpPr>
              <p:nvPr/>
            </p:nvSpPr>
            <p:spPr bwMode="auto">
              <a:xfrm>
                <a:off x="8375650" y="2896399"/>
                <a:ext cx="70644" cy="73819"/>
              </a:xfrm>
              <a:custGeom>
                <a:avLst/>
                <a:gdLst>
                  <a:gd name="T0" fmla="+- 0 10791 197"/>
                  <a:gd name="T1" fmla="*/ T0 w 21188"/>
                  <a:gd name="T2" fmla="+- 0 10794 193"/>
                  <a:gd name="T3" fmla="*/ 10794 h 21203"/>
                  <a:gd name="T4" fmla="+- 0 10791 197"/>
                  <a:gd name="T5" fmla="*/ T4 w 21188"/>
                  <a:gd name="T6" fmla="+- 0 10794 193"/>
                  <a:gd name="T7" fmla="*/ 10794 h 21203"/>
                  <a:gd name="T8" fmla="+- 0 10791 197"/>
                  <a:gd name="T9" fmla="*/ T8 w 21188"/>
                  <a:gd name="T10" fmla="+- 0 10794 193"/>
                  <a:gd name="T11" fmla="*/ 10794 h 21203"/>
                  <a:gd name="T12" fmla="+- 0 10791 197"/>
                  <a:gd name="T13" fmla="*/ T12 w 21188"/>
                  <a:gd name="T14" fmla="+- 0 10794 193"/>
                  <a:gd name="T15" fmla="*/ 10794 h 2120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8" h="21203">
                    <a:moveTo>
                      <a:pt x="17615" y="468"/>
                    </a:moveTo>
                    <a:lnTo>
                      <a:pt x="17606" y="468"/>
                    </a:lnTo>
                    <a:cubicBezTo>
                      <a:pt x="14870" y="2476"/>
                      <a:pt x="12200" y="4590"/>
                      <a:pt x="9727" y="6958"/>
                    </a:cubicBezTo>
                    <a:cubicBezTo>
                      <a:pt x="7348" y="9227"/>
                      <a:pt x="5200" y="11619"/>
                      <a:pt x="3329" y="14060"/>
                    </a:cubicBezTo>
                    <a:lnTo>
                      <a:pt x="341" y="17962"/>
                    </a:lnTo>
                    <a:lnTo>
                      <a:pt x="350" y="17970"/>
                    </a:lnTo>
                    <a:cubicBezTo>
                      <a:pt x="-197" y="18786"/>
                      <a:pt x="-106" y="19880"/>
                      <a:pt x="638" y="20590"/>
                    </a:cubicBezTo>
                    <a:cubicBezTo>
                      <a:pt x="1491" y="21407"/>
                      <a:pt x="2889" y="21407"/>
                      <a:pt x="3746" y="20590"/>
                    </a:cubicBezTo>
                    <a:cubicBezTo>
                      <a:pt x="3877" y="20460"/>
                      <a:pt x="3984" y="20321"/>
                      <a:pt x="4069" y="20174"/>
                    </a:cubicBezTo>
                    <a:lnTo>
                      <a:pt x="6867" y="16517"/>
                    </a:lnTo>
                    <a:cubicBezTo>
                      <a:pt x="8601" y="14255"/>
                      <a:pt x="10606" y="12027"/>
                      <a:pt x="12824" y="9913"/>
                    </a:cubicBezTo>
                    <a:cubicBezTo>
                      <a:pt x="15281" y="7570"/>
                      <a:pt x="17557" y="5758"/>
                      <a:pt x="20329" y="3749"/>
                    </a:cubicBezTo>
                    <a:lnTo>
                      <a:pt x="20321" y="3741"/>
                    </a:lnTo>
                    <a:cubicBezTo>
                      <a:pt x="20400" y="3684"/>
                      <a:pt x="20473" y="3635"/>
                      <a:pt x="20543" y="3570"/>
                    </a:cubicBezTo>
                    <a:cubicBezTo>
                      <a:pt x="21402" y="2753"/>
                      <a:pt x="21402" y="1427"/>
                      <a:pt x="20543" y="606"/>
                    </a:cubicBezTo>
                    <a:cubicBezTo>
                      <a:pt x="19742" y="-161"/>
                      <a:pt x="18472" y="-193"/>
                      <a:pt x="17615" y="46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AutoShape 55"/>
              <p:cNvSpPr>
                <a:spLocks/>
              </p:cNvSpPr>
              <p:nvPr/>
            </p:nvSpPr>
            <p:spPr bwMode="auto">
              <a:xfrm>
                <a:off x="8448674" y="2649538"/>
                <a:ext cx="71438" cy="74613"/>
              </a:xfrm>
              <a:custGeom>
                <a:avLst/>
                <a:gdLst>
                  <a:gd name="T0" fmla="+- 0 10803 213"/>
                  <a:gd name="T1" fmla="*/ T0 w 21180"/>
                  <a:gd name="T2" fmla="+- 0 10801 203"/>
                  <a:gd name="T3" fmla="*/ 10801 h 21196"/>
                  <a:gd name="T4" fmla="+- 0 10803 213"/>
                  <a:gd name="T5" fmla="*/ T4 w 21180"/>
                  <a:gd name="T6" fmla="+- 0 10801 203"/>
                  <a:gd name="T7" fmla="*/ 10801 h 21196"/>
                  <a:gd name="T8" fmla="+- 0 10803 213"/>
                  <a:gd name="T9" fmla="*/ T8 w 21180"/>
                  <a:gd name="T10" fmla="+- 0 10801 203"/>
                  <a:gd name="T11" fmla="*/ 10801 h 21196"/>
                  <a:gd name="T12" fmla="+- 0 10803 213"/>
                  <a:gd name="T13" fmla="*/ T12 w 21180"/>
                  <a:gd name="T14" fmla="+- 0 10801 203"/>
                  <a:gd name="T15" fmla="*/ 10801 h 2119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0" h="21196">
                    <a:moveTo>
                      <a:pt x="8372" y="11356"/>
                    </a:moveTo>
                    <a:cubicBezTo>
                      <a:pt x="6122" y="13508"/>
                      <a:pt x="3675" y="15444"/>
                      <a:pt x="1144" y="17292"/>
                    </a:cubicBezTo>
                    <a:cubicBezTo>
                      <a:pt x="963" y="17388"/>
                      <a:pt x="786" y="17493"/>
                      <a:pt x="637" y="17645"/>
                    </a:cubicBezTo>
                    <a:cubicBezTo>
                      <a:pt x="-213" y="18457"/>
                      <a:pt x="-213" y="19774"/>
                      <a:pt x="637" y="20585"/>
                    </a:cubicBezTo>
                    <a:cubicBezTo>
                      <a:pt x="1464" y="21380"/>
                      <a:pt x="2796" y="21397"/>
                      <a:pt x="3652" y="20641"/>
                    </a:cubicBezTo>
                    <a:lnTo>
                      <a:pt x="3665" y="20649"/>
                    </a:lnTo>
                    <a:cubicBezTo>
                      <a:pt x="6364" y="18673"/>
                      <a:pt x="8988" y="16581"/>
                      <a:pt x="11419" y="14263"/>
                    </a:cubicBezTo>
                    <a:cubicBezTo>
                      <a:pt x="13759" y="12030"/>
                      <a:pt x="15873" y="9685"/>
                      <a:pt x="17715" y="7283"/>
                    </a:cubicBezTo>
                    <a:lnTo>
                      <a:pt x="20663" y="3427"/>
                    </a:lnTo>
                    <a:lnTo>
                      <a:pt x="20654" y="3419"/>
                    </a:lnTo>
                    <a:cubicBezTo>
                      <a:pt x="21386" y="2600"/>
                      <a:pt x="21357" y="1379"/>
                      <a:pt x="20541" y="608"/>
                    </a:cubicBezTo>
                    <a:cubicBezTo>
                      <a:pt x="19697" y="-203"/>
                      <a:pt x="18323" y="-203"/>
                      <a:pt x="17468" y="608"/>
                    </a:cubicBezTo>
                    <a:cubicBezTo>
                      <a:pt x="17313" y="760"/>
                      <a:pt x="17197" y="937"/>
                      <a:pt x="17094" y="1114"/>
                    </a:cubicBezTo>
                    <a:lnTo>
                      <a:pt x="14228" y="4857"/>
                    </a:lnTo>
                    <a:cubicBezTo>
                      <a:pt x="12526" y="7090"/>
                      <a:pt x="10552" y="9275"/>
                      <a:pt x="8372" y="1135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Group 7"/>
          <p:cNvGrpSpPr/>
          <p:nvPr/>
        </p:nvGrpSpPr>
        <p:grpSpPr>
          <a:xfrm>
            <a:off x="8748026" y="4406908"/>
            <a:ext cx="585664" cy="585664"/>
            <a:chOff x="8647910" y="4436936"/>
            <a:chExt cx="555357" cy="555357"/>
          </a:xfrm>
        </p:grpSpPr>
        <p:sp>
          <p:nvSpPr>
            <p:cNvPr id="38" name="Freeform 52"/>
            <p:cNvSpPr>
              <a:spLocks noEditPoints="1"/>
            </p:cNvSpPr>
            <p:nvPr/>
          </p:nvSpPr>
          <p:spPr bwMode="auto">
            <a:xfrm>
              <a:off x="8647910" y="4436936"/>
              <a:ext cx="555357" cy="555357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8831951" y="4577833"/>
              <a:ext cx="193623" cy="282246"/>
              <a:chOff x="3582988" y="3510758"/>
              <a:chExt cx="319088" cy="465137"/>
            </a:xfrm>
            <a:solidFill>
              <a:schemeClr val="accent2"/>
            </a:solidFill>
          </p:grpSpPr>
          <p:sp>
            <p:nvSpPr>
              <p:cNvPr id="51" name="AutoShape 113"/>
              <p:cNvSpPr>
                <a:spLocks/>
              </p:cNvSpPr>
              <p:nvPr/>
            </p:nvSpPr>
            <p:spPr bwMode="auto">
              <a:xfrm>
                <a:off x="3582988" y="3510758"/>
                <a:ext cx="319088" cy="46513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AutoShape 114"/>
              <p:cNvSpPr>
                <a:spLocks/>
              </p:cNvSpPr>
              <p:nvPr/>
            </p:nvSpPr>
            <p:spPr bwMode="auto">
              <a:xfrm>
                <a:off x="3655220" y="3583783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5600893" y="4406911"/>
            <a:ext cx="585664" cy="585664"/>
            <a:chOff x="5966424" y="4436930"/>
            <a:chExt cx="555357" cy="555356"/>
          </a:xfrm>
        </p:grpSpPr>
        <p:sp>
          <p:nvSpPr>
            <p:cNvPr id="37" name="Freeform 52"/>
            <p:cNvSpPr>
              <a:spLocks noEditPoints="1"/>
            </p:cNvSpPr>
            <p:nvPr/>
          </p:nvSpPr>
          <p:spPr bwMode="auto">
            <a:xfrm>
              <a:off x="5966424" y="4436930"/>
              <a:ext cx="555357" cy="555356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AutoShape 149"/>
            <p:cNvSpPr>
              <a:spLocks/>
            </p:cNvSpPr>
            <p:nvPr/>
          </p:nvSpPr>
          <p:spPr bwMode="auto">
            <a:xfrm>
              <a:off x="6104525" y="4610370"/>
              <a:ext cx="281764" cy="2027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537" y="19720"/>
                  </a:moveTo>
                  <a:lnTo>
                    <a:pt x="16537" y="19721"/>
                  </a:lnTo>
                  <a:lnTo>
                    <a:pt x="4387" y="19721"/>
                  </a:lnTo>
                  <a:cubicBezTo>
                    <a:pt x="2713" y="19720"/>
                    <a:pt x="1350" y="17824"/>
                    <a:pt x="1350" y="15494"/>
                  </a:cubicBezTo>
                  <a:cubicBezTo>
                    <a:pt x="1350" y="13992"/>
                    <a:pt x="1918" y="12635"/>
                    <a:pt x="2871" y="11862"/>
                  </a:cubicBezTo>
                  <a:cubicBezTo>
                    <a:pt x="3797" y="11123"/>
                    <a:pt x="3860" y="10975"/>
                    <a:pt x="3472" y="9647"/>
                  </a:cubicBezTo>
                  <a:cubicBezTo>
                    <a:pt x="3406" y="9374"/>
                    <a:pt x="3375" y="9136"/>
                    <a:pt x="3375" y="8921"/>
                  </a:cubicBezTo>
                  <a:cubicBezTo>
                    <a:pt x="3375" y="7626"/>
                    <a:pt x="4131" y="6573"/>
                    <a:pt x="5062" y="6573"/>
                  </a:cubicBezTo>
                  <a:cubicBezTo>
                    <a:pt x="5062" y="6573"/>
                    <a:pt x="5505" y="6529"/>
                    <a:pt x="5976" y="6789"/>
                  </a:cubicBezTo>
                  <a:cubicBezTo>
                    <a:pt x="6750" y="7219"/>
                    <a:pt x="6834" y="6808"/>
                    <a:pt x="7200" y="5701"/>
                  </a:cubicBezTo>
                  <a:cubicBezTo>
                    <a:pt x="7974" y="3380"/>
                    <a:pt x="9652" y="1878"/>
                    <a:pt x="11475" y="1878"/>
                  </a:cubicBezTo>
                  <a:cubicBezTo>
                    <a:pt x="13905" y="1878"/>
                    <a:pt x="15914" y="4435"/>
                    <a:pt x="16148" y="7826"/>
                  </a:cubicBezTo>
                  <a:cubicBezTo>
                    <a:pt x="16231" y="9171"/>
                    <a:pt x="16231" y="9171"/>
                    <a:pt x="17239" y="9491"/>
                  </a:cubicBezTo>
                  <a:cubicBezTo>
                    <a:pt x="18984" y="9955"/>
                    <a:pt x="20250" y="12085"/>
                    <a:pt x="20250" y="14555"/>
                  </a:cubicBezTo>
                  <a:cubicBezTo>
                    <a:pt x="20250" y="17404"/>
                    <a:pt x="18585" y="19720"/>
                    <a:pt x="16537" y="19720"/>
                  </a:cubicBezTo>
                  <a:moveTo>
                    <a:pt x="17492" y="7647"/>
                  </a:moveTo>
                  <a:cubicBezTo>
                    <a:pt x="17196" y="3362"/>
                    <a:pt x="14632" y="0"/>
                    <a:pt x="11475" y="0"/>
                  </a:cubicBezTo>
                  <a:cubicBezTo>
                    <a:pt x="9031" y="0"/>
                    <a:pt x="6939" y="2017"/>
                    <a:pt x="5976" y="4911"/>
                  </a:cubicBezTo>
                  <a:cubicBezTo>
                    <a:pt x="5685" y="4784"/>
                    <a:pt x="5383" y="4695"/>
                    <a:pt x="5062" y="4695"/>
                  </a:cubicBezTo>
                  <a:cubicBezTo>
                    <a:pt x="3385" y="4695"/>
                    <a:pt x="2025" y="6589"/>
                    <a:pt x="2025" y="8921"/>
                  </a:cubicBezTo>
                  <a:cubicBezTo>
                    <a:pt x="2025" y="9385"/>
                    <a:pt x="2092" y="9824"/>
                    <a:pt x="2191" y="10240"/>
                  </a:cubicBezTo>
                  <a:cubicBezTo>
                    <a:pt x="886" y="11298"/>
                    <a:pt x="0" y="13242"/>
                    <a:pt x="0" y="15494"/>
                  </a:cubicBezTo>
                  <a:cubicBezTo>
                    <a:pt x="0" y="18866"/>
                    <a:pt x="1964" y="21599"/>
                    <a:pt x="4387" y="21599"/>
                  </a:cubicBezTo>
                  <a:lnTo>
                    <a:pt x="4387" y="21600"/>
                  </a:lnTo>
                  <a:lnTo>
                    <a:pt x="16537" y="21600"/>
                  </a:lnTo>
                  <a:lnTo>
                    <a:pt x="16537" y="21599"/>
                  </a:lnTo>
                  <a:cubicBezTo>
                    <a:pt x="19334" y="21599"/>
                    <a:pt x="21599" y="18446"/>
                    <a:pt x="21599" y="14555"/>
                  </a:cubicBezTo>
                  <a:cubicBezTo>
                    <a:pt x="21599" y="11120"/>
                    <a:pt x="19831" y="8269"/>
                    <a:pt x="17492" y="764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157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500"/>
                            </p:stCondLst>
                            <p:childTnLst>
                              <p:par>
                                <p:cTn id="9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1" grpId="0" animBg="1"/>
      <p:bldP spid="14" grpId="0"/>
      <p:bldP spid="15" grpId="0"/>
      <p:bldP spid="16" grpId="0"/>
      <p:bldP spid="20" grpId="0"/>
      <p:bldP spid="21" grpId="0"/>
      <p:bldP spid="23" grpId="0"/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 flipH="1">
            <a:off x="5166172" y="4675839"/>
            <a:ext cx="1613003" cy="1227831"/>
            <a:chOff x="4250639" y="3537480"/>
            <a:chExt cx="1529450" cy="1164230"/>
          </a:xfrm>
        </p:grpSpPr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250639" y="3537480"/>
              <a:ext cx="1529450" cy="1164230"/>
            </a:xfrm>
            <a:custGeom>
              <a:avLst/>
              <a:gdLst>
                <a:gd name="T0" fmla="*/ 192 w 813"/>
                <a:gd name="T1" fmla="*/ 556 h 619"/>
                <a:gd name="T2" fmla="*/ 637 w 813"/>
                <a:gd name="T3" fmla="*/ 535 h 619"/>
                <a:gd name="T4" fmla="*/ 637 w 813"/>
                <a:gd name="T5" fmla="*/ 535 h 619"/>
                <a:gd name="T6" fmla="*/ 783 w 813"/>
                <a:gd name="T7" fmla="*/ 348 h 619"/>
                <a:gd name="T8" fmla="*/ 575 w 813"/>
                <a:gd name="T9" fmla="*/ 31 h 619"/>
                <a:gd name="T10" fmla="*/ 258 w 813"/>
                <a:gd name="T11" fmla="*/ 238 h 619"/>
                <a:gd name="T12" fmla="*/ 342 w 813"/>
                <a:gd name="T13" fmla="*/ 494 h 619"/>
                <a:gd name="T14" fmla="*/ 220 w 813"/>
                <a:gd name="T15" fmla="*/ 472 h 619"/>
                <a:gd name="T16" fmla="*/ 241 w 813"/>
                <a:gd name="T17" fmla="*/ 408 h 619"/>
                <a:gd name="T18" fmla="*/ 0 w 813"/>
                <a:gd name="T19" fmla="*/ 379 h 619"/>
                <a:gd name="T20" fmla="*/ 171 w 813"/>
                <a:gd name="T21" fmla="*/ 619 h 619"/>
                <a:gd name="T22" fmla="*/ 192 w 813"/>
                <a:gd name="T23" fmla="*/ 556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3" h="619">
                  <a:moveTo>
                    <a:pt x="192" y="556"/>
                  </a:moveTo>
                  <a:cubicBezTo>
                    <a:pt x="319" y="598"/>
                    <a:pt x="511" y="596"/>
                    <a:pt x="637" y="535"/>
                  </a:cubicBezTo>
                  <a:cubicBezTo>
                    <a:pt x="637" y="535"/>
                    <a:pt x="638" y="536"/>
                    <a:pt x="637" y="535"/>
                  </a:cubicBezTo>
                  <a:cubicBezTo>
                    <a:pt x="710" y="500"/>
                    <a:pt x="765" y="432"/>
                    <a:pt x="783" y="348"/>
                  </a:cubicBezTo>
                  <a:cubicBezTo>
                    <a:pt x="813" y="203"/>
                    <a:pt x="720" y="61"/>
                    <a:pt x="575" y="31"/>
                  </a:cubicBezTo>
                  <a:cubicBezTo>
                    <a:pt x="430" y="0"/>
                    <a:pt x="288" y="93"/>
                    <a:pt x="258" y="238"/>
                  </a:cubicBezTo>
                  <a:cubicBezTo>
                    <a:pt x="237" y="336"/>
                    <a:pt x="273" y="432"/>
                    <a:pt x="342" y="494"/>
                  </a:cubicBezTo>
                  <a:cubicBezTo>
                    <a:pt x="301" y="492"/>
                    <a:pt x="260" y="485"/>
                    <a:pt x="220" y="472"/>
                  </a:cubicBezTo>
                  <a:cubicBezTo>
                    <a:pt x="227" y="451"/>
                    <a:pt x="234" y="429"/>
                    <a:pt x="241" y="408"/>
                  </a:cubicBezTo>
                  <a:cubicBezTo>
                    <a:pt x="170" y="424"/>
                    <a:pt x="85" y="418"/>
                    <a:pt x="0" y="379"/>
                  </a:cubicBezTo>
                  <a:cubicBezTo>
                    <a:pt x="30" y="468"/>
                    <a:pt x="87" y="553"/>
                    <a:pt x="171" y="619"/>
                  </a:cubicBezTo>
                  <a:cubicBezTo>
                    <a:pt x="178" y="598"/>
                    <a:pt x="185" y="577"/>
                    <a:pt x="192" y="5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4946647" y="3804569"/>
              <a:ext cx="551192" cy="551192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Shape 1849"/>
            <p:cNvSpPr/>
            <p:nvPr/>
          </p:nvSpPr>
          <p:spPr>
            <a:xfrm flipH="1">
              <a:off x="5071935" y="3959885"/>
              <a:ext cx="329565" cy="265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596806" y="4323682"/>
            <a:ext cx="1476228" cy="1403910"/>
            <a:chOff x="6254758" y="3535584"/>
            <a:chExt cx="1399760" cy="1331188"/>
          </a:xfrm>
        </p:grpSpPr>
        <p:grpSp>
          <p:nvGrpSpPr>
            <p:cNvPr id="16" name="Group 15"/>
            <p:cNvGrpSpPr/>
            <p:nvPr/>
          </p:nvGrpSpPr>
          <p:grpSpPr>
            <a:xfrm flipH="1">
              <a:off x="6254758" y="3535584"/>
              <a:ext cx="1399760" cy="1331188"/>
              <a:chOff x="3023802" y="3203565"/>
              <a:chExt cx="1399760" cy="1331188"/>
            </a:xfrm>
          </p:grpSpPr>
          <p:sp>
            <p:nvSpPr>
              <p:cNvPr id="17" name="Freeform 20"/>
              <p:cNvSpPr>
                <a:spLocks/>
              </p:cNvSpPr>
              <p:nvPr/>
            </p:nvSpPr>
            <p:spPr bwMode="auto">
              <a:xfrm>
                <a:off x="3023802" y="3203565"/>
                <a:ext cx="1399760" cy="1331188"/>
              </a:xfrm>
              <a:custGeom>
                <a:avLst/>
                <a:gdLst>
                  <a:gd name="T0" fmla="*/ 66 w 745"/>
                  <a:gd name="T1" fmla="*/ 251 h 708"/>
                  <a:gd name="T2" fmla="*/ 284 w 745"/>
                  <a:gd name="T3" fmla="*/ 640 h 708"/>
                  <a:gd name="T4" fmla="*/ 284 w 745"/>
                  <a:gd name="T5" fmla="*/ 640 h 708"/>
                  <a:gd name="T6" fmla="*/ 517 w 745"/>
                  <a:gd name="T7" fmla="*/ 686 h 708"/>
                  <a:gd name="T8" fmla="*/ 707 w 745"/>
                  <a:gd name="T9" fmla="*/ 358 h 708"/>
                  <a:gd name="T10" fmla="*/ 379 w 745"/>
                  <a:gd name="T11" fmla="*/ 167 h 708"/>
                  <a:gd name="T12" fmla="*/ 189 w 745"/>
                  <a:gd name="T13" fmla="*/ 357 h 708"/>
                  <a:gd name="T14" fmla="*/ 154 w 745"/>
                  <a:gd name="T15" fmla="*/ 239 h 708"/>
                  <a:gd name="T16" fmla="*/ 220 w 745"/>
                  <a:gd name="T17" fmla="*/ 229 h 708"/>
                  <a:gd name="T18" fmla="*/ 138 w 745"/>
                  <a:gd name="T19" fmla="*/ 0 h 708"/>
                  <a:gd name="T20" fmla="*/ 0 w 745"/>
                  <a:gd name="T21" fmla="*/ 261 h 708"/>
                  <a:gd name="T22" fmla="*/ 66 w 745"/>
                  <a:gd name="T23" fmla="*/ 251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5" h="708">
                    <a:moveTo>
                      <a:pt x="66" y="251"/>
                    </a:moveTo>
                    <a:cubicBezTo>
                      <a:pt x="85" y="383"/>
                      <a:pt x="172" y="554"/>
                      <a:pt x="284" y="640"/>
                    </a:cubicBezTo>
                    <a:cubicBezTo>
                      <a:pt x="284" y="639"/>
                      <a:pt x="283" y="640"/>
                      <a:pt x="284" y="640"/>
                    </a:cubicBezTo>
                    <a:cubicBezTo>
                      <a:pt x="347" y="689"/>
                      <a:pt x="433" y="708"/>
                      <a:pt x="517" y="686"/>
                    </a:cubicBezTo>
                    <a:cubicBezTo>
                      <a:pt x="660" y="648"/>
                      <a:pt x="745" y="501"/>
                      <a:pt x="707" y="358"/>
                    </a:cubicBezTo>
                    <a:cubicBezTo>
                      <a:pt x="669" y="215"/>
                      <a:pt x="522" y="129"/>
                      <a:pt x="379" y="167"/>
                    </a:cubicBezTo>
                    <a:cubicBezTo>
                      <a:pt x="283" y="193"/>
                      <a:pt x="213" y="268"/>
                      <a:pt x="189" y="357"/>
                    </a:cubicBezTo>
                    <a:cubicBezTo>
                      <a:pt x="171" y="320"/>
                      <a:pt x="160" y="280"/>
                      <a:pt x="154" y="239"/>
                    </a:cubicBezTo>
                    <a:cubicBezTo>
                      <a:pt x="176" y="235"/>
                      <a:pt x="198" y="232"/>
                      <a:pt x="220" y="229"/>
                    </a:cubicBezTo>
                    <a:cubicBezTo>
                      <a:pt x="174" y="172"/>
                      <a:pt x="141" y="94"/>
                      <a:pt x="138" y="0"/>
                    </a:cubicBezTo>
                    <a:cubicBezTo>
                      <a:pt x="72" y="66"/>
                      <a:pt x="22" y="156"/>
                      <a:pt x="0" y="261"/>
                    </a:cubicBezTo>
                    <a:cubicBezTo>
                      <a:pt x="22" y="258"/>
                      <a:pt x="44" y="254"/>
                      <a:pt x="66" y="25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596074" y="3732211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3" name="Shape 2671"/>
            <p:cNvSpPr/>
            <p:nvPr/>
          </p:nvSpPr>
          <p:spPr>
            <a:xfrm>
              <a:off x="6705147" y="4201178"/>
              <a:ext cx="203005" cy="286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3" h="21574" extrusionOk="0">
                  <a:moveTo>
                    <a:pt x="13864" y="16422"/>
                  </a:moveTo>
                  <a:cubicBezTo>
                    <a:pt x="13295" y="16782"/>
                    <a:pt x="12583" y="17013"/>
                    <a:pt x="11740" y="17115"/>
                  </a:cubicBezTo>
                  <a:lnTo>
                    <a:pt x="11752" y="18333"/>
                  </a:lnTo>
                  <a:lnTo>
                    <a:pt x="9908" y="18336"/>
                  </a:lnTo>
                  <a:lnTo>
                    <a:pt x="9897" y="17119"/>
                  </a:lnTo>
                  <a:cubicBezTo>
                    <a:pt x="9066" y="17021"/>
                    <a:pt x="8316" y="16773"/>
                    <a:pt x="7666" y="16391"/>
                  </a:cubicBezTo>
                  <a:cubicBezTo>
                    <a:pt x="6892" y="15916"/>
                    <a:pt x="6492" y="15369"/>
                    <a:pt x="6466" y="14757"/>
                  </a:cubicBezTo>
                  <a:lnTo>
                    <a:pt x="6503" y="14424"/>
                  </a:lnTo>
                  <a:lnTo>
                    <a:pt x="8292" y="14419"/>
                  </a:lnTo>
                  <a:lnTo>
                    <a:pt x="8298" y="14543"/>
                  </a:lnTo>
                  <a:cubicBezTo>
                    <a:pt x="8309" y="15050"/>
                    <a:pt x="8528" y="15427"/>
                    <a:pt x="8960" y="15694"/>
                  </a:cubicBezTo>
                  <a:cubicBezTo>
                    <a:pt x="9384" y="15964"/>
                    <a:pt x="10003" y="16098"/>
                    <a:pt x="10790" y="16098"/>
                  </a:cubicBezTo>
                  <a:cubicBezTo>
                    <a:pt x="11584" y="16093"/>
                    <a:pt x="12202" y="15951"/>
                    <a:pt x="12633" y="15680"/>
                  </a:cubicBezTo>
                  <a:cubicBezTo>
                    <a:pt x="13064" y="15409"/>
                    <a:pt x="13270" y="15036"/>
                    <a:pt x="13270" y="14552"/>
                  </a:cubicBezTo>
                  <a:cubicBezTo>
                    <a:pt x="13270" y="14153"/>
                    <a:pt x="13070" y="13842"/>
                    <a:pt x="12652" y="13606"/>
                  </a:cubicBezTo>
                  <a:cubicBezTo>
                    <a:pt x="12221" y="13367"/>
                    <a:pt x="11477" y="13158"/>
                    <a:pt x="10433" y="12985"/>
                  </a:cubicBezTo>
                  <a:cubicBezTo>
                    <a:pt x="9278" y="12794"/>
                    <a:pt x="8385" y="12496"/>
                    <a:pt x="7803" y="12110"/>
                  </a:cubicBezTo>
                  <a:cubicBezTo>
                    <a:pt x="7210" y="11710"/>
                    <a:pt x="6897" y="11199"/>
                    <a:pt x="6892" y="10591"/>
                  </a:cubicBezTo>
                  <a:cubicBezTo>
                    <a:pt x="6886" y="9899"/>
                    <a:pt x="7266" y="9321"/>
                    <a:pt x="8023" y="8877"/>
                  </a:cubicBezTo>
                  <a:cubicBezTo>
                    <a:pt x="8534" y="8574"/>
                    <a:pt x="9147" y="8376"/>
                    <a:pt x="9833" y="8282"/>
                  </a:cubicBezTo>
                  <a:lnTo>
                    <a:pt x="9822" y="7225"/>
                  </a:lnTo>
                  <a:lnTo>
                    <a:pt x="11665" y="7216"/>
                  </a:lnTo>
                  <a:lnTo>
                    <a:pt x="11671" y="8242"/>
                  </a:lnTo>
                  <a:cubicBezTo>
                    <a:pt x="12496" y="8322"/>
                    <a:pt x="13183" y="8527"/>
                    <a:pt x="13727" y="8841"/>
                  </a:cubicBezTo>
                  <a:cubicBezTo>
                    <a:pt x="14451" y="9272"/>
                    <a:pt x="14851" y="9867"/>
                    <a:pt x="14907" y="10617"/>
                  </a:cubicBezTo>
                  <a:lnTo>
                    <a:pt x="14914" y="10748"/>
                  </a:lnTo>
                  <a:lnTo>
                    <a:pt x="13114" y="10754"/>
                  </a:lnTo>
                  <a:lnTo>
                    <a:pt x="13089" y="10650"/>
                  </a:lnTo>
                  <a:cubicBezTo>
                    <a:pt x="13002" y="10183"/>
                    <a:pt x="12783" y="9832"/>
                    <a:pt x="12427" y="9610"/>
                  </a:cubicBezTo>
                  <a:cubicBezTo>
                    <a:pt x="12077" y="9392"/>
                    <a:pt x="11565" y="9277"/>
                    <a:pt x="10895" y="9282"/>
                  </a:cubicBezTo>
                  <a:cubicBezTo>
                    <a:pt x="10196" y="9282"/>
                    <a:pt x="9640" y="9401"/>
                    <a:pt x="9259" y="9632"/>
                  </a:cubicBezTo>
                  <a:cubicBezTo>
                    <a:pt x="8878" y="9858"/>
                    <a:pt x="8698" y="10160"/>
                    <a:pt x="8702" y="10572"/>
                  </a:cubicBezTo>
                  <a:cubicBezTo>
                    <a:pt x="8702" y="10924"/>
                    <a:pt x="8878" y="11204"/>
                    <a:pt x="9229" y="11408"/>
                  </a:cubicBezTo>
                  <a:cubicBezTo>
                    <a:pt x="9584" y="11621"/>
                    <a:pt x="10216" y="11808"/>
                    <a:pt x="11115" y="11954"/>
                  </a:cubicBezTo>
                  <a:cubicBezTo>
                    <a:pt x="12421" y="12172"/>
                    <a:pt x="13414" y="12492"/>
                    <a:pt x="14076" y="12914"/>
                  </a:cubicBezTo>
                  <a:cubicBezTo>
                    <a:pt x="14732" y="13335"/>
                    <a:pt x="15076" y="13877"/>
                    <a:pt x="15076" y="14521"/>
                  </a:cubicBezTo>
                  <a:cubicBezTo>
                    <a:pt x="15082" y="15289"/>
                    <a:pt x="14676" y="15929"/>
                    <a:pt x="13864" y="16422"/>
                  </a:cubicBezTo>
                  <a:cubicBezTo>
                    <a:pt x="13864" y="16422"/>
                    <a:pt x="13864" y="16422"/>
                    <a:pt x="13864" y="16422"/>
                  </a:cubicBezTo>
                  <a:close/>
                  <a:moveTo>
                    <a:pt x="13995" y="4271"/>
                  </a:moveTo>
                  <a:lnTo>
                    <a:pt x="13995" y="4298"/>
                  </a:lnTo>
                  <a:lnTo>
                    <a:pt x="7161" y="4325"/>
                  </a:lnTo>
                  <a:lnTo>
                    <a:pt x="7372" y="4045"/>
                  </a:lnTo>
                  <a:lnTo>
                    <a:pt x="7754" y="3756"/>
                  </a:lnTo>
                  <a:lnTo>
                    <a:pt x="13245" y="3739"/>
                  </a:lnTo>
                  <a:lnTo>
                    <a:pt x="14789" y="0"/>
                  </a:lnTo>
                  <a:lnTo>
                    <a:pt x="6535" y="31"/>
                  </a:lnTo>
                  <a:lnTo>
                    <a:pt x="7722" y="3668"/>
                  </a:lnTo>
                  <a:cubicBezTo>
                    <a:pt x="6866" y="2984"/>
                    <a:pt x="4761" y="1540"/>
                    <a:pt x="2855" y="2042"/>
                  </a:cubicBezTo>
                  <a:lnTo>
                    <a:pt x="3061" y="2446"/>
                  </a:lnTo>
                  <a:cubicBezTo>
                    <a:pt x="4687" y="2020"/>
                    <a:pt x="6673" y="3472"/>
                    <a:pt x="7372" y="4045"/>
                  </a:cubicBezTo>
                  <a:cubicBezTo>
                    <a:pt x="6210" y="4348"/>
                    <a:pt x="4699" y="4569"/>
                    <a:pt x="3805" y="4001"/>
                  </a:cubicBezTo>
                  <a:lnTo>
                    <a:pt x="3399" y="4329"/>
                  </a:lnTo>
                  <a:cubicBezTo>
                    <a:pt x="3930" y="4667"/>
                    <a:pt x="4605" y="4783"/>
                    <a:pt x="5310" y="4783"/>
                  </a:cubicBezTo>
                  <a:cubicBezTo>
                    <a:pt x="5729" y="4783"/>
                    <a:pt x="6155" y="4734"/>
                    <a:pt x="6566" y="4667"/>
                  </a:cubicBezTo>
                  <a:cubicBezTo>
                    <a:pt x="2687" y="6563"/>
                    <a:pt x="-26" y="10769"/>
                    <a:pt x="0" y="13957"/>
                  </a:cubicBezTo>
                  <a:cubicBezTo>
                    <a:pt x="32" y="18189"/>
                    <a:pt x="4886" y="21600"/>
                    <a:pt x="10828" y="21573"/>
                  </a:cubicBezTo>
                  <a:cubicBezTo>
                    <a:pt x="16782" y="21556"/>
                    <a:pt x="21574" y="18105"/>
                    <a:pt x="21543" y="13877"/>
                  </a:cubicBezTo>
                  <a:cubicBezTo>
                    <a:pt x="21518" y="10468"/>
                    <a:pt x="18344" y="5897"/>
                    <a:pt x="13995" y="4271"/>
                  </a:cubicBezTo>
                  <a:cubicBezTo>
                    <a:pt x="13995" y="4271"/>
                    <a:pt x="13995" y="4271"/>
                    <a:pt x="13995" y="4271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779428" y="3281361"/>
            <a:ext cx="1183812" cy="1649162"/>
            <a:chOff x="4531519" y="2547255"/>
            <a:chExt cx="1122491" cy="1563736"/>
          </a:xfrm>
        </p:grpSpPr>
        <p:grpSp>
          <p:nvGrpSpPr>
            <p:cNvPr id="25" name="Group 24"/>
            <p:cNvGrpSpPr/>
            <p:nvPr/>
          </p:nvGrpSpPr>
          <p:grpSpPr>
            <a:xfrm flipH="1">
              <a:off x="4531519" y="2547255"/>
              <a:ext cx="1122491" cy="1563736"/>
              <a:chOff x="5024310" y="2215236"/>
              <a:chExt cx="1122491" cy="1563736"/>
            </a:xfrm>
          </p:grpSpPr>
          <p:sp>
            <p:nvSpPr>
              <p:cNvPr id="26" name="Freeform 22"/>
              <p:cNvSpPr>
                <a:spLocks/>
              </p:cNvSpPr>
              <p:nvPr/>
            </p:nvSpPr>
            <p:spPr bwMode="auto">
              <a:xfrm>
                <a:off x="5024310" y="2215236"/>
                <a:ext cx="1122491" cy="1563736"/>
              </a:xfrm>
              <a:custGeom>
                <a:avLst/>
                <a:gdLst>
                  <a:gd name="T0" fmla="*/ 477 w 597"/>
                  <a:gd name="T1" fmla="*/ 690 h 831"/>
                  <a:gd name="T2" fmla="*/ 570 w 597"/>
                  <a:gd name="T3" fmla="*/ 255 h 831"/>
                  <a:gd name="T4" fmla="*/ 570 w 597"/>
                  <a:gd name="T5" fmla="*/ 255 h 831"/>
                  <a:gd name="T6" fmla="*/ 426 w 597"/>
                  <a:gd name="T7" fmla="*/ 66 h 831"/>
                  <a:gd name="T8" fmla="*/ 66 w 597"/>
                  <a:gd name="T9" fmla="*/ 186 h 831"/>
                  <a:gd name="T10" fmla="*/ 186 w 597"/>
                  <a:gd name="T11" fmla="*/ 546 h 831"/>
                  <a:gd name="T12" fmla="*/ 454 w 597"/>
                  <a:gd name="T13" fmla="*/ 529 h 831"/>
                  <a:gd name="T14" fmla="*/ 402 w 597"/>
                  <a:gd name="T15" fmla="*/ 642 h 831"/>
                  <a:gd name="T16" fmla="*/ 346 w 597"/>
                  <a:gd name="T17" fmla="*/ 605 h 831"/>
                  <a:gd name="T18" fmla="*/ 256 w 597"/>
                  <a:gd name="T19" fmla="*/ 831 h 831"/>
                  <a:gd name="T20" fmla="*/ 532 w 597"/>
                  <a:gd name="T21" fmla="*/ 727 h 831"/>
                  <a:gd name="T22" fmla="*/ 477 w 597"/>
                  <a:gd name="T23" fmla="*/ 690 h 8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7" h="831">
                    <a:moveTo>
                      <a:pt x="477" y="690"/>
                    </a:moveTo>
                    <a:cubicBezTo>
                      <a:pt x="550" y="578"/>
                      <a:pt x="597" y="392"/>
                      <a:pt x="570" y="255"/>
                    </a:cubicBezTo>
                    <a:cubicBezTo>
                      <a:pt x="569" y="255"/>
                      <a:pt x="571" y="254"/>
                      <a:pt x="570" y="255"/>
                    </a:cubicBezTo>
                    <a:cubicBezTo>
                      <a:pt x="554" y="176"/>
                      <a:pt x="503" y="105"/>
                      <a:pt x="426" y="66"/>
                    </a:cubicBezTo>
                    <a:cubicBezTo>
                      <a:pt x="293" y="0"/>
                      <a:pt x="132" y="54"/>
                      <a:pt x="66" y="186"/>
                    </a:cubicBezTo>
                    <a:cubicBezTo>
                      <a:pt x="0" y="319"/>
                      <a:pt x="54" y="480"/>
                      <a:pt x="186" y="546"/>
                    </a:cubicBezTo>
                    <a:cubicBezTo>
                      <a:pt x="275" y="590"/>
                      <a:pt x="377" y="581"/>
                      <a:pt x="454" y="529"/>
                    </a:cubicBezTo>
                    <a:cubicBezTo>
                      <a:pt x="442" y="569"/>
                      <a:pt x="425" y="607"/>
                      <a:pt x="402" y="642"/>
                    </a:cubicBezTo>
                    <a:cubicBezTo>
                      <a:pt x="383" y="630"/>
                      <a:pt x="365" y="617"/>
                      <a:pt x="346" y="605"/>
                    </a:cubicBezTo>
                    <a:cubicBezTo>
                      <a:pt x="343" y="678"/>
                      <a:pt x="316" y="759"/>
                      <a:pt x="256" y="831"/>
                    </a:cubicBezTo>
                    <a:cubicBezTo>
                      <a:pt x="350" y="825"/>
                      <a:pt x="446" y="791"/>
                      <a:pt x="532" y="727"/>
                    </a:cubicBezTo>
                    <a:cubicBezTo>
                      <a:pt x="514" y="715"/>
                      <a:pt x="495" y="702"/>
                      <a:pt x="477" y="69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5318921" y="2519887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5" name="AutoShape 24"/>
            <p:cNvSpPr>
              <a:spLocks/>
            </p:cNvSpPr>
            <p:nvPr/>
          </p:nvSpPr>
          <p:spPr bwMode="auto">
            <a:xfrm>
              <a:off x="4943243" y="2987043"/>
              <a:ext cx="281119" cy="280917"/>
            </a:xfrm>
            <a:custGeom>
              <a:avLst/>
              <a:gdLst>
                <a:gd name="T0" fmla="*/ 16823 w 19689"/>
                <a:gd name="T1" fmla="*/ 2867 h 19689"/>
                <a:gd name="T2" fmla="*/ 2867 w 19689"/>
                <a:gd name="T3" fmla="*/ 2867 h 19689"/>
                <a:gd name="T4" fmla="*/ 2867 w 19689"/>
                <a:gd name="T5" fmla="*/ 16823 h 19689"/>
                <a:gd name="T6" fmla="*/ 16823 w 19689"/>
                <a:gd name="T7" fmla="*/ 16823 h 19689"/>
                <a:gd name="T8" fmla="*/ 16823 w 19689"/>
                <a:gd name="T9" fmla="*/ 2867 h 19689"/>
                <a:gd name="T10" fmla="*/ 11507 w 19689"/>
                <a:gd name="T11" fmla="*/ 12670 h 19689"/>
                <a:gd name="T12" fmla="*/ 6522 w 19689"/>
                <a:gd name="T13" fmla="*/ 15494 h 19689"/>
                <a:gd name="T14" fmla="*/ 6522 w 19689"/>
                <a:gd name="T15" fmla="*/ 9845 h 19689"/>
                <a:gd name="T16" fmla="*/ 6522 w 19689"/>
                <a:gd name="T17" fmla="*/ 4030 h 19689"/>
                <a:gd name="T18" fmla="*/ 11507 w 19689"/>
                <a:gd name="T19" fmla="*/ 7020 h 19689"/>
                <a:gd name="T20" fmla="*/ 16325 w 19689"/>
                <a:gd name="T21" fmla="*/ 9845 h 19689"/>
                <a:gd name="T22" fmla="*/ 11507 w 19689"/>
                <a:gd name="T23" fmla="*/ 12670 h 19689"/>
                <a:gd name="T24" fmla="*/ 11507 w 19689"/>
                <a:gd name="T25" fmla="*/ 12670 h 19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689" h="19689">
                  <a:moveTo>
                    <a:pt x="16823" y="2867"/>
                  </a:moveTo>
                  <a:cubicBezTo>
                    <a:pt x="12836" y="-955"/>
                    <a:pt x="6688" y="-955"/>
                    <a:pt x="2867" y="2867"/>
                  </a:cubicBezTo>
                  <a:cubicBezTo>
                    <a:pt x="-955" y="6688"/>
                    <a:pt x="-955" y="13002"/>
                    <a:pt x="2867" y="16823"/>
                  </a:cubicBezTo>
                  <a:cubicBezTo>
                    <a:pt x="6688" y="20645"/>
                    <a:pt x="12836" y="20645"/>
                    <a:pt x="16823" y="16823"/>
                  </a:cubicBezTo>
                  <a:cubicBezTo>
                    <a:pt x="20645" y="13002"/>
                    <a:pt x="20645" y="6688"/>
                    <a:pt x="16823" y="2867"/>
                  </a:cubicBezTo>
                  <a:close/>
                  <a:moveTo>
                    <a:pt x="11507" y="12670"/>
                  </a:moveTo>
                  <a:cubicBezTo>
                    <a:pt x="6522" y="15494"/>
                    <a:pt x="6522" y="15494"/>
                    <a:pt x="6522" y="15494"/>
                  </a:cubicBezTo>
                  <a:cubicBezTo>
                    <a:pt x="6522" y="9845"/>
                    <a:pt x="6522" y="9845"/>
                    <a:pt x="6522" y="9845"/>
                  </a:cubicBezTo>
                  <a:cubicBezTo>
                    <a:pt x="6522" y="4030"/>
                    <a:pt x="6522" y="4030"/>
                    <a:pt x="6522" y="4030"/>
                  </a:cubicBezTo>
                  <a:cubicBezTo>
                    <a:pt x="11507" y="7020"/>
                    <a:pt x="11507" y="7020"/>
                    <a:pt x="11507" y="7020"/>
                  </a:cubicBezTo>
                  <a:cubicBezTo>
                    <a:pt x="16325" y="9845"/>
                    <a:pt x="16325" y="9845"/>
                    <a:pt x="16325" y="9845"/>
                  </a:cubicBezTo>
                  <a:lnTo>
                    <a:pt x="11507" y="12670"/>
                  </a:lnTo>
                  <a:close/>
                  <a:moveTo>
                    <a:pt x="11507" y="1267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345393" y="2518880"/>
            <a:ext cx="1608287" cy="1135076"/>
            <a:chOff x="5068168" y="1824270"/>
            <a:chExt cx="1524978" cy="1076279"/>
          </a:xfrm>
        </p:grpSpPr>
        <p:grpSp>
          <p:nvGrpSpPr>
            <p:cNvPr id="29" name="Group 28"/>
            <p:cNvGrpSpPr/>
            <p:nvPr/>
          </p:nvGrpSpPr>
          <p:grpSpPr>
            <a:xfrm flipH="1">
              <a:off x="5068168" y="1824270"/>
              <a:ext cx="1524978" cy="1076279"/>
              <a:chOff x="4085174" y="1492251"/>
              <a:chExt cx="1524978" cy="1076279"/>
            </a:xfrm>
          </p:grpSpPr>
          <p:sp>
            <p:nvSpPr>
              <p:cNvPr id="30" name="Freeform 23"/>
              <p:cNvSpPr>
                <a:spLocks/>
              </p:cNvSpPr>
              <p:nvPr/>
            </p:nvSpPr>
            <p:spPr bwMode="auto">
              <a:xfrm>
                <a:off x="4085174" y="1492251"/>
                <a:ext cx="1524978" cy="1076279"/>
              </a:xfrm>
              <a:custGeom>
                <a:avLst/>
                <a:gdLst>
                  <a:gd name="T0" fmla="*/ 714 w 811"/>
                  <a:gd name="T1" fmla="*/ 209 h 573"/>
                  <a:gd name="T2" fmla="*/ 318 w 811"/>
                  <a:gd name="T3" fmla="*/ 6 h 573"/>
                  <a:gd name="T4" fmla="*/ 318 w 811"/>
                  <a:gd name="T5" fmla="*/ 6 h 573"/>
                  <a:gd name="T6" fmla="*/ 98 w 811"/>
                  <a:gd name="T7" fmla="*/ 97 h 573"/>
                  <a:gd name="T8" fmla="*/ 121 w 811"/>
                  <a:gd name="T9" fmla="*/ 475 h 573"/>
                  <a:gd name="T10" fmla="*/ 500 w 811"/>
                  <a:gd name="T11" fmla="*/ 452 h 573"/>
                  <a:gd name="T12" fmla="*/ 553 w 811"/>
                  <a:gd name="T13" fmla="*/ 189 h 573"/>
                  <a:gd name="T14" fmla="*/ 648 w 811"/>
                  <a:gd name="T15" fmla="*/ 268 h 573"/>
                  <a:gd name="T16" fmla="*/ 598 w 811"/>
                  <a:gd name="T17" fmla="*/ 313 h 573"/>
                  <a:gd name="T18" fmla="*/ 793 w 811"/>
                  <a:gd name="T19" fmla="*/ 458 h 573"/>
                  <a:gd name="T20" fmla="*/ 764 w 811"/>
                  <a:gd name="T21" fmla="*/ 164 h 573"/>
                  <a:gd name="T22" fmla="*/ 714 w 811"/>
                  <a:gd name="T23" fmla="*/ 209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11" h="573">
                    <a:moveTo>
                      <a:pt x="714" y="209"/>
                    </a:moveTo>
                    <a:cubicBezTo>
                      <a:pt x="625" y="109"/>
                      <a:pt x="458" y="16"/>
                      <a:pt x="318" y="6"/>
                    </a:cubicBezTo>
                    <a:cubicBezTo>
                      <a:pt x="317" y="7"/>
                      <a:pt x="318" y="5"/>
                      <a:pt x="318" y="6"/>
                    </a:cubicBezTo>
                    <a:cubicBezTo>
                      <a:pt x="237" y="0"/>
                      <a:pt x="156" y="32"/>
                      <a:pt x="98" y="97"/>
                    </a:cubicBezTo>
                    <a:cubicBezTo>
                      <a:pt x="0" y="207"/>
                      <a:pt x="10" y="377"/>
                      <a:pt x="121" y="475"/>
                    </a:cubicBezTo>
                    <a:cubicBezTo>
                      <a:pt x="232" y="573"/>
                      <a:pt x="401" y="563"/>
                      <a:pt x="500" y="452"/>
                    </a:cubicBezTo>
                    <a:cubicBezTo>
                      <a:pt x="566" y="378"/>
                      <a:pt x="583" y="277"/>
                      <a:pt x="553" y="189"/>
                    </a:cubicBezTo>
                    <a:cubicBezTo>
                      <a:pt x="588" y="211"/>
                      <a:pt x="620" y="237"/>
                      <a:pt x="648" y="268"/>
                    </a:cubicBezTo>
                    <a:cubicBezTo>
                      <a:pt x="631" y="283"/>
                      <a:pt x="615" y="298"/>
                      <a:pt x="598" y="313"/>
                    </a:cubicBezTo>
                    <a:cubicBezTo>
                      <a:pt x="668" y="335"/>
                      <a:pt x="738" y="382"/>
                      <a:pt x="793" y="458"/>
                    </a:cubicBezTo>
                    <a:cubicBezTo>
                      <a:pt x="811" y="367"/>
                      <a:pt x="803" y="264"/>
                      <a:pt x="764" y="164"/>
                    </a:cubicBezTo>
                    <a:cubicBezTo>
                      <a:pt x="747" y="179"/>
                      <a:pt x="731" y="194"/>
                      <a:pt x="714" y="20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4366880" y="1741826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7" name="Shape 819"/>
            <p:cNvSpPr/>
            <p:nvPr/>
          </p:nvSpPr>
          <p:spPr>
            <a:xfrm>
              <a:off x="5903979" y="2201089"/>
              <a:ext cx="263729" cy="2967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59" extrusionOk="0">
                  <a:moveTo>
                    <a:pt x="4049" y="7519"/>
                  </a:moveTo>
                  <a:cubicBezTo>
                    <a:pt x="3162" y="7519"/>
                    <a:pt x="0" y="7985"/>
                    <a:pt x="0" y="11154"/>
                  </a:cubicBezTo>
                  <a:lnTo>
                    <a:pt x="0" y="16799"/>
                  </a:lnTo>
                  <a:cubicBezTo>
                    <a:pt x="0" y="19968"/>
                    <a:pt x="3162" y="20318"/>
                    <a:pt x="4049" y="20318"/>
                  </a:cubicBezTo>
                  <a:cubicBezTo>
                    <a:pt x="4937" y="20318"/>
                    <a:pt x="2699" y="19651"/>
                    <a:pt x="2699" y="17687"/>
                  </a:cubicBezTo>
                  <a:lnTo>
                    <a:pt x="2699" y="10267"/>
                  </a:lnTo>
                  <a:cubicBezTo>
                    <a:pt x="2699" y="8207"/>
                    <a:pt x="4937" y="7519"/>
                    <a:pt x="4049" y="7519"/>
                  </a:cubicBezTo>
                  <a:close/>
                  <a:moveTo>
                    <a:pt x="15725" y="7408"/>
                  </a:moveTo>
                  <a:cubicBezTo>
                    <a:pt x="15548" y="6995"/>
                    <a:pt x="20503" y="3177"/>
                    <a:pt x="17612" y="83"/>
                  </a:cubicBezTo>
                  <a:cubicBezTo>
                    <a:pt x="16934" y="-641"/>
                    <a:pt x="14641" y="3547"/>
                    <a:pt x="11381" y="5443"/>
                  </a:cubicBezTo>
                  <a:cubicBezTo>
                    <a:pt x="9583" y="6489"/>
                    <a:pt x="5399" y="8716"/>
                    <a:pt x="5399" y="9946"/>
                  </a:cubicBezTo>
                  <a:lnTo>
                    <a:pt x="5399" y="17911"/>
                  </a:lnTo>
                  <a:cubicBezTo>
                    <a:pt x="5399" y="19392"/>
                    <a:pt x="12033" y="20959"/>
                    <a:pt x="17076" y="20959"/>
                  </a:cubicBezTo>
                  <a:cubicBezTo>
                    <a:pt x="18923" y="20959"/>
                    <a:pt x="21600" y="10974"/>
                    <a:pt x="21600" y="9387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837343" y="3009383"/>
            <a:ext cx="1241980" cy="1550118"/>
            <a:chOff x="6482835" y="2289366"/>
            <a:chExt cx="1177646" cy="1469822"/>
          </a:xfrm>
        </p:grpSpPr>
        <p:grpSp>
          <p:nvGrpSpPr>
            <p:cNvPr id="36" name="Group 35"/>
            <p:cNvGrpSpPr/>
            <p:nvPr/>
          </p:nvGrpSpPr>
          <p:grpSpPr>
            <a:xfrm flipH="1">
              <a:off x="6482835" y="2289366"/>
              <a:ext cx="1177646" cy="1469822"/>
              <a:chOff x="3017839" y="1957347"/>
              <a:chExt cx="1177646" cy="1469822"/>
            </a:xfrm>
          </p:grpSpPr>
          <p:sp>
            <p:nvSpPr>
              <p:cNvPr id="37" name="Freeform 19"/>
              <p:cNvSpPr>
                <a:spLocks/>
              </p:cNvSpPr>
              <p:nvPr/>
            </p:nvSpPr>
            <p:spPr bwMode="auto">
              <a:xfrm>
                <a:off x="3017839" y="1957347"/>
                <a:ext cx="1177646" cy="1469822"/>
              </a:xfrm>
              <a:custGeom>
                <a:avLst/>
                <a:gdLst>
                  <a:gd name="T0" fmla="*/ 365 w 626"/>
                  <a:gd name="T1" fmla="*/ 64 h 781"/>
                  <a:gd name="T2" fmla="*/ 34 w 626"/>
                  <a:gd name="T3" fmla="*/ 362 h 781"/>
                  <a:gd name="T4" fmla="*/ 34 w 626"/>
                  <a:gd name="T5" fmla="*/ 362 h 781"/>
                  <a:gd name="T6" fmla="*/ 40 w 626"/>
                  <a:gd name="T7" fmla="*/ 599 h 781"/>
                  <a:gd name="T8" fmla="*/ 401 w 626"/>
                  <a:gd name="T9" fmla="*/ 713 h 781"/>
                  <a:gd name="T10" fmla="*/ 515 w 626"/>
                  <a:gd name="T11" fmla="*/ 351 h 781"/>
                  <a:gd name="T12" fmla="*/ 288 w 626"/>
                  <a:gd name="T13" fmla="*/ 207 h 781"/>
                  <a:gd name="T14" fmla="*/ 397 w 626"/>
                  <a:gd name="T15" fmla="*/ 147 h 781"/>
                  <a:gd name="T16" fmla="*/ 421 w 626"/>
                  <a:gd name="T17" fmla="*/ 209 h 781"/>
                  <a:gd name="T18" fmla="*/ 626 w 626"/>
                  <a:gd name="T19" fmla="*/ 79 h 781"/>
                  <a:gd name="T20" fmla="*/ 341 w 626"/>
                  <a:gd name="T21" fmla="*/ 2 h 781"/>
                  <a:gd name="T22" fmla="*/ 365 w 626"/>
                  <a:gd name="T23" fmla="*/ 64 h 7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26" h="781">
                    <a:moveTo>
                      <a:pt x="365" y="64"/>
                    </a:moveTo>
                    <a:cubicBezTo>
                      <a:pt x="240" y="112"/>
                      <a:pt x="93" y="235"/>
                      <a:pt x="34" y="362"/>
                    </a:cubicBezTo>
                    <a:cubicBezTo>
                      <a:pt x="34" y="362"/>
                      <a:pt x="33" y="362"/>
                      <a:pt x="34" y="362"/>
                    </a:cubicBezTo>
                    <a:cubicBezTo>
                      <a:pt x="0" y="435"/>
                      <a:pt x="0" y="522"/>
                      <a:pt x="40" y="599"/>
                    </a:cubicBezTo>
                    <a:cubicBezTo>
                      <a:pt x="108" y="730"/>
                      <a:pt x="270" y="781"/>
                      <a:pt x="401" y="713"/>
                    </a:cubicBezTo>
                    <a:cubicBezTo>
                      <a:pt x="533" y="645"/>
                      <a:pt x="584" y="483"/>
                      <a:pt x="515" y="351"/>
                    </a:cubicBezTo>
                    <a:cubicBezTo>
                      <a:pt x="469" y="263"/>
                      <a:pt x="381" y="211"/>
                      <a:pt x="288" y="207"/>
                    </a:cubicBezTo>
                    <a:cubicBezTo>
                      <a:pt x="321" y="182"/>
                      <a:pt x="358" y="162"/>
                      <a:pt x="397" y="147"/>
                    </a:cubicBezTo>
                    <a:cubicBezTo>
                      <a:pt x="405" y="168"/>
                      <a:pt x="413" y="189"/>
                      <a:pt x="421" y="209"/>
                    </a:cubicBezTo>
                    <a:cubicBezTo>
                      <a:pt x="466" y="152"/>
                      <a:pt x="535" y="103"/>
                      <a:pt x="626" y="79"/>
                    </a:cubicBezTo>
                    <a:cubicBezTo>
                      <a:pt x="547" y="30"/>
                      <a:pt x="448" y="0"/>
                      <a:pt x="341" y="2"/>
                    </a:cubicBezTo>
                    <a:cubicBezTo>
                      <a:pt x="349" y="22"/>
                      <a:pt x="357" y="43"/>
                      <a:pt x="365" y="6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3262699" y="2568530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9" name="Shape 617"/>
            <p:cNvSpPr/>
            <p:nvPr/>
          </p:nvSpPr>
          <p:spPr>
            <a:xfrm>
              <a:off x="7049343" y="3024277"/>
              <a:ext cx="181363" cy="2981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67" y="10800"/>
                  </a:moveTo>
                  <a:cubicBezTo>
                    <a:pt x="11767" y="12089"/>
                    <a:pt x="13688" y="12918"/>
                    <a:pt x="15722" y="14025"/>
                  </a:cubicBezTo>
                  <a:cubicBezTo>
                    <a:pt x="17208" y="14834"/>
                    <a:pt x="19243" y="15942"/>
                    <a:pt x="19243" y="16656"/>
                  </a:cubicBezTo>
                  <a:lnTo>
                    <a:pt x="19243" y="18090"/>
                  </a:lnTo>
                  <a:cubicBezTo>
                    <a:pt x="17373" y="17569"/>
                    <a:pt x="11777" y="17058"/>
                    <a:pt x="11777" y="15387"/>
                  </a:cubicBezTo>
                  <a:cubicBezTo>
                    <a:pt x="11777" y="14540"/>
                    <a:pt x="9823" y="14540"/>
                    <a:pt x="9823" y="15387"/>
                  </a:cubicBezTo>
                  <a:cubicBezTo>
                    <a:pt x="9823" y="17058"/>
                    <a:pt x="4224" y="17569"/>
                    <a:pt x="2357" y="18090"/>
                  </a:cubicBezTo>
                  <a:lnTo>
                    <a:pt x="2357" y="16656"/>
                  </a:lnTo>
                  <a:cubicBezTo>
                    <a:pt x="2357" y="15942"/>
                    <a:pt x="4392" y="14834"/>
                    <a:pt x="5878" y="14025"/>
                  </a:cubicBezTo>
                  <a:cubicBezTo>
                    <a:pt x="7912" y="12918"/>
                    <a:pt x="9833" y="12089"/>
                    <a:pt x="9833" y="10800"/>
                  </a:cubicBezTo>
                  <a:cubicBezTo>
                    <a:pt x="9833" y="9511"/>
                    <a:pt x="7912" y="8682"/>
                    <a:pt x="5878" y="7575"/>
                  </a:cubicBezTo>
                  <a:cubicBezTo>
                    <a:pt x="4392" y="6766"/>
                    <a:pt x="2357" y="5658"/>
                    <a:pt x="2357" y="4944"/>
                  </a:cubicBezTo>
                  <a:lnTo>
                    <a:pt x="2264" y="3865"/>
                  </a:lnTo>
                  <a:cubicBezTo>
                    <a:pt x="4243" y="4462"/>
                    <a:pt x="7380" y="5030"/>
                    <a:pt x="10799" y="5030"/>
                  </a:cubicBezTo>
                  <a:cubicBezTo>
                    <a:pt x="14220" y="5030"/>
                    <a:pt x="17371" y="4462"/>
                    <a:pt x="19350" y="3865"/>
                  </a:cubicBezTo>
                  <a:lnTo>
                    <a:pt x="19243" y="4944"/>
                  </a:lnTo>
                  <a:cubicBezTo>
                    <a:pt x="19243" y="5658"/>
                    <a:pt x="17208" y="6766"/>
                    <a:pt x="15722" y="7575"/>
                  </a:cubicBezTo>
                  <a:cubicBezTo>
                    <a:pt x="13688" y="8682"/>
                    <a:pt x="11767" y="9511"/>
                    <a:pt x="11767" y="10800"/>
                  </a:cubicBezTo>
                  <a:close/>
                  <a:moveTo>
                    <a:pt x="2970" y="2515"/>
                  </a:moveTo>
                  <a:cubicBezTo>
                    <a:pt x="4313" y="2042"/>
                    <a:pt x="6830" y="1346"/>
                    <a:pt x="10906" y="1346"/>
                  </a:cubicBezTo>
                  <a:cubicBezTo>
                    <a:pt x="14981" y="1346"/>
                    <a:pt x="18632" y="2515"/>
                    <a:pt x="18632" y="2515"/>
                  </a:cubicBezTo>
                  <a:cubicBezTo>
                    <a:pt x="18904" y="2609"/>
                    <a:pt x="19979" y="2930"/>
                    <a:pt x="19243" y="3173"/>
                  </a:cubicBezTo>
                  <a:cubicBezTo>
                    <a:pt x="17626" y="3709"/>
                    <a:pt x="14463" y="4274"/>
                    <a:pt x="10799" y="4274"/>
                  </a:cubicBezTo>
                  <a:cubicBezTo>
                    <a:pt x="7137" y="4274"/>
                    <a:pt x="4080" y="3652"/>
                    <a:pt x="2462" y="3115"/>
                  </a:cubicBezTo>
                  <a:cubicBezTo>
                    <a:pt x="1728" y="2871"/>
                    <a:pt x="2970" y="2515"/>
                    <a:pt x="2970" y="2515"/>
                  </a:cubicBezTo>
                  <a:close/>
                  <a:moveTo>
                    <a:pt x="21600" y="4944"/>
                  </a:moveTo>
                  <a:cubicBezTo>
                    <a:pt x="21600" y="2633"/>
                    <a:pt x="21600" y="2407"/>
                    <a:pt x="21600" y="2407"/>
                  </a:cubicBezTo>
                  <a:cubicBezTo>
                    <a:pt x="21600" y="1555"/>
                    <a:pt x="16765" y="0"/>
                    <a:pt x="10799" y="0"/>
                  </a:cubicBezTo>
                  <a:cubicBezTo>
                    <a:pt x="4835" y="0"/>
                    <a:pt x="0" y="1555"/>
                    <a:pt x="0" y="2407"/>
                  </a:cubicBezTo>
                  <a:cubicBezTo>
                    <a:pt x="0" y="2407"/>
                    <a:pt x="0" y="2633"/>
                    <a:pt x="0" y="4944"/>
                  </a:cubicBezTo>
                  <a:cubicBezTo>
                    <a:pt x="0" y="7255"/>
                    <a:pt x="7476" y="9164"/>
                    <a:pt x="7476" y="10800"/>
                  </a:cubicBezTo>
                  <a:cubicBezTo>
                    <a:pt x="7476" y="12436"/>
                    <a:pt x="0" y="14345"/>
                    <a:pt x="0" y="16656"/>
                  </a:cubicBezTo>
                  <a:cubicBezTo>
                    <a:pt x="0" y="18967"/>
                    <a:pt x="0" y="19193"/>
                    <a:pt x="0" y="19193"/>
                  </a:cubicBezTo>
                  <a:cubicBezTo>
                    <a:pt x="0" y="20045"/>
                    <a:pt x="4835" y="21600"/>
                    <a:pt x="10799" y="21600"/>
                  </a:cubicBezTo>
                  <a:cubicBezTo>
                    <a:pt x="16765" y="21600"/>
                    <a:pt x="21600" y="20045"/>
                    <a:pt x="21600" y="19193"/>
                  </a:cubicBezTo>
                  <a:cubicBezTo>
                    <a:pt x="21600" y="19193"/>
                    <a:pt x="21600" y="18967"/>
                    <a:pt x="21600" y="16656"/>
                  </a:cubicBezTo>
                  <a:cubicBezTo>
                    <a:pt x="21600" y="14345"/>
                    <a:pt x="14122" y="12436"/>
                    <a:pt x="14122" y="10800"/>
                  </a:cubicBezTo>
                  <a:cubicBezTo>
                    <a:pt x="14122" y="9164"/>
                    <a:pt x="21600" y="7255"/>
                    <a:pt x="21600" y="494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8"/>
          <p:cNvSpPr txBox="1">
            <a:spLocks/>
          </p:cNvSpPr>
          <p:nvPr/>
        </p:nvSpPr>
        <p:spPr>
          <a:xfrm>
            <a:off x="2070909" y="257354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9"/>
          <p:cNvSpPr txBox="1">
            <a:spLocks/>
          </p:cNvSpPr>
          <p:nvPr/>
        </p:nvSpPr>
        <p:spPr>
          <a:xfrm>
            <a:off x="2070909" y="2869703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8"/>
          <p:cNvSpPr txBox="1">
            <a:spLocks/>
          </p:cNvSpPr>
          <p:nvPr/>
        </p:nvSpPr>
        <p:spPr>
          <a:xfrm>
            <a:off x="2070909" y="3800686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9"/>
          <p:cNvSpPr txBox="1">
            <a:spLocks/>
          </p:cNvSpPr>
          <p:nvPr/>
        </p:nvSpPr>
        <p:spPr>
          <a:xfrm>
            <a:off x="2070909" y="4098428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8"/>
          <p:cNvSpPr txBox="1">
            <a:spLocks/>
          </p:cNvSpPr>
          <p:nvPr/>
        </p:nvSpPr>
        <p:spPr>
          <a:xfrm>
            <a:off x="2070909" y="496749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9"/>
          <p:cNvSpPr txBox="1">
            <a:spLocks/>
          </p:cNvSpPr>
          <p:nvPr/>
        </p:nvSpPr>
        <p:spPr>
          <a:xfrm>
            <a:off x="2070909" y="5265241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8"/>
          <p:cNvSpPr txBox="1">
            <a:spLocks/>
          </p:cNvSpPr>
          <p:nvPr/>
        </p:nvSpPr>
        <p:spPr>
          <a:xfrm>
            <a:off x="8475474" y="2552911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9"/>
          <p:cNvSpPr txBox="1">
            <a:spLocks/>
          </p:cNvSpPr>
          <p:nvPr/>
        </p:nvSpPr>
        <p:spPr>
          <a:xfrm>
            <a:off x="8475473" y="2850652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 Placeholder 8"/>
          <p:cNvSpPr txBox="1">
            <a:spLocks/>
          </p:cNvSpPr>
          <p:nvPr/>
        </p:nvSpPr>
        <p:spPr>
          <a:xfrm>
            <a:off x="8475474" y="3780048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9"/>
          <p:cNvSpPr txBox="1">
            <a:spLocks/>
          </p:cNvSpPr>
          <p:nvPr/>
        </p:nvSpPr>
        <p:spPr>
          <a:xfrm>
            <a:off x="8475473" y="4077790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0563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/>
      <p:bldP spid="33" grpId="0" build="p"/>
      <p:bldP spid="34" grpId="0" build="p"/>
      <p:bldP spid="35" grpId="0" build="p"/>
      <p:bldP spid="39" grpId="0" build="p"/>
      <p:bldP spid="40" grpId="0" build="p"/>
      <p:bldP spid="41" grpId="0" build="p"/>
      <p:bldP spid="42" grpId="0" build="p"/>
      <p:bldP spid="51" grpId="0" build="p"/>
      <p:bldP spid="5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572801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619392" y="3402029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>
            <a:off x="6225119" y="2408473"/>
            <a:ext cx="6633631" cy="1768447"/>
          </a:xfrm>
          <a:custGeom>
            <a:avLst/>
            <a:gdLst>
              <a:gd name="connsiteX0" fmla="*/ 5835374 w 6633631"/>
              <a:gd name="connsiteY0" fmla="*/ 0 h 1768447"/>
              <a:gd name="connsiteX1" fmla="*/ 6099146 w 6633631"/>
              <a:gd name="connsiteY1" fmla="*/ 12824 h 1768447"/>
              <a:gd name="connsiteX2" fmla="*/ 6366389 w 6633631"/>
              <a:gd name="connsiteY2" fmla="*/ 38472 h 1768447"/>
              <a:gd name="connsiteX3" fmla="*/ 6633631 w 6633631"/>
              <a:gd name="connsiteY3" fmla="*/ 80607 h 1768447"/>
              <a:gd name="connsiteX4" fmla="*/ 6633631 w 6633631"/>
              <a:gd name="connsiteY4" fmla="*/ 957939 h 1768447"/>
              <a:gd name="connsiteX5" fmla="*/ 6633631 w 6633631"/>
              <a:gd name="connsiteY5" fmla="*/ 1205442 h 1768447"/>
              <a:gd name="connsiteX6" fmla="*/ 6633631 w 6633631"/>
              <a:gd name="connsiteY6" fmla="*/ 1768447 h 1768447"/>
              <a:gd name="connsiteX7" fmla="*/ 0 w 6633631"/>
              <a:gd name="connsiteY7" fmla="*/ 1768447 h 1768447"/>
              <a:gd name="connsiteX8" fmla="*/ 0 w 6633631"/>
              <a:gd name="connsiteY8" fmla="*/ 1205442 h 1768447"/>
              <a:gd name="connsiteX9" fmla="*/ 0 w 6633631"/>
              <a:gd name="connsiteY9" fmla="*/ 957939 h 1768447"/>
              <a:gd name="connsiteX10" fmla="*/ 0 w 6633631"/>
              <a:gd name="connsiteY10" fmla="*/ 650353 h 1768447"/>
              <a:gd name="connsiteX11" fmla="*/ 207084 w 6633631"/>
              <a:gd name="connsiteY11" fmla="*/ 730960 h 1768447"/>
              <a:gd name="connsiteX12" fmla="*/ 415325 w 6633631"/>
              <a:gd name="connsiteY12" fmla="*/ 787751 h 1768447"/>
              <a:gd name="connsiteX13" fmla="*/ 625880 w 6633631"/>
              <a:gd name="connsiteY13" fmla="*/ 829887 h 1768447"/>
              <a:gd name="connsiteX14" fmla="*/ 838748 w 6633631"/>
              <a:gd name="connsiteY14" fmla="*/ 855534 h 1768447"/>
              <a:gd name="connsiteX15" fmla="*/ 1053931 w 6633631"/>
              <a:gd name="connsiteY15" fmla="*/ 864694 h 1768447"/>
              <a:gd name="connsiteX16" fmla="*/ 1272584 w 6633631"/>
              <a:gd name="connsiteY16" fmla="*/ 862862 h 1768447"/>
              <a:gd name="connsiteX17" fmla="*/ 1491237 w 6633631"/>
              <a:gd name="connsiteY17" fmla="*/ 846374 h 1768447"/>
              <a:gd name="connsiteX18" fmla="*/ 1713360 w 6633631"/>
              <a:gd name="connsiteY18" fmla="*/ 817063 h 1768447"/>
              <a:gd name="connsiteX19" fmla="*/ 1936641 w 6633631"/>
              <a:gd name="connsiteY19" fmla="*/ 782255 h 1768447"/>
              <a:gd name="connsiteX20" fmla="*/ 2163392 w 6633631"/>
              <a:gd name="connsiteY20" fmla="*/ 736456 h 1768447"/>
              <a:gd name="connsiteX21" fmla="*/ 2392457 w 6633631"/>
              <a:gd name="connsiteY21" fmla="*/ 683328 h 1768447"/>
              <a:gd name="connsiteX22" fmla="*/ 2623836 w 6633631"/>
              <a:gd name="connsiteY22" fmla="*/ 624705 h 1768447"/>
              <a:gd name="connsiteX23" fmla="*/ 2856372 w 6633631"/>
              <a:gd name="connsiteY23" fmla="*/ 564250 h 1768447"/>
              <a:gd name="connsiteX24" fmla="*/ 3091221 w 6633631"/>
              <a:gd name="connsiteY24" fmla="*/ 496466 h 1768447"/>
              <a:gd name="connsiteX25" fmla="*/ 3330698 w 6633631"/>
              <a:gd name="connsiteY25" fmla="*/ 432347 h 1768447"/>
              <a:gd name="connsiteX26" fmla="*/ 3569019 w 6633631"/>
              <a:gd name="connsiteY26" fmla="*/ 364564 h 1768447"/>
              <a:gd name="connsiteX27" fmla="*/ 3811966 w 6633631"/>
              <a:gd name="connsiteY27" fmla="*/ 300445 h 1768447"/>
              <a:gd name="connsiteX28" fmla="*/ 4057228 w 6633631"/>
              <a:gd name="connsiteY28" fmla="*/ 239989 h 1768447"/>
              <a:gd name="connsiteX29" fmla="*/ 4304803 w 6633631"/>
              <a:gd name="connsiteY29" fmla="*/ 183198 h 1768447"/>
              <a:gd name="connsiteX30" fmla="*/ 4553535 w 6633631"/>
              <a:gd name="connsiteY30" fmla="*/ 128239 h 1768447"/>
              <a:gd name="connsiteX31" fmla="*/ 4804581 w 6633631"/>
              <a:gd name="connsiteY31" fmla="*/ 82439 h 1768447"/>
              <a:gd name="connsiteX32" fmla="*/ 5060255 w 6633631"/>
              <a:gd name="connsiteY32" fmla="*/ 47632 h 1768447"/>
              <a:gd name="connsiteX33" fmla="*/ 5314771 w 6633631"/>
              <a:gd name="connsiteY33" fmla="*/ 18320 h 1768447"/>
              <a:gd name="connsiteX34" fmla="*/ 5575073 w 6633631"/>
              <a:gd name="connsiteY34" fmla="*/ 3664 h 1768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633631" h="1768447">
                <a:moveTo>
                  <a:pt x="5835374" y="0"/>
                </a:moveTo>
                <a:lnTo>
                  <a:pt x="6099146" y="12824"/>
                </a:lnTo>
                <a:lnTo>
                  <a:pt x="6366389" y="38472"/>
                </a:lnTo>
                <a:lnTo>
                  <a:pt x="6633631" y="80607"/>
                </a:lnTo>
                <a:lnTo>
                  <a:pt x="6633631" y="957939"/>
                </a:lnTo>
                <a:lnTo>
                  <a:pt x="6633631" y="1205442"/>
                </a:lnTo>
                <a:lnTo>
                  <a:pt x="6633631" y="1768447"/>
                </a:lnTo>
                <a:lnTo>
                  <a:pt x="0" y="1768447"/>
                </a:lnTo>
                <a:lnTo>
                  <a:pt x="0" y="1205442"/>
                </a:lnTo>
                <a:lnTo>
                  <a:pt x="0" y="957939"/>
                </a:lnTo>
                <a:lnTo>
                  <a:pt x="0" y="650353"/>
                </a:lnTo>
                <a:lnTo>
                  <a:pt x="207084" y="730960"/>
                </a:lnTo>
                <a:lnTo>
                  <a:pt x="415325" y="787751"/>
                </a:lnTo>
                <a:lnTo>
                  <a:pt x="625880" y="829887"/>
                </a:lnTo>
                <a:lnTo>
                  <a:pt x="838748" y="855534"/>
                </a:lnTo>
                <a:lnTo>
                  <a:pt x="1053931" y="864694"/>
                </a:lnTo>
                <a:lnTo>
                  <a:pt x="1272584" y="862862"/>
                </a:lnTo>
                <a:lnTo>
                  <a:pt x="1491237" y="846374"/>
                </a:lnTo>
                <a:lnTo>
                  <a:pt x="1713360" y="817063"/>
                </a:lnTo>
                <a:lnTo>
                  <a:pt x="1936641" y="782255"/>
                </a:lnTo>
                <a:lnTo>
                  <a:pt x="2163392" y="736456"/>
                </a:lnTo>
                <a:lnTo>
                  <a:pt x="2392457" y="683328"/>
                </a:lnTo>
                <a:lnTo>
                  <a:pt x="2623836" y="624705"/>
                </a:lnTo>
                <a:lnTo>
                  <a:pt x="2856372" y="564250"/>
                </a:lnTo>
                <a:lnTo>
                  <a:pt x="3091221" y="496466"/>
                </a:lnTo>
                <a:lnTo>
                  <a:pt x="3330698" y="432347"/>
                </a:lnTo>
                <a:lnTo>
                  <a:pt x="3569019" y="364564"/>
                </a:lnTo>
                <a:lnTo>
                  <a:pt x="3811966" y="300445"/>
                </a:lnTo>
                <a:lnTo>
                  <a:pt x="4057228" y="239989"/>
                </a:lnTo>
                <a:lnTo>
                  <a:pt x="4304803" y="183198"/>
                </a:lnTo>
                <a:lnTo>
                  <a:pt x="4553535" y="128239"/>
                </a:lnTo>
                <a:lnTo>
                  <a:pt x="4804581" y="82439"/>
                </a:lnTo>
                <a:lnTo>
                  <a:pt x="5060255" y="47632"/>
                </a:lnTo>
                <a:lnTo>
                  <a:pt x="5314771" y="18320"/>
                </a:lnTo>
                <a:lnTo>
                  <a:pt x="5575073" y="3664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3974" y="2924875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0124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6631409" y="3352838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930043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22161361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052" grpId="0"/>
      <p:bldP spid="10" grpId="0" animBg="1"/>
      <p:bldP spid="2053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4821" y="1570361"/>
            <a:ext cx="4011895" cy="245025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821" y="4070824"/>
            <a:ext cx="4011895" cy="24501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3919" y="4383009"/>
            <a:ext cx="2808822" cy="161582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48819" y="1570361"/>
            <a:ext cx="4011895" cy="24502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48819" y="4070847"/>
            <a:ext cx="4011895" cy="2450184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47921" y="1871521"/>
            <a:ext cx="2808822" cy="161582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22818" y="1570361"/>
            <a:ext cx="4011895" cy="245025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2818" y="4070847"/>
            <a:ext cx="4011895" cy="24501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121921" y="4383009"/>
            <a:ext cx="2808822" cy="161582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3174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5" grpId="0"/>
      <p:bldP spid="17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Oval 59"/>
          <p:cNvSpPr/>
          <p:nvPr/>
        </p:nvSpPr>
        <p:spPr>
          <a:xfrm>
            <a:off x="5584212" y="4731685"/>
            <a:ext cx="1110118" cy="1110118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6968761" y="4230437"/>
            <a:ext cx="1110118" cy="111011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508376" y="3807419"/>
            <a:ext cx="1110118" cy="1110118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7275507" y="2943576"/>
            <a:ext cx="1110118" cy="111011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6163757" y="2021989"/>
            <a:ext cx="1110118" cy="111011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4841411" y="2414638"/>
            <a:ext cx="1110118" cy="1110118"/>
          </a:xfrm>
          <a:prstGeom prst="ellipse">
            <a:avLst/>
          </a:prstGeom>
          <a:solidFill>
            <a:schemeClr val="accent1"/>
          </a:solidFill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Hexagon 43"/>
          <p:cNvSpPr/>
          <p:nvPr/>
        </p:nvSpPr>
        <p:spPr>
          <a:xfrm>
            <a:off x="5290358" y="3166049"/>
            <a:ext cx="791332" cy="682183"/>
          </a:xfrm>
          <a:prstGeom prst="hexagon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6" name="Hexagon 45"/>
          <p:cNvSpPr/>
          <p:nvPr/>
        </p:nvSpPr>
        <p:spPr>
          <a:xfrm>
            <a:off x="6784561" y="3166049"/>
            <a:ext cx="791332" cy="682183"/>
          </a:xfrm>
          <a:prstGeom prst="hexagon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Hexagon 46"/>
          <p:cNvSpPr/>
          <p:nvPr/>
        </p:nvSpPr>
        <p:spPr>
          <a:xfrm>
            <a:off x="6043921" y="2772365"/>
            <a:ext cx="791332" cy="682183"/>
          </a:xfrm>
          <a:prstGeom prst="hexagon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8" name="Hexagon 47"/>
          <p:cNvSpPr/>
          <p:nvPr/>
        </p:nvSpPr>
        <p:spPr>
          <a:xfrm>
            <a:off x="5290358" y="3992363"/>
            <a:ext cx="791332" cy="682183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50" name="Hexagon 49"/>
          <p:cNvSpPr/>
          <p:nvPr/>
        </p:nvSpPr>
        <p:spPr>
          <a:xfrm>
            <a:off x="6756534" y="3967601"/>
            <a:ext cx="791332" cy="682183"/>
          </a:xfrm>
          <a:prstGeom prst="hexagon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2" name="Hexagon 51"/>
          <p:cNvSpPr/>
          <p:nvPr/>
        </p:nvSpPr>
        <p:spPr>
          <a:xfrm>
            <a:off x="6043921" y="4416316"/>
            <a:ext cx="791332" cy="682183"/>
          </a:xfrm>
          <a:prstGeom prst="hexagon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3" name="Freeform 62"/>
          <p:cNvSpPr>
            <a:spLocks noEditPoints="1"/>
          </p:cNvSpPr>
          <p:nvPr/>
        </p:nvSpPr>
        <p:spPr bwMode="auto">
          <a:xfrm>
            <a:off x="5225260" y="2681256"/>
            <a:ext cx="321686" cy="469964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Freeform 69"/>
          <p:cNvSpPr>
            <a:spLocks/>
          </p:cNvSpPr>
          <p:nvPr/>
        </p:nvSpPr>
        <p:spPr bwMode="auto">
          <a:xfrm>
            <a:off x="6629338" y="2334149"/>
            <a:ext cx="196692" cy="369464"/>
          </a:xfrm>
          <a:custGeom>
            <a:avLst/>
            <a:gdLst/>
            <a:ahLst/>
            <a:cxnLst>
              <a:cxn ang="0">
                <a:pos x="21" y="57"/>
              </a:cxn>
              <a:cxn ang="0">
                <a:pos x="21" y="63"/>
              </a:cxn>
              <a:cxn ang="0">
                <a:pos x="20" y="64"/>
              </a:cxn>
              <a:cxn ang="0">
                <a:pos x="15" y="64"/>
              </a:cxn>
              <a:cxn ang="0">
                <a:pos x="14" y="63"/>
              </a:cxn>
              <a:cxn ang="0">
                <a:pos x="14" y="57"/>
              </a:cxn>
              <a:cxn ang="0">
                <a:pos x="1" y="50"/>
              </a:cxn>
              <a:cxn ang="0">
                <a:pos x="1" y="49"/>
              </a:cxn>
              <a:cxn ang="0">
                <a:pos x="4" y="44"/>
              </a:cxn>
              <a:cxn ang="0">
                <a:pos x="5" y="43"/>
              </a:cxn>
              <a:cxn ang="0">
                <a:pos x="6" y="44"/>
              </a:cxn>
              <a:cxn ang="0">
                <a:pos x="17" y="49"/>
              </a:cxn>
              <a:cxn ang="0">
                <a:pos x="25" y="43"/>
              </a:cxn>
              <a:cxn ang="0">
                <a:pos x="16" y="36"/>
              </a:cxn>
              <a:cxn ang="0">
                <a:pos x="1" y="21"/>
              </a:cxn>
              <a:cxn ang="0">
                <a:pos x="14" y="8"/>
              </a:cxn>
              <a:cxn ang="0">
                <a:pos x="14" y="1"/>
              </a:cxn>
              <a:cxn ang="0">
                <a:pos x="15" y="0"/>
              </a:cxn>
              <a:cxn ang="0">
                <a:pos x="20" y="0"/>
              </a:cxn>
              <a:cxn ang="0">
                <a:pos x="21" y="1"/>
              </a:cxn>
              <a:cxn ang="0">
                <a:pos x="21" y="7"/>
              </a:cxn>
              <a:cxn ang="0">
                <a:pos x="32" y="12"/>
              </a:cxn>
              <a:cxn ang="0">
                <a:pos x="32" y="14"/>
              </a:cxn>
              <a:cxn ang="0">
                <a:pos x="29" y="19"/>
              </a:cxn>
              <a:cxn ang="0">
                <a:pos x="29" y="19"/>
              </a:cxn>
              <a:cxn ang="0">
                <a:pos x="28" y="19"/>
              </a:cxn>
              <a:cxn ang="0">
                <a:pos x="18" y="15"/>
              </a:cxn>
              <a:cxn ang="0">
                <a:pos x="10" y="21"/>
              </a:cxn>
              <a:cxn ang="0">
                <a:pos x="20" y="28"/>
              </a:cxn>
              <a:cxn ang="0">
                <a:pos x="34" y="42"/>
              </a:cxn>
              <a:cxn ang="0">
                <a:pos x="21" y="57"/>
              </a:cxn>
            </a:cxnLst>
            <a:rect l="0" t="0" r="r" b="b"/>
            <a:pathLst>
              <a:path w="34" h="64">
                <a:moveTo>
                  <a:pt x="21" y="57"/>
                </a:moveTo>
                <a:cubicBezTo>
                  <a:pt x="21" y="63"/>
                  <a:pt x="21" y="63"/>
                  <a:pt x="21" y="63"/>
                </a:cubicBezTo>
                <a:cubicBezTo>
                  <a:pt x="21" y="63"/>
                  <a:pt x="20" y="64"/>
                  <a:pt x="20" y="64"/>
                </a:cubicBezTo>
                <a:cubicBezTo>
                  <a:pt x="15" y="64"/>
                  <a:pt x="15" y="64"/>
                  <a:pt x="15" y="64"/>
                </a:cubicBezTo>
                <a:cubicBezTo>
                  <a:pt x="14" y="64"/>
                  <a:pt x="14" y="63"/>
                  <a:pt x="14" y="63"/>
                </a:cubicBezTo>
                <a:cubicBezTo>
                  <a:pt x="14" y="57"/>
                  <a:pt x="14" y="57"/>
                  <a:pt x="14" y="57"/>
                </a:cubicBezTo>
                <a:cubicBezTo>
                  <a:pt x="5" y="55"/>
                  <a:pt x="1" y="50"/>
                  <a:pt x="1" y="50"/>
                </a:cubicBezTo>
                <a:cubicBezTo>
                  <a:pt x="0" y="50"/>
                  <a:pt x="0" y="49"/>
                  <a:pt x="1" y="49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44"/>
                  <a:pt x="5" y="43"/>
                  <a:pt x="5" y="43"/>
                </a:cubicBezTo>
                <a:cubicBezTo>
                  <a:pt x="5" y="43"/>
                  <a:pt x="6" y="44"/>
                  <a:pt x="6" y="44"/>
                </a:cubicBezTo>
                <a:cubicBezTo>
                  <a:pt x="6" y="44"/>
                  <a:pt x="11" y="49"/>
                  <a:pt x="17" y="49"/>
                </a:cubicBezTo>
                <a:cubicBezTo>
                  <a:pt x="21" y="49"/>
                  <a:pt x="25" y="47"/>
                  <a:pt x="25" y="43"/>
                </a:cubicBezTo>
                <a:cubicBezTo>
                  <a:pt x="25" y="39"/>
                  <a:pt x="20" y="38"/>
                  <a:pt x="16" y="36"/>
                </a:cubicBezTo>
                <a:cubicBezTo>
                  <a:pt x="9" y="33"/>
                  <a:pt x="1" y="30"/>
                  <a:pt x="1" y="21"/>
                </a:cubicBezTo>
                <a:cubicBezTo>
                  <a:pt x="1" y="14"/>
                  <a:pt x="6" y="9"/>
                  <a:pt x="14" y="8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4" y="0"/>
                  <a:pt x="15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1" y="0"/>
                  <a:pt x="21" y="1"/>
                </a:cubicBezTo>
                <a:cubicBezTo>
                  <a:pt x="21" y="7"/>
                  <a:pt x="21" y="7"/>
                  <a:pt x="21" y="7"/>
                </a:cubicBezTo>
                <a:cubicBezTo>
                  <a:pt x="28" y="8"/>
                  <a:pt x="32" y="12"/>
                  <a:pt x="32" y="12"/>
                </a:cubicBezTo>
                <a:cubicBezTo>
                  <a:pt x="33" y="13"/>
                  <a:pt x="33" y="13"/>
                  <a:pt x="32" y="14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3" y="15"/>
                  <a:pt x="18" y="15"/>
                </a:cubicBezTo>
                <a:cubicBezTo>
                  <a:pt x="13" y="15"/>
                  <a:pt x="10" y="18"/>
                  <a:pt x="10" y="21"/>
                </a:cubicBezTo>
                <a:cubicBezTo>
                  <a:pt x="10" y="25"/>
                  <a:pt x="15" y="26"/>
                  <a:pt x="20" y="28"/>
                </a:cubicBezTo>
                <a:cubicBezTo>
                  <a:pt x="26" y="31"/>
                  <a:pt x="34" y="34"/>
                  <a:pt x="34" y="42"/>
                </a:cubicBezTo>
                <a:cubicBezTo>
                  <a:pt x="34" y="50"/>
                  <a:pt x="28" y="55"/>
                  <a:pt x="21" y="5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Freeform 23"/>
          <p:cNvSpPr>
            <a:spLocks noEditPoints="1"/>
          </p:cNvSpPr>
          <p:nvPr/>
        </p:nvSpPr>
        <p:spPr bwMode="auto">
          <a:xfrm>
            <a:off x="7686293" y="3341870"/>
            <a:ext cx="309645" cy="292792"/>
          </a:xfrm>
          <a:custGeom>
            <a:avLst/>
            <a:gdLst/>
            <a:ahLst/>
            <a:cxnLst>
              <a:cxn ang="0">
                <a:pos x="68" y="14"/>
              </a:cxn>
              <a:cxn ang="0">
                <a:pos x="68" y="18"/>
              </a:cxn>
              <a:cxn ang="0">
                <a:pos x="64" y="18"/>
              </a:cxn>
              <a:cxn ang="0">
                <a:pos x="61" y="21"/>
              </a:cxn>
              <a:cxn ang="0">
                <a:pos x="7" y="21"/>
              </a:cxn>
              <a:cxn ang="0">
                <a:pos x="4" y="18"/>
              </a:cxn>
              <a:cxn ang="0">
                <a:pos x="0" y="18"/>
              </a:cxn>
              <a:cxn ang="0">
                <a:pos x="0" y="14"/>
              </a:cxn>
              <a:cxn ang="0">
                <a:pos x="34" y="0"/>
              </a:cxn>
              <a:cxn ang="0">
                <a:pos x="68" y="14"/>
              </a:cxn>
              <a:cxn ang="0">
                <a:pos x="68" y="60"/>
              </a:cxn>
              <a:cxn ang="0">
                <a:pos x="68" y="64"/>
              </a:cxn>
              <a:cxn ang="0">
                <a:pos x="0" y="64"/>
              </a:cxn>
              <a:cxn ang="0">
                <a:pos x="0" y="60"/>
              </a:cxn>
              <a:cxn ang="0">
                <a:pos x="2" y="57"/>
              </a:cxn>
              <a:cxn ang="0">
                <a:pos x="66" y="57"/>
              </a:cxn>
              <a:cxn ang="0">
                <a:pos x="68" y="60"/>
              </a:cxn>
              <a:cxn ang="0">
                <a:pos x="18" y="23"/>
              </a:cxn>
              <a:cxn ang="0">
                <a:pos x="18" y="50"/>
              </a:cxn>
              <a:cxn ang="0">
                <a:pos x="23" y="50"/>
              </a:cxn>
              <a:cxn ang="0">
                <a:pos x="23" y="23"/>
              </a:cxn>
              <a:cxn ang="0">
                <a:pos x="32" y="23"/>
              </a:cxn>
              <a:cxn ang="0">
                <a:pos x="32" y="50"/>
              </a:cxn>
              <a:cxn ang="0">
                <a:pos x="36" y="50"/>
              </a:cxn>
              <a:cxn ang="0">
                <a:pos x="36" y="23"/>
              </a:cxn>
              <a:cxn ang="0">
                <a:pos x="45" y="23"/>
              </a:cxn>
              <a:cxn ang="0">
                <a:pos x="45" y="50"/>
              </a:cxn>
              <a:cxn ang="0">
                <a:pos x="50" y="50"/>
              </a:cxn>
              <a:cxn ang="0">
                <a:pos x="50" y="23"/>
              </a:cxn>
              <a:cxn ang="0">
                <a:pos x="59" y="23"/>
              </a:cxn>
              <a:cxn ang="0">
                <a:pos x="59" y="50"/>
              </a:cxn>
              <a:cxn ang="0">
                <a:pos x="61" y="50"/>
              </a:cxn>
              <a:cxn ang="0">
                <a:pos x="64" y="53"/>
              </a:cxn>
              <a:cxn ang="0">
                <a:pos x="64" y="55"/>
              </a:cxn>
              <a:cxn ang="0">
                <a:pos x="4" y="55"/>
              </a:cxn>
              <a:cxn ang="0">
                <a:pos x="4" y="53"/>
              </a:cxn>
              <a:cxn ang="0">
                <a:pos x="7" y="50"/>
              </a:cxn>
              <a:cxn ang="0">
                <a:pos x="9" y="50"/>
              </a:cxn>
              <a:cxn ang="0">
                <a:pos x="9" y="23"/>
              </a:cxn>
              <a:cxn ang="0">
                <a:pos x="18" y="23"/>
              </a:cxn>
            </a:cxnLst>
            <a:rect l="0" t="0" r="r" b="b"/>
            <a:pathLst>
              <a:path w="68" h="64">
                <a:moveTo>
                  <a:pt x="68" y="14"/>
                </a:moveTo>
                <a:cubicBezTo>
                  <a:pt x="68" y="18"/>
                  <a:pt x="68" y="18"/>
                  <a:pt x="68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20"/>
                  <a:pt x="63" y="21"/>
                  <a:pt x="61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4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4"/>
                  <a:pt x="0" y="14"/>
                  <a:pt x="0" y="14"/>
                </a:cubicBezTo>
                <a:cubicBezTo>
                  <a:pt x="34" y="0"/>
                  <a:pt x="34" y="0"/>
                  <a:pt x="34" y="0"/>
                </a:cubicBezTo>
                <a:lnTo>
                  <a:pt x="68" y="14"/>
                </a:lnTo>
                <a:close/>
                <a:moveTo>
                  <a:pt x="68" y="60"/>
                </a:moveTo>
                <a:cubicBezTo>
                  <a:pt x="68" y="64"/>
                  <a:pt x="68" y="64"/>
                  <a:pt x="68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8"/>
                  <a:pt x="1" y="57"/>
                  <a:pt x="2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7" y="57"/>
                  <a:pt x="68" y="58"/>
                  <a:pt x="68" y="60"/>
                </a:cubicBezTo>
                <a:close/>
                <a:moveTo>
                  <a:pt x="18" y="23"/>
                </a:moveTo>
                <a:cubicBezTo>
                  <a:pt x="18" y="50"/>
                  <a:pt x="18" y="50"/>
                  <a:pt x="18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23"/>
                  <a:pt x="23" y="23"/>
                  <a:pt x="23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50"/>
                  <a:pt x="32" y="50"/>
                  <a:pt x="32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23"/>
                  <a:pt x="36" y="23"/>
                  <a:pt x="36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23"/>
                  <a:pt x="50" y="23"/>
                  <a:pt x="50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50"/>
                  <a:pt x="59" y="50"/>
                  <a:pt x="59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0"/>
                  <a:pt x="64" y="51"/>
                  <a:pt x="64" y="53"/>
                </a:cubicBezTo>
                <a:cubicBezTo>
                  <a:pt x="64" y="55"/>
                  <a:pt x="64" y="55"/>
                  <a:pt x="6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1"/>
                  <a:pt x="5" y="50"/>
                  <a:pt x="7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23"/>
                  <a:pt x="9" y="23"/>
                  <a:pt x="9" y="23"/>
                </a:cubicBezTo>
                <a:lnTo>
                  <a:pt x="18" y="2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Freeform 57"/>
          <p:cNvSpPr>
            <a:spLocks noEditPoints="1"/>
          </p:cNvSpPr>
          <p:nvPr/>
        </p:nvSpPr>
        <p:spPr bwMode="auto">
          <a:xfrm>
            <a:off x="7378801" y="4719468"/>
            <a:ext cx="290038" cy="257127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57"/>
              </a:cxn>
              <a:cxn ang="0">
                <a:pos x="6" y="58"/>
              </a:cxn>
              <a:cxn ang="0">
                <a:pos x="4" y="58"/>
              </a:cxn>
              <a:cxn ang="0">
                <a:pos x="2" y="57"/>
              </a:cxn>
              <a:cxn ang="0">
                <a:pos x="2" y="9"/>
              </a:cxn>
              <a:cxn ang="0">
                <a:pos x="0" y="4"/>
              </a:cxn>
              <a:cxn ang="0">
                <a:pos x="5" y="0"/>
              </a:cxn>
              <a:cxn ang="0">
                <a:pos x="10" y="4"/>
              </a:cxn>
              <a:cxn ang="0">
                <a:pos x="7" y="9"/>
              </a:cxn>
              <a:cxn ang="0">
                <a:pos x="65" y="36"/>
              </a:cxn>
              <a:cxn ang="0">
                <a:pos x="63" y="38"/>
              </a:cxn>
              <a:cxn ang="0">
                <a:pos x="49" y="43"/>
              </a:cxn>
              <a:cxn ang="0">
                <a:pos x="31" y="37"/>
              </a:cxn>
              <a:cxn ang="0">
                <a:pos x="13" y="43"/>
              </a:cxn>
              <a:cxn ang="0">
                <a:pos x="12" y="43"/>
              </a:cxn>
              <a:cxn ang="0">
                <a:pos x="10" y="41"/>
              </a:cxn>
              <a:cxn ang="0">
                <a:pos x="10" y="13"/>
              </a:cxn>
              <a:cxn ang="0">
                <a:pos x="11" y="11"/>
              </a:cxn>
              <a:cxn ang="0">
                <a:pos x="14" y="9"/>
              </a:cxn>
              <a:cxn ang="0">
                <a:pos x="30" y="4"/>
              </a:cxn>
              <a:cxn ang="0">
                <a:pos x="46" y="9"/>
              </a:cxn>
              <a:cxn ang="0">
                <a:pos x="49" y="10"/>
              </a:cxn>
              <a:cxn ang="0">
                <a:pos x="63" y="4"/>
              </a:cxn>
              <a:cxn ang="0">
                <a:pos x="65" y="7"/>
              </a:cxn>
              <a:cxn ang="0">
                <a:pos x="65" y="36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Freeform 83"/>
          <p:cNvSpPr>
            <a:spLocks noEditPoints="1"/>
          </p:cNvSpPr>
          <p:nvPr/>
        </p:nvSpPr>
        <p:spPr bwMode="auto">
          <a:xfrm>
            <a:off x="5985710" y="5158790"/>
            <a:ext cx="286388" cy="429578"/>
          </a:xfrm>
          <a:custGeom>
            <a:avLst/>
            <a:gdLst/>
            <a:ahLst/>
            <a:cxnLst>
              <a:cxn ang="0">
                <a:pos x="38" y="26"/>
              </a:cxn>
              <a:cxn ang="0">
                <a:pos x="24" y="55"/>
              </a:cxn>
              <a:cxn ang="0">
                <a:pos x="20" y="58"/>
              </a:cxn>
              <a:cxn ang="0">
                <a:pos x="16" y="55"/>
              </a:cxn>
              <a:cxn ang="0">
                <a:pos x="2" y="26"/>
              </a:cxn>
              <a:cxn ang="0">
                <a:pos x="0" y="19"/>
              </a:cxn>
              <a:cxn ang="0">
                <a:pos x="20" y="0"/>
              </a:cxn>
              <a:cxn ang="0">
                <a:pos x="39" y="19"/>
              </a:cxn>
              <a:cxn ang="0">
                <a:pos x="38" y="26"/>
              </a:cxn>
              <a:cxn ang="0">
                <a:pos x="20" y="9"/>
              </a:cxn>
              <a:cxn ang="0">
                <a:pos x="10" y="19"/>
              </a:cxn>
              <a:cxn ang="0">
                <a:pos x="20" y="29"/>
              </a:cxn>
              <a:cxn ang="0">
                <a:pos x="30" y="19"/>
              </a:cxn>
              <a:cxn ang="0">
                <a:pos x="20" y="9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Freeform 40"/>
          <p:cNvSpPr>
            <a:spLocks noEditPoints="1"/>
          </p:cNvSpPr>
          <p:nvPr/>
        </p:nvSpPr>
        <p:spPr bwMode="auto">
          <a:xfrm>
            <a:off x="4819775" y="4158954"/>
            <a:ext cx="405485" cy="408468"/>
          </a:xfrm>
          <a:custGeom>
            <a:avLst/>
            <a:gdLst/>
            <a:ahLst/>
            <a:cxnLst>
              <a:cxn ang="0">
                <a:pos x="63" y="43"/>
              </a:cxn>
              <a:cxn ang="0">
                <a:pos x="60" y="48"/>
              </a:cxn>
              <a:cxn ang="0">
                <a:pos x="34" y="62"/>
              </a:cxn>
              <a:cxn ang="0">
                <a:pos x="31" y="63"/>
              </a:cxn>
              <a:cxn ang="0">
                <a:pos x="29" y="62"/>
              </a:cxn>
              <a:cxn ang="0">
                <a:pos x="2" y="48"/>
              </a:cxn>
              <a:cxn ang="0">
                <a:pos x="0" y="43"/>
              </a:cxn>
              <a:cxn ang="0">
                <a:pos x="0" y="14"/>
              </a:cxn>
              <a:cxn ang="0">
                <a:pos x="3" y="10"/>
              </a:cxn>
              <a:cxn ang="0">
                <a:pos x="30" y="0"/>
              </a:cxn>
              <a:cxn ang="0">
                <a:pos x="31" y="0"/>
              </a:cxn>
              <a:cxn ang="0">
                <a:pos x="33" y="0"/>
              </a:cxn>
              <a:cxn ang="0">
                <a:pos x="60" y="10"/>
              </a:cxn>
              <a:cxn ang="0">
                <a:pos x="63" y="14"/>
              </a:cxn>
              <a:cxn ang="0">
                <a:pos x="63" y="43"/>
              </a:cxn>
              <a:cxn ang="0">
                <a:pos x="58" y="14"/>
              </a:cxn>
              <a:cxn ang="0">
                <a:pos x="31" y="4"/>
              </a:cxn>
              <a:cxn ang="0">
                <a:pos x="5" y="14"/>
              </a:cxn>
              <a:cxn ang="0">
                <a:pos x="31" y="24"/>
              </a:cxn>
              <a:cxn ang="0">
                <a:pos x="58" y="14"/>
              </a:cxn>
              <a:cxn ang="0">
                <a:pos x="58" y="43"/>
              </a:cxn>
              <a:cxn ang="0">
                <a:pos x="58" y="19"/>
              </a:cxn>
              <a:cxn ang="0">
                <a:pos x="34" y="28"/>
              </a:cxn>
              <a:cxn ang="0">
                <a:pos x="34" y="57"/>
              </a:cxn>
              <a:cxn ang="0">
                <a:pos x="58" y="43"/>
              </a:cxn>
            </a:cxnLst>
            <a:rect l="0" t="0" r="r" b="b"/>
            <a:pathLst>
              <a:path w="63" h="63">
                <a:moveTo>
                  <a:pt x="63" y="43"/>
                </a:moveTo>
                <a:cubicBezTo>
                  <a:pt x="63" y="45"/>
                  <a:pt x="62" y="47"/>
                  <a:pt x="60" y="48"/>
                </a:cubicBezTo>
                <a:cubicBezTo>
                  <a:pt x="34" y="62"/>
                  <a:pt x="34" y="62"/>
                  <a:pt x="34" y="62"/>
                </a:cubicBezTo>
                <a:cubicBezTo>
                  <a:pt x="33" y="63"/>
                  <a:pt x="32" y="63"/>
                  <a:pt x="31" y="63"/>
                </a:cubicBezTo>
                <a:cubicBezTo>
                  <a:pt x="31" y="63"/>
                  <a:pt x="30" y="63"/>
                  <a:pt x="29" y="62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47"/>
                  <a:pt x="0" y="45"/>
                  <a:pt x="0" y="4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2"/>
                  <a:pt x="1" y="10"/>
                  <a:pt x="3" y="1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1" y="0"/>
                  <a:pt x="31" y="0"/>
                </a:cubicBezTo>
                <a:cubicBezTo>
                  <a:pt x="32" y="0"/>
                  <a:pt x="32" y="0"/>
                  <a:pt x="33" y="0"/>
                </a:cubicBezTo>
                <a:cubicBezTo>
                  <a:pt x="60" y="10"/>
                  <a:pt x="60" y="10"/>
                  <a:pt x="60" y="10"/>
                </a:cubicBezTo>
                <a:cubicBezTo>
                  <a:pt x="62" y="10"/>
                  <a:pt x="63" y="12"/>
                  <a:pt x="63" y="14"/>
                </a:cubicBezTo>
                <a:lnTo>
                  <a:pt x="63" y="43"/>
                </a:lnTo>
                <a:close/>
                <a:moveTo>
                  <a:pt x="58" y="14"/>
                </a:moveTo>
                <a:cubicBezTo>
                  <a:pt x="31" y="4"/>
                  <a:pt x="31" y="4"/>
                  <a:pt x="31" y="4"/>
                </a:cubicBezTo>
                <a:cubicBezTo>
                  <a:pt x="5" y="14"/>
                  <a:pt x="5" y="14"/>
                  <a:pt x="5" y="14"/>
                </a:cubicBezTo>
                <a:cubicBezTo>
                  <a:pt x="31" y="24"/>
                  <a:pt x="31" y="24"/>
                  <a:pt x="31" y="24"/>
                </a:cubicBezTo>
                <a:lnTo>
                  <a:pt x="58" y="14"/>
                </a:lnTo>
                <a:close/>
                <a:moveTo>
                  <a:pt x="58" y="43"/>
                </a:moveTo>
                <a:cubicBezTo>
                  <a:pt x="58" y="19"/>
                  <a:pt x="58" y="19"/>
                  <a:pt x="58" y="19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57"/>
                  <a:pt x="34" y="57"/>
                  <a:pt x="34" y="57"/>
                </a:cubicBezTo>
                <a:lnTo>
                  <a:pt x="58" y="4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22"/>
          <p:cNvGrpSpPr/>
          <p:nvPr/>
        </p:nvGrpSpPr>
        <p:grpSpPr>
          <a:xfrm>
            <a:off x="1892871" y="3993548"/>
            <a:ext cx="2418755" cy="731755"/>
            <a:chOff x="844734" y="1912933"/>
            <a:chExt cx="2287091" cy="672299"/>
          </a:xfrm>
        </p:grpSpPr>
        <p:sp>
          <p:nvSpPr>
            <p:cNvPr id="71" name="Footer Text"/>
            <p:cNvSpPr txBox="1"/>
            <p:nvPr/>
          </p:nvSpPr>
          <p:spPr>
            <a:xfrm>
              <a:off x="844734" y="2190533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5"/>
          <p:cNvGrpSpPr/>
          <p:nvPr/>
        </p:nvGrpSpPr>
        <p:grpSpPr>
          <a:xfrm>
            <a:off x="2932004" y="5010336"/>
            <a:ext cx="2418755" cy="849463"/>
            <a:chOff x="844734" y="1912933"/>
            <a:chExt cx="2287091" cy="780443"/>
          </a:xfrm>
        </p:grpSpPr>
        <p:sp>
          <p:nvSpPr>
            <p:cNvPr id="74" name="Footer Text"/>
            <p:cNvSpPr txBox="1"/>
            <p:nvPr/>
          </p:nvSpPr>
          <p:spPr>
            <a:xfrm>
              <a:off x="844734" y="2150459"/>
              <a:ext cx="2287091" cy="54291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2"/>
          <p:cNvGrpSpPr/>
          <p:nvPr/>
        </p:nvGrpSpPr>
        <p:grpSpPr>
          <a:xfrm>
            <a:off x="7697736" y="2070324"/>
            <a:ext cx="2437956" cy="727167"/>
            <a:chOff x="844734" y="1912933"/>
            <a:chExt cx="2287091" cy="668084"/>
          </a:xfrm>
        </p:grpSpPr>
        <p:sp>
          <p:nvSpPr>
            <p:cNvPr id="81" name="Footer Text"/>
            <p:cNvSpPr txBox="1"/>
            <p:nvPr/>
          </p:nvSpPr>
          <p:spPr>
            <a:xfrm>
              <a:off x="844734" y="2186318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35"/>
          <p:cNvGrpSpPr/>
          <p:nvPr/>
        </p:nvGrpSpPr>
        <p:grpSpPr>
          <a:xfrm>
            <a:off x="8772766" y="3065592"/>
            <a:ext cx="2437956" cy="725939"/>
            <a:chOff x="844734" y="1912933"/>
            <a:chExt cx="2287091" cy="666956"/>
          </a:xfrm>
        </p:grpSpPr>
        <p:sp>
          <p:nvSpPr>
            <p:cNvPr id="86" name="Footer Text"/>
            <p:cNvSpPr txBox="1"/>
            <p:nvPr/>
          </p:nvSpPr>
          <p:spPr>
            <a:xfrm>
              <a:off x="844734" y="2185190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2"/>
          <p:cNvGrpSpPr/>
          <p:nvPr/>
        </p:nvGrpSpPr>
        <p:grpSpPr>
          <a:xfrm>
            <a:off x="2235445" y="2584644"/>
            <a:ext cx="2418755" cy="708575"/>
            <a:chOff x="844734" y="1912933"/>
            <a:chExt cx="2287091" cy="651003"/>
          </a:xfrm>
        </p:grpSpPr>
        <p:sp>
          <p:nvSpPr>
            <p:cNvPr id="89" name="Footer Text"/>
            <p:cNvSpPr txBox="1"/>
            <p:nvPr/>
          </p:nvSpPr>
          <p:spPr>
            <a:xfrm>
              <a:off x="844734" y="2169237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35"/>
          <p:cNvGrpSpPr/>
          <p:nvPr/>
        </p:nvGrpSpPr>
        <p:grpSpPr>
          <a:xfrm>
            <a:off x="8495595" y="4428515"/>
            <a:ext cx="2437956" cy="675637"/>
            <a:chOff x="844734" y="1912933"/>
            <a:chExt cx="2287091" cy="620741"/>
          </a:xfrm>
        </p:grpSpPr>
        <p:sp>
          <p:nvSpPr>
            <p:cNvPr id="92" name="Footer Text"/>
            <p:cNvSpPr txBox="1"/>
            <p:nvPr/>
          </p:nvSpPr>
          <p:spPr>
            <a:xfrm>
              <a:off x="844734" y="2138975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8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290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5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000"/>
                            </p:stCondLst>
                            <p:childTnLst>
                              <p:par>
                                <p:cTn id="10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58" grpId="0" animBg="1"/>
      <p:bldP spid="59" grpId="0" animBg="1"/>
      <p:bldP spid="55" grpId="0" animBg="1"/>
      <p:bldP spid="54" grpId="0" animBg="1"/>
      <p:bldP spid="45" grpId="0" animBg="1"/>
      <p:bldP spid="44" grpId="0" animBg="1"/>
      <p:bldP spid="46" grpId="0" animBg="1"/>
      <p:bldP spid="47" grpId="0" animBg="1"/>
      <p:bldP spid="48" grpId="0" animBg="1"/>
      <p:bldP spid="50" grpId="0" animBg="1"/>
      <p:bldP spid="52" grpId="0" animBg="1"/>
      <p:bldP spid="63" grpId="0" animBg="1"/>
      <p:bldP spid="64" grpId="0" animBg="1"/>
      <p:bldP spid="66" grpId="0" animBg="1"/>
      <p:bldP spid="67" grpId="0" animBg="1"/>
      <p:bldP spid="68" grpId="0" animBg="1"/>
      <p:bldP spid="6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9"/>
          <p:cNvGrpSpPr/>
          <p:nvPr/>
        </p:nvGrpSpPr>
        <p:grpSpPr>
          <a:xfrm>
            <a:off x="5918077" y="3688333"/>
            <a:ext cx="1008934" cy="1011625"/>
            <a:chOff x="4004877" y="2411833"/>
            <a:chExt cx="1139957" cy="1143000"/>
          </a:xfrm>
        </p:grpSpPr>
        <p:sp>
          <p:nvSpPr>
            <p:cNvPr id="14" name="Oval 13"/>
            <p:cNvSpPr/>
            <p:nvPr/>
          </p:nvSpPr>
          <p:spPr bwMode="auto">
            <a:xfrm>
              <a:off x="4004877" y="2411833"/>
              <a:ext cx="1139957" cy="1143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39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152"/>
            <p:cNvSpPr>
              <a:spLocks noEditPoints="1"/>
            </p:cNvSpPr>
            <p:nvPr/>
          </p:nvSpPr>
          <p:spPr bwMode="auto">
            <a:xfrm>
              <a:off x="4383793" y="2806766"/>
              <a:ext cx="382124" cy="353134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Down Arrow 15"/>
          <p:cNvSpPr/>
          <p:nvPr/>
        </p:nvSpPr>
        <p:spPr bwMode="auto">
          <a:xfrm rot="14548862">
            <a:off x="6998647" y="3599864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Down Arrow 19"/>
          <p:cNvSpPr/>
          <p:nvPr/>
        </p:nvSpPr>
        <p:spPr bwMode="auto">
          <a:xfrm rot="14548862" flipH="1" flipV="1">
            <a:off x="5591623" y="4293881"/>
            <a:ext cx="262123" cy="48494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Down Arrow 44"/>
          <p:cNvSpPr/>
          <p:nvPr/>
        </p:nvSpPr>
        <p:spPr bwMode="auto">
          <a:xfrm rot="10800000">
            <a:off x="6297543" y="3194255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Down Arrow 47"/>
          <p:cNvSpPr/>
          <p:nvPr/>
        </p:nvSpPr>
        <p:spPr bwMode="auto">
          <a:xfrm rot="7051138" flipH="1">
            <a:off x="5598927" y="3599305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Down Arrow 55"/>
          <p:cNvSpPr/>
          <p:nvPr/>
        </p:nvSpPr>
        <p:spPr bwMode="auto">
          <a:xfrm rot="10800000" flipV="1">
            <a:off x="6297545" y="4725803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Down Arrow 56"/>
          <p:cNvSpPr/>
          <p:nvPr/>
        </p:nvSpPr>
        <p:spPr bwMode="auto">
          <a:xfrm rot="7051138" flipV="1">
            <a:off x="6991342" y="4308598"/>
            <a:ext cx="262123" cy="48494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Group 84"/>
          <p:cNvGrpSpPr/>
          <p:nvPr/>
        </p:nvGrpSpPr>
        <p:grpSpPr>
          <a:xfrm>
            <a:off x="5904272" y="2130695"/>
            <a:ext cx="1062673" cy="1063559"/>
            <a:chOff x="3307763" y="1427226"/>
            <a:chExt cx="648499" cy="649042"/>
          </a:xfrm>
        </p:grpSpPr>
        <p:sp>
          <p:nvSpPr>
            <p:cNvPr id="77" name="Oval 76"/>
            <p:cNvSpPr>
              <a:spLocks noChangeAspect="1"/>
            </p:cNvSpPr>
            <p:nvPr/>
          </p:nvSpPr>
          <p:spPr>
            <a:xfrm>
              <a:off x="3307763" y="1427226"/>
              <a:ext cx="648499" cy="649042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8" name="Freeform 77"/>
            <p:cNvSpPr>
              <a:spLocks noEditPoints="1"/>
            </p:cNvSpPr>
            <p:nvPr/>
          </p:nvSpPr>
          <p:spPr bwMode="auto">
            <a:xfrm>
              <a:off x="3483875" y="1534824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88"/>
          <p:cNvGrpSpPr/>
          <p:nvPr/>
        </p:nvGrpSpPr>
        <p:grpSpPr>
          <a:xfrm>
            <a:off x="7281992" y="4371976"/>
            <a:ext cx="1062673" cy="1063559"/>
            <a:chOff x="3365370" y="3682819"/>
            <a:chExt cx="648499" cy="649042"/>
          </a:xfrm>
        </p:grpSpPr>
        <p:sp>
          <p:nvSpPr>
            <p:cNvPr id="65" name="Oval 64"/>
            <p:cNvSpPr>
              <a:spLocks noChangeAspect="1"/>
            </p:cNvSpPr>
            <p:nvPr/>
          </p:nvSpPr>
          <p:spPr>
            <a:xfrm>
              <a:off x="3365370" y="3682819"/>
              <a:ext cx="648499" cy="649042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9" name="Freeform 83"/>
            <p:cNvSpPr>
              <a:spLocks noEditPoints="1"/>
            </p:cNvSpPr>
            <p:nvPr/>
          </p:nvSpPr>
          <p:spPr bwMode="auto">
            <a:xfrm>
              <a:off x="3590360" y="3858452"/>
              <a:ext cx="198518" cy="29777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87"/>
          <p:cNvGrpSpPr/>
          <p:nvPr/>
        </p:nvGrpSpPr>
        <p:grpSpPr>
          <a:xfrm>
            <a:off x="4506526" y="2976898"/>
            <a:ext cx="1062673" cy="1063559"/>
            <a:chOff x="5187738" y="3682819"/>
            <a:chExt cx="648499" cy="649042"/>
          </a:xfrm>
        </p:grpSpPr>
        <p:sp>
          <p:nvSpPr>
            <p:cNvPr id="74" name="Oval 73"/>
            <p:cNvSpPr>
              <a:spLocks noChangeAspect="1"/>
            </p:cNvSpPr>
            <p:nvPr/>
          </p:nvSpPr>
          <p:spPr>
            <a:xfrm>
              <a:off x="5187738" y="3682819"/>
              <a:ext cx="648499" cy="649042"/>
            </a:xfrm>
            <a:prstGeom prst="ellipse">
              <a:avLst/>
            </a:prstGeom>
            <a:solidFill>
              <a:schemeClr val="accent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Freeform 137"/>
            <p:cNvSpPr>
              <a:spLocks noEditPoints="1"/>
            </p:cNvSpPr>
            <p:nvPr/>
          </p:nvSpPr>
          <p:spPr bwMode="auto">
            <a:xfrm>
              <a:off x="5347164" y="3838560"/>
              <a:ext cx="329647" cy="337558"/>
            </a:xfrm>
            <a:custGeom>
              <a:avLst/>
              <a:gdLst/>
              <a:ahLst/>
              <a:cxnLst>
                <a:cxn ang="0">
                  <a:pos x="46" y="30"/>
                </a:cxn>
                <a:cxn ang="0">
                  <a:pos x="39" y="36"/>
                </a:cxn>
                <a:cxn ang="0">
                  <a:pos x="39" y="50"/>
                </a:cxn>
                <a:cxn ang="0">
                  <a:pos x="38" y="50"/>
                </a:cxn>
                <a:cxn ang="0">
                  <a:pos x="24" y="58"/>
                </a:cxn>
                <a:cxn ang="0">
                  <a:pos x="24" y="59"/>
                </a:cxn>
                <a:cxn ang="0">
                  <a:pos x="23" y="58"/>
                </a:cxn>
                <a:cxn ang="0">
                  <a:pos x="21" y="56"/>
                </a:cxn>
                <a:cxn ang="0">
                  <a:pos x="21" y="55"/>
                </a:cxn>
                <a:cxn ang="0">
                  <a:pos x="24" y="45"/>
                </a:cxn>
                <a:cxn ang="0">
                  <a:pos x="14" y="35"/>
                </a:cxn>
                <a:cxn ang="0">
                  <a:pos x="4" y="38"/>
                </a:cxn>
                <a:cxn ang="0">
                  <a:pos x="3" y="38"/>
                </a:cxn>
                <a:cxn ang="0">
                  <a:pos x="3" y="38"/>
                </a:cxn>
                <a:cxn ang="0">
                  <a:pos x="0" y="35"/>
                </a:cxn>
                <a:cxn ang="0">
                  <a:pos x="0" y="34"/>
                </a:cxn>
                <a:cxn ang="0">
                  <a:pos x="8" y="20"/>
                </a:cxn>
                <a:cxn ang="0">
                  <a:pos x="9" y="20"/>
                </a:cxn>
                <a:cxn ang="0">
                  <a:pos x="23" y="19"/>
                </a:cxn>
                <a:cxn ang="0">
                  <a:pos x="29" y="12"/>
                </a:cxn>
                <a:cxn ang="0">
                  <a:pos x="57" y="0"/>
                </a:cxn>
                <a:cxn ang="0">
                  <a:pos x="58" y="1"/>
                </a:cxn>
                <a:cxn ang="0">
                  <a:pos x="46" y="30"/>
                </a:cxn>
                <a:cxn ang="0">
                  <a:pos x="47" y="8"/>
                </a:cxn>
                <a:cxn ang="0">
                  <a:pos x="43" y="12"/>
                </a:cxn>
                <a:cxn ang="0">
                  <a:pos x="47" y="15"/>
                </a:cxn>
                <a:cxn ang="0">
                  <a:pos x="50" y="12"/>
                </a:cxn>
                <a:cxn ang="0">
                  <a:pos x="47" y="8"/>
                </a:cxn>
              </a:cxnLst>
              <a:rect l="0" t="0" r="r" b="b"/>
              <a:pathLst>
                <a:path w="58" h="59">
                  <a:moveTo>
                    <a:pt x="46" y="30"/>
                  </a:moveTo>
                  <a:cubicBezTo>
                    <a:pt x="44" y="32"/>
                    <a:pt x="42" y="34"/>
                    <a:pt x="39" y="36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39" y="50"/>
                    <a:pt x="39" y="50"/>
                    <a:pt x="38" y="50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58"/>
                    <a:pt x="23" y="58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0" y="55"/>
                    <a:pt x="21" y="5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4"/>
                    <a:pt x="0" y="3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9" y="20"/>
                    <a:pt x="9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5" y="17"/>
                    <a:pt x="27" y="14"/>
                    <a:pt x="29" y="12"/>
                  </a:cubicBezTo>
                  <a:cubicBezTo>
                    <a:pt x="38" y="3"/>
                    <a:pt x="45" y="0"/>
                    <a:pt x="57" y="0"/>
                  </a:cubicBezTo>
                  <a:cubicBezTo>
                    <a:pt x="58" y="0"/>
                    <a:pt x="58" y="1"/>
                    <a:pt x="58" y="1"/>
                  </a:cubicBezTo>
                  <a:cubicBezTo>
                    <a:pt x="58" y="13"/>
                    <a:pt x="55" y="21"/>
                    <a:pt x="46" y="30"/>
                  </a:cubicBezTo>
                  <a:close/>
                  <a:moveTo>
                    <a:pt x="47" y="8"/>
                  </a:moveTo>
                  <a:cubicBezTo>
                    <a:pt x="45" y="8"/>
                    <a:pt x="43" y="10"/>
                    <a:pt x="43" y="12"/>
                  </a:cubicBezTo>
                  <a:cubicBezTo>
                    <a:pt x="43" y="14"/>
                    <a:pt x="45" y="15"/>
                    <a:pt x="47" y="15"/>
                  </a:cubicBezTo>
                  <a:cubicBezTo>
                    <a:pt x="49" y="15"/>
                    <a:pt x="50" y="14"/>
                    <a:pt x="50" y="12"/>
                  </a:cubicBezTo>
                  <a:cubicBezTo>
                    <a:pt x="50" y="10"/>
                    <a:pt x="49" y="8"/>
                    <a:pt x="47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85"/>
          <p:cNvGrpSpPr/>
          <p:nvPr/>
        </p:nvGrpSpPr>
        <p:grpSpPr>
          <a:xfrm>
            <a:off x="5898873" y="5190534"/>
            <a:ext cx="1062673" cy="1063559"/>
            <a:chOff x="5187738" y="1415796"/>
            <a:chExt cx="648499" cy="649042"/>
          </a:xfrm>
        </p:grpSpPr>
        <p:sp>
          <p:nvSpPr>
            <p:cNvPr id="68" name="Oval 67"/>
            <p:cNvSpPr>
              <a:spLocks noChangeAspect="1"/>
            </p:cNvSpPr>
            <p:nvPr/>
          </p:nvSpPr>
          <p:spPr>
            <a:xfrm>
              <a:off x="5187738" y="1415796"/>
              <a:ext cx="648499" cy="649042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Freeform 53"/>
            <p:cNvSpPr>
              <a:spLocks/>
            </p:cNvSpPr>
            <p:nvPr/>
          </p:nvSpPr>
          <p:spPr bwMode="auto">
            <a:xfrm>
              <a:off x="5336668" y="1592431"/>
              <a:ext cx="350639" cy="259998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6"/>
          <p:cNvGrpSpPr/>
          <p:nvPr/>
        </p:nvGrpSpPr>
        <p:grpSpPr>
          <a:xfrm>
            <a:off x="4493298" y="4371976"/>
            <a:ext cx="1062673" cy="1063559"/>
            <a:chOff x="5648594" y="2472338"/>
            <a:chExt cx="648499" cy="649042"/>
          </a:xfrm>
        </p:grpSpPr>
        <p:sp>
          <p:nvSpPr>
            <p:cNvPr id="71" name="Oval 70"/>
            <p:cNvSpPr>
              <a:spLocks noChangeAspect="1"/>
            </p:cNvSpPr>
            <p:nvPr/>
          </p:nvSpPr>
          <p:spPr>
            <a:xfrm>
              <a:off x="5648594" y="2472338"/>
              <a:ext cx="648499" cy="649042"/>
            </a:xfrm>
            <a:prstGeom prst="ellipse">
              <a:avLst/>
            </a:prstGeom>
            <a:solidFill>
              <a:schemeClr val="accent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57"/>
            <p:cNvSpPr>
              <a:spLocks noEditPoints="1"/>
            </p:cNvSpPr>
            <p:nvPr/>
          </p:nvSpPr>
          <p:spPr bwMode="auto">
            <a:xfrm>
              <a:off x="5827267" y="2667801"/>
              <a:ext cx="291152" cy="258114"/>
            </a:xfrm>
            <a:custGeom>
              <a:avLst/>
              <a:gdLst/>
              <a:ahLst/>
              <a:cxnLst>
                <a:cxn ang="0">
                  <a:pos x="7" y="9"/>
                </a:cxn>
                <a:cxn ang="0">
                  <a:pos x="7" y="57"/>
                </a:cxn>
                <a:cxn ang="0">
                  <a:pos x="6" y="58"/>
                </a:cxn>
                <a:cxn ang="0">
                  <a:pos x="4" y="58"/>
                </a:cxn>
                <a:cxn ang="0">
                  <a:pos x="2" y="57"/>
                </a:cxn>
                <a:cxn ang="0">
                  <a:pos x="2" y="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0" y="4"/>
                </a:cxn>
                <a:cxn ang="0">
                  <a:pos x="7" y="9"/>
                </a:cxn>
                <a:cxn ang="0">
                  <a:pos x="65" y="36"/>
                </a:cxn>
                <a:cxn ang="0">
                  <a:pos x="63" y="38"/>
                </a:cxn>
                <a:cxn ang="0">
                  <a:pos x="49" y="43"/>
                </a:cxn>
                <a:cxn ang="0">
                  <a:pos x="31" y="37"/>
                </a:cxn>
                <a:cxn ang="0">
                  <a:pos x="13" y="43"/>
                </a:cxn>
                <a:cxn ang="0">
                  <a:pos x="12" y="43"/>
                </a:cxn>
                <a:cxn ang="0">
                  <a:pos x="10" y="41"/>
                </a:cxn>
                <a:cxn ang="0">
                  <a:pos x="10" y="13"/>
                </a:cxn>
                <a:cxn ang="0">
                  <a:pos x="11" y="11"/>
                </a:cxn>
                <a:cxn ang="0">
                  <a:pos x="14" y="9"/>
                </a:cxn>
                <a:cxn ang="0">
                  <a:pos x="30" y="4"/>
                </a:cxn>
                <a:cxn ang="0">
                  <a:pos x="46" y="9"/>
                </a:cxn>
                <a:cxn ang="0">
                  <a:pos x="49" y="10"/>
                </a:cxn>
                <a:cxn ang="0">
                  <a:pos x="63" y="4"/>
                </a:cxn>
                <a:cxn ang="0">
                  <a:pos x="65" y="7"/>
                </a:cxn>
                <a:cxn ang="0">
                  <a:pos x="65" y="36"/>
                </a:cxn>
              </a:cxnLst>
              <a:rect l="0" t="0" r="r" b="b"/>
              <a:pathLst>
                <a:path w="65" h="58">
                  <a:moveTo>
                    <a:pt x="7" y="9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7" y="57"/>
                    <a:pt x="7" y="58"/>
                    <a:pt x="6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8"/>
                    <a:pt x="2" y="57"/>
                    <a:pt x="2" y="5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4"/>
                  </a:cubicBezTo>
                  <a:cubicBezTo>
                    <a:pt x="10" y="6"/>
                    <a:pt x="9" y="8"/>
                    <a:pt x="7" y="9"/>
                  </a:cubicBezTo>
                  <a:close/>
                  <a:moveTo>
                    <a:pt x="65" y="36"/>
                  </a:moveTo>
                  <a:cubicBezTo>
                    <a:pt x="65" y="37"/>
                    <a:pt x="65" y="38"/>
                    <a:pt x="63" y="38"/>
                  </a:cubicBezTo>
                  <a:cubicBezTo>
                    <a:pt x="59" y="41"/>
                    <a:pt x="54" y="43"/>
                    <a:pt x="49" y="43"/>
                  </a:cubicBezTo>
                  <a:cubicBezTo>
                    <a:pt x="43" y="43"/>
                    <a:pt x="39" y="37"/>
                    <a:pt x="31" y="37"/>
                  </a:cubicBezTo>
                  <a:cubicBezTo>
                    <a:pt x="25" y="37"/>
                    <a:pt x="19" y="40"/>
                    <a:pt x="13" y="43"/>
                  </a:cubicBezTo>
                  <a:cubicBezTo>
                    <a:pt x="13" y="43"/>
                    <a:pt x="12" y="43"/>
                    <a:pt x="12" y="43"/>
                  </a:cubicBezTo>
                  <a:cubicBezTo>
                    <a:pt x="11" y="43"/>
                    <a:pt x="10" y="42"/>
                    <a:pt x="10" y="41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2" y="10"/>
                    <a:pt x="13" y="9"/>
                    <a:pt x="14" y="9"/>
                  </a:cubicBezTo>
                  <a:cubicBezTo>
                    <a:pt x="19" y="7"/>
                    <a:pt x="24" y="4"/>
                    <a:pt x="30" y="4"/>
                  </a:cubicBezTo>
                  <a:cubicBezTo>
                    <a:pt x="36" y="4"/>
                    <a:pt x="40" y="6"/>
                    <a:pt x="46" y="9"/>
                  </a:cubicBezTo>
                  <a:cubicBezTo>
                    <a:pt x="47" y="9"/>
                    <a:pt x="48" y="10"/>
                    <a:pt x="49" y="10"/>
                  </a:cubicBezTo>
                  <a:cubicBezTo>
                    <a:pt x="55" y="10"/>
                    <a:pt x="61" y="4"/>
                    <a:pt x="63" y="4"/>
                  </a:cubicBezTo>
                  <a:cubicBezTo>
                    <a:pt x="64" y="4"/>
                    <a:pt x="65" y="6"/>
                    <a:pt x="65" y="7"/>
                  </a:cubicBezTo>
                  <a:lnTo>
                    <a:pt x="65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83"/>
          <p:cNvGrpSpPr/>
          <p:nvPr/>
        </p:nvGrpSpPr>
        <p:grpSpPr>
          <a:xfrm>
            <a:off x="7292358" y="2972014"/>
            <a:ext cx="1062673" cy="1063559"/>
            <a:chOff x="2886238" y="2472339"/>
            <a:chExt cx="648499" cy="649042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2886238" y="2472339"/>
              <a:ext cx="648499" cy="649042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524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Freeform 65"/>
            <p:cNvSpPr>
              <a:spLocks noEditPoints="1"/>
            </p:cNvSpPr>
            <p:nvPr/>
          </p:nvSpPr>
          <p:spPr bwMode="auto">
            <a:xfrm>
              <a:off x="3027706" y="2630302"/>
              <a:ext cx="365563" cy="333116"/>
            </a:xfrm>
            <a:custGeom>
              <a:avLst/>
              <a:gdLst/>
              <a:ahLst/>
              <a:cxnLst>
                <a:cxn ang="0">
                  <a:pos x="45" y="41"/>
                </a:cxn>
                <a:cxn ang="0">
                  <a:pos x="47" y="50"/>
                </a:cxn>
                <a:cxn ang="0">
                  <a:pos x="40" y="56"/>
                </a:cxn>
                <a:cxn ang="0">
                  <a:pos x="31" y="60"/>
                </a:cxn>
                <a:cxn ang="0">
                  <a:pos x="21" y="60"/>
                </a:cxn>
                <a:cxn ang="0">
                  <a:pos x="13" y="56"/>
                </a:cxn>
                <a:cxn ang="0">
                  <a:pos x="5" y="50"/>
                </a:cxn>
                <a:cxn ang="0">
                  <a:pos x="8" y="41"/>
                </a:cxn>
                <a:cxn ang="0">
                  <a:pos x="0" y="32"/>
                </a:cxn>
                <a:cxn ang="0">
                  <a:pos x="9" y="26"/>
                </a:cxn>
                <a:cxn ang="0">
                  <a:pos x="5" y="20"/>
                </a:cxn>
                <a:cxn ang="0">
                  <a:pos x="17" y="18"/>
                </a:cxn>
                <a:cxn ang="0">
                  <a:pos x="22" y="10"/>
                </a:cxn>
                <a:cxn ang="0">
                  <a:pos x="32" y="17"/>
                </a:cxn>
                <a:cxn ang="0">
                  <a:pos x="41" y="14"/>
                </a:cxn>
                <a:cxn ang="0">
                  <a:pos x="47" y="22"/>
                </a:cxn>
                <a:cxn ang="0">
                  <a:pos x="51" y="30"/>
                </a:cxn>
                <a:cxn ang="0">
                  <a:pos x="26" y="25"/>
                </a:cxn>
                <a:cxn ang="0">
                  <a:pos x="36" y="35"/>
                </a:cxn>
                <a:cxn ang="0">
                  <a:pos x="72" y="19"/>
                </a:cxn>
                <a:cxn ang="0">
                  <a:pos x="72" y="27"/>
                </a:cxn>
                <a:cxn ang="0">
                  <a:pos x="62" y="25"/>
                </a:cxn>
                <a:cxn ang="0">
                  <a:pos x="52" y="27"/>
                </a:cxn>
                <a:cxn ang="0">
                  <a:pos x="53" y="19"/>
                </a:cxn>
                <a:cxn ang="0">
                  <a:pos x="53" y="11"/>
                </a:cxn>
                <a:cxn ang="0">
                  <a:pos x="52" y="3"/>
                </a:cxn>
                <a:cxn ang="0">
                  <a:pos x="62" y="4"/>
                </a:cxn>
                <a:cxn ang="0">
                  <a:pos x="67" y="0"/>
                </a:cxn>
                <a:cxn ang="0">
                  <a:pos x="70" y="9"/>
                </a:cxn>
                <a:cxn ang="0">
                  <a:pos x="78" y="18"/>
                </a:cxn>
                <a:cxn ang="0">
                  <a:pos x="70" y="62"/>
                </a:cxn>
                <a:cxn ang="0">
                  <a:pos x="67" y="71"/>
                </a:cxn>
                <a:cxn ang="0">
                  <a:pos x="61" y="66"/>
                </a:cxn>
                <a:cxn ang="0">
                  <a:pos x="52" y="68"/>
                </a:cxn>
                <a:cxn ang="0">
                  <a:pos x="47" y="59"/>
                </a:cxn>
                <a:cxn ang="0">
                  <a:pos x="54" y="50"/>
                </a:cxn>
                <a:cxn ang="0">
                  <a:pos x="57" y="41"/>
                </a:cxn>
                <a:cxn ang="0">
                  <a:pos x="63" y="46"/>
                </a:cxn>
                <a:cxn ang="0">
                  <a:pos x="72" y="44"/>
                </a:cxn>
                <a:cxn ang="0">
                  <a:pos x="72" y="52"/>
                </a:cxn>
                <a:cxn ang="0">
                  <a:pos x="62" y="10"/>
                </a:cxn>
                <a:cxn ang="0">
                  <a:pos x="67" y="15"/>
                </a:cxn>
                <a:cxn ang="0">
                  <a:pos x="57" y="56"/>
                </a:cxn>
                <a:cxn ang="0">
                  <a:pos x="62" y="51"/>
                </a:cxn>
              </a:cxnLst>
              <a:rect l="0" t="0" r="r" b="b"/>
              <a:pathLst>
                <a:path w="78" h="71">
                  <a:moveTo>
                    <a:pt x="52" y="39"/>
                  </a:moveTo>
                  <a:cubicBezTo>
                    <a:pt x="52" y="40"/>
                    <a:pt x="51" y="40"/>
                    <a:pt x="51" y="40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4" y="42"/>
                    <a:pt x="44" y="43"/>
                    <a:pt x="43" y="44"/>
                  </a:cubicBezTo>
                  <a:cubicBezTo>
                    <a:pt x="45" y="46"/>
                    <a:pt x="46" y="47"/>
                    <a:pt x="47" y="49"/>
                  </a:cubicBezTo>
                  <a:cubicBezTo>
                    <a:pt x="47" y="49"/>
                    <a:pt x="47" y="49"/>
                    <a:pt x="47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6" y="52"/>
                    <a:pt x="42" y="56"/>
                    <a:pt x="41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3" y="53"/>
                    <a:pt x="32" y="54"/>
                  </a:cubicBezTo>
                  <a:cubicBezTo>
                    <a:pt x="32" y="56"/>
                    <a:pt x="32" y="58"/>
                    <a:pt x="31" y="60"/>
                  </a:cubicBezTo>
                  <a:cubicBezTo>
                    <a:pt x="31" y="61"/>
                    <a:pt x="30" y="61"/>
                    <a:pt x="30" y="6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2" y="61"/>
                    <a:pt x="21" y="61"/>
                    <a:pt x="21" y="60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0" y="55"/>
                    <a:pt x="5" y="51"/>
                    <a:pt x="5" y="50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7" y="47"/>
                    <a:pt x="8" y="46"/>
                    <a:pt x="9" y="44"/>
                  </a:cubicBezTo>
                  <a:cubicBezTo>
                    <a:pt x="8" y="43"/>
                    <a:pt x="8" y="42"/>
                    <a:pt x="8" y="4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0" y="40"/>
                    <a:pt x="0" y="3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1" y="30"/>
                    <a:pt x="1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8"/>
                    <a:pt x="8" y="27"/>
                    <a:pt x="9" y="26"/>
                  </a:cubicBezTo>
                  <a:cubicBezTo>
                    <a:pt x="8" y="25"/>
                    <a:pt x="7" y="23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0"/>
                    <a:pt x="5" y="20"/>
                  </a:cubicBezTo>
                  <a:cubicBezTo>
                    <a:pt x="6" y="19"/>
                    <a:pt x="11" y="14"/>
                    <a:pt x="12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7"/>
                    <a:pt x="20" y="17"/>
                  </a:cubicBezTo>
                  <a:cubicBezTo>
                    <a:pt x="21" y="15"/>
                    <a:pt x="21" y="13"/>
                    <a:pt x="21" y="11"/>
                  </a:cubicBezTo>
                  <a:cubicBezTo>
                    <a:pt x="21" y="10"/>
                    <a:pt x="22" y="10"/>
                    <a:pt x="22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1" y="10"/>
                    <a:pt x="31" y="11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4" y="18"/>
                    <a:pt x="35" y="1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2" y="15"/>
                    <a:pt x="47" y="20"/>
                    <a:pt x="47" y="21"/>
                  </a:cubicBezTo>
                  <a:cubicBezTo>
                    <a:pt x="47" y="21"/>
                    <a:pt x="47" y="21"/>
                    <a:pt x="47" y="22"/>
                  </a:cubicBezTo>
                  <a:cubicBezTo>
                    <a:pt x="46" y="23"/>
                    <a:pt x="45" y="25"/>
                    <a:pt x="43" y="26"/>
                  </a:cubicBezTo>
                  <a:cubicBezTo>
                    <a:pt x="44" y="27"/>
                    <a:pt x="44" y="28"/>
                    <a:pt x="45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2" y="31"/>
                    <a:pt x="52" y="32"/>
                  </a:cubicBezTo>
                  <a:lnTo>
                    <a:pt x="52" y="39"/>
                  </a:lnTo>
                  <a:close/>
                  <a:moveTo>
                    <a:pt x="26" y="25"/>
                  </a:moveTo>
                  <a:cubicBezTo>
                    <a:pt x="21" y="25"/>
                    <a:pt x="16" y="30"/>
                    <a:pt x="16" y="35"/>
                  </a:cubicBezTo>
                  <a:cubicBezTo>
                    <a:pt x="16" y="41"/>
                    <a:pt x="21" y="46"/>
                    <a:pt x="26" y="46"/>
                  </a:cubicBezTo>
                  <a:cubicBezTo>
                    <a:pt x="32" y="46"/>
                    <a:pt x="36" y="41"/>
                    <a:pt x="36" y="35"/>
                  </a:cubicBezTo>
                  <a:cubicBezTo>
                    <a:pt x="36" y="30"/>
                    <a:pt x="32" y="25"/>
                    <a:pt x="26" y="25"/>
                  </a:cubicBezTo>
                  <a:close/>
                  <a:moveTo>
                    <a:pt x="78" y="18"/>
                  </a:moveTo>
                  <a:cubicBezTo>
                    <a:pt x="78" y="18"/>
                    <a:pt x="72" y="19"/>
                    <a:pt x="72" y="19"/>
                  </a:cubicBezTo>
                  <a:cubicBezTo>
                    <a:pt x="71" y="20"/>
                    <a:pt x="71" y="20"/>
                    <a:pt x="70" y="21"/>
                  </a:cubicBezTo>
                  <a:cubicBezTo>
                    <a:pt x="71" y="22"/>
                    <a:pt x="72" y="26"/>
                    <a:pt x="72" y="26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2" y="27"/>
                    <a:pt x="68" y="30"/>
                    <a:pt x="67" y="30"/>
                  </a:cubicBezTo>
                  <a:cubicBezTo>
                    <a:pt x="67" y="30"/>
                    <a:pt x="64" y="26"/>
                    <a:pt x="63" y="25"/>
                  </a:cubicBezTo>
                  <a:cubicBezTo>
                    <a:pt x="63" y="25"/>
                    <a:pt x="63" y="25"/>
                    <a:pt x="62" y="25"/>
                  </a:cubicBezTo>
                  <a:cubicBezTo>
                    <a:pt x="62" y="25"/>
                    <a:pt x="61" y="25"/>
                    <a:pt x="61" y="25"/>
                  </a:cubicBezTo>
                  <a:cubicBezTo>
                    <a:pt x="61" y="26"/>
                    <a:pt x="58" y="30"/>
                    <a:pt x="57" y="30"/>
                  </a:cubicBezTo>
                  <a:cubicBezTo>
                    <a:pt x="57" y="30"/>
                    <a:pt x="53" y="27"/>
                    <a:pt x="52" y="27"/>
                  </a:cubicBezTo>
                  <a:cubicBezTo>
                    <a:pt x="52" y="27"/>
                    <a:pt x="52" y="27"/>
                    <a:pt x="52" y="26"/>
                  </a:cubicBezTo>
                  <a:cubicBezTo>
                    <a:pt x="52" y="26"/>
                    <a:pt x="54" y="22"/>
                    <a:pt x="54" y="21"/>
                  </a:cubicBezTo>
                  <a:cubicBezTo>
                    <a:pt x="53" y="20"/>
                    <a:pt x="53" y="20"/>
                    <a:pt x="53" y="19"/>
                  </a:cubicBezTo>
                  <a:cubicBezTo>
                    <a:pt x="52" y="19"/>
                    <a:pt x="47" y="18"/>
                    <a:pt x="47" y="1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1"/>
                    <a:pt x="52" y="11"/>
                    <a:pt x="53" y="11"/>
                  </a:cubicBezTo>
                  <a:cubicBezTo>
                    <a:pt x="53" y="10"/>
                    <a:pt x="53" y="9"/>
                    <a:pt x="54" y="9"/>
                  </a:cubicBezTo>
                  <a:cubicBezTo>
                    <a:pt x="54" y="8"/>
                    <a:pt x="52" y="4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3" y="3"/>
                    <a:pt x="57" y="0"/>
                    <a:pt x="57" y="0"/>
                  </a:cubicBezTo>
                  <a:cubicBezTo>
                    <a:pt x="58" y="0"/>
                    <a:pt x="61" y="4"/>
                    <a:pt x="61" y="5"/>
                  </a:cubicBezTo>
                  <a:cubicBezTo>
                    <a:pt x="61" y="4"/>
                    <a:pt x="62" y="4"/>
                    <a:pt x="62" y="4"/>
                  </a:cubicBezTo>
                  <a:cubicBezTo>
                    <a:pt x="63" y="4"/>
                    <a:pt x="63" y="4"/>
                    <a:pt x="63" y="5"/>
                  </a:cubicBezTo>
                  <a:cubicBezTo>
                    <a:pt x="64" y="3"/>
                    <a:pt x="66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72" y="2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4"/>
                    <a:pt x="71" y="8"/>
                    <a:pt x="70" y="9"/>
                  </a:cubicBezTo>
                  <a:cubicBezTo>
                    <a:pt x="71" y="9"/>
                    <a:pt x="71" y="10"/>
                    <a:pt x="72" y="11"/>
                  </a:cubicBezTo>
                  <a:cubicBezTo>
                    <a:pt x="72" y="11"/>
                    <a:pt x="78" y="11"/>
                    <a:pt x="78" y="12"/>
                  </a:cubicBezTo>
                  <a:lnTo>
                    <a:pt x="78" y="18"/>
                  </a:lnTo>
                  <a:close/>
                  <a:moveTo>
                    <a:pt x="78" y="59"/>
                  </a:moveTo>
                  <a:cubicBezTo>
                    <a:pt x="78" y="59"/>
                    <a:pt x="72" y="60"/>
                    <a:pt x="72" y="60"/>
                  </a:cubicBezTo>
                  <a:cubicBezTo>
                    <a:pt x="71" y="61"/>
                    <a:pt x="71" y="61"/>
                    <a:pt x="70" y="62"/>
                  </a:cubicBezTo>
                  <a:cubicBezTo>
                    <a:pt x="71" y="63"/>
                    <a:pt x="72" y="67"/>
                    <a:pt x="72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2" y="68"/>
                    <a:pt x="68" y="71"/>
                    <a:pt x="67" y="71"/>
                  </a:cubicBezTo>
                  <a:cubicBezTo>
                    <a:pt x="67" y="71"/>
                    <a:pt x="64" y="67"/>
                    <a:pt x="63" y="66"/>
                  </a:cubicBezTo>
                  <a:cubicBezTo>
                    <a:pt x="63" y="66"/>
                    <a:pt x="63" y="66"/>
                    <a:pt x="62" y="66"/>
                  </a:cubicBezTo>
                  <a:cubicBezTo>
                    <a:pt x="62" y="66"/>
                    <a:pt x="61" y="66"/>
                    <a:pt x="61" y="66"/>
                  </a:cubicBezTo>
                  <a:cubicBezTo>
                    <a:pt x="61" y="67"/>
                    <a:pt x="58" y="71"/>
                    <a:pt x="57" y="71"/>
                  </a:cubicBezTo>
                  <a:cubicBezTo>
                    <a:pt x="57" y="71"/>
                    <a:pt x="53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7"/>
                    <a:pt x="54" y="63"/>
                    <a:pt x="54" y="62"/>
                  </a:cubicBezTo>
                  <a:cubicBezTo>
                    <a:pt x="53" y="61"/>
                    <a:pt x="53" y="61"/>
                    <a:pt x="53" y="60"/>
                  </a:cubicBezTo>
                  <a:cubicBezTo>
                    <a:pt x="52" y="60"/>
                    <a:pt x="47" y="59"/>
                    <a:pt x="47" y="59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2"/>
                    <a:pt x="52" y="52"/>
                    <a:pt x="53" y="52"/>
                  </a:cubicBezTo>
                  <a:cubicBezTo>
                    <a:pt x="53" y="51"/>
                    <a:pt x="53" y="50"/>
                    <a:pt x="54" y="50"/>
                  </a:cubicBezTo>
                  <a:cubicBezTo>
                    <a:pt x="54" y="49"/>
                    <a:pt x="52" y="45"/>
                    <a:pt x="52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3" y="44"/>
                    <a:pt x="57" y="41"/>
                    <a:pt x="57" y="41"/>
                  </a:cubicBezTo>
                  <a:cubicBezTo>
                    <a:pt x="58" y="41"/>
                    <a:pt x="61" y="45"/>
                    <a:pt x="61" y="46"/>
                  </a:cubicBezTo>
                  <a:cubicBezTo>
                    <a:pt x="61" y="46"/>
                    <a:pt x="62" y="46"/>
                    <a:pt x="62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4" y="44"/>
                    <a:pt x="66" y="43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8" y="41"/>
                    <a:pt x="72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5"/>
                    <a:pt x="71" y="49"/>
                    <a:pt x="70" y="50"/>
                  </a:cubicBezTo>
                  <a:cubicBezTo>
                    <a:pt x="71" y="50"/>
                    <a:pt x="71" y="51"/>
                    <a:pt x="72" y="52"/>
                  </a:cubicBezTo>
                  <a:cubicBezTo>
                    <a:pt x="72" y="52"/>
                    <a:pt x="78" y="52"/>
                    <a:pt x="78" y="53"/>
                  </a:cubicBezTo>
                  <a:lnTo>
                    <a:pt x="78" y="59"/>
                  </a:lnTo>
                  <a:close/>
                  <a:moveTo>
                    <a:pt x="62" y="10"/>
                  </a:moveTo>
                  <a:cubicBezTo>
                    <a:pt x="59" y="10"/>
                    <a:pt x="57" y="12"/>
                    <a:pt x="57" y="15"/>
                  </a:cubicBezTo>
                  <a:cubicBezTo>
                    <a:pt x="57" y="18"/>
                    <a:pt x="59" y="20"/>
                    <a:pt x="62" y="20"/>
                  </a:cubicBezTo>
                  <a:cubicBezTo>
                    <a:pt x="65" y="20"/>
                    <a:pt x="67" y="18"/>
                    <a:pt x="67" y="15"/>
                  </a:cubicBezTo>
                  <a:cubicBezTo>
                    <a:pt x="67" y="12"/>
                    <a:pt x="65" y="10"/>
                    <a:pt x="62" y="10"/>
                  </a:cubicBezTo>
                  <a:close/>
                  <a:moveTo>
                    <a:pt x="62" y="51"/>
                  </a:moveTo>
                  <a:cubicBezTo>
                    <a:pt x="59" y="51"/>
                    <a:pt x="57" y="53"/>
                    <a:pt x="57" y="56"/>
                  </a:cubicBezTo>
                  <a:cubicBezTo>
                    <a:pt x="57" y="59"/>
                    <a:pt x="59" y="61"/>
                    <a:pt x="62" y="61"/>
                  </a:cubicBezTo>
                  <a:cubicBezTo>
                    <a:pt x="65" y="61"/>
                    <a:pt x="67" y="59"/>
                    <a:pt x="67" y="56"/>
                  </a:cubicBezTo>
                  <a:cubicBezTo>
                    <a:pt x="67" y="53"/>
                    <a:pt x="65" y="51"/>
                    <a:pt x="62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22"/>
          <p:cNvGrpSpPr/>
          <p:nvPr/>
        </p:nvGrpSpPr>
        <p:grpSpPr>
          <a:xfrm>
            <a:off x="1971688" y="3293620"/>
            <a:ext cx="2391087" cy="663798"/>
            <a:chOff x="844734" y="1897307"/>
            <a:chExt cx="2294202" cy="609865"/>
          </a:xfrm>
        </p:grpSpPr>
        <p:sp>
          <p:nvSpPr>
            <p:cNvPr id="92" name="Footer Text"/>
            <p:cNvSpPr txBox="1"/>
            <p:nvPr/>
          </p:nvSpPr>
          <p:spPr>
            <a:xfrm>
              <a:off x="844734" y="2099983"/>
              <a:ext cx="2287091" cy="40718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1353376" y="1897307"/>
              <a:ext cx="178556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25"/>
          <p:cNvGrpSpPr/>
          <p:nvPr/>
        </p:nvGrpSpPr>
        <p:grpSpPr>
          <a:xfrm>
            <a:off x="1964879" y="4493649"/>
            <a:ext cx="2420365" cy="663800"/>
            <a:chOff x="844734" y="1897308"/>
            <a:chExt cx="2322294" cy="609866"/>
          </a:xfrm>
        </p:grpSpPr>
        <p:sp>
          <p:nvSpPr>
            <p:cNvPr id="95" name="Footer Text"/>
            <p:cNvSpPr txBox="1"/>
            <p:nvPr/>
          </p:nvSpPr>
          <p:spPr>
            <a:xfrm>
              <a:off x="844734" y="2099986"/>
              <a:ext cx="2287092" cy="40718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381467" y="1897308"/>
              <a:ext cx="1785561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32"/>
          <p:cNvGrpSpPr/>
          <p:nvPr/>
        </p:nvGrpSpPr>
        <p:grpSpPr>
          <a:xfrm>
            <a:off x="8617600" y="3039042"/>
            <a:ext cx="2392206" cy="663798"/>
            <a:chOff x="844734" y="1897308"/>
            <a:chExt cx="2287091" cy="609865"/>
          </a:xfrm>
        </p:grpSpPr>
        <p:sp>
          <p:nvSpPr>
            <p:cNvPr id="98" name="Footer Text"/>
            <p:cNvSpPr txBox="1"/>
            <p:nvPr/>
          </p:nvSpPr>
          <p:spPr>
            <a:xfrm>
              <a:off x="844734" y="2099984"/>
              <a:ext cx="2287091" cy="40718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844734" y="1897308"/>
              <a:ext cx="1765067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5"/>
          <p:cNvGrpSpPr/>
          <p:nvPr/>
        </p:nvGrpSpPr>
        <p:grpSpPr>
          <a:xfrm>
            <a:off x="8617600" y="4238207"/>
            <a:ext cx="2392206" cy="651106"/>
            <a:chOff x="844734" y="1897307"/>
            <a:chExt cx="2287091" cy="598201"/>
          </a:xfrm>
        </p:grpSpPr>
        <p:sp>
          <p:nvSpPr>
            <p:cNvPr id="101" name="Footer Text"/>
            <p:cNvSpPr txBox="1"/>
            <p:nvPr/>
          </p:nvSpPr>
          <p:spPr>
            <a:xfrm>
              <a:off x="844734" y="2099986"/>
              <a:ext cx="2287091" cy="39552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844734" y="1897307"/>
              <a:ext cx="1765067" cy="23752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22"/>
          <p:cNvGrpSpPr/>
          <p:nvPr/>
        </p:nvGrpSpPr>
        <p:grpSpPr>
          <a:xfrm>
            <a:off x="3368126" y="2093586"/>
            <a:ext cx="2383676" cy="663802"/>
            <a:chOff x="844734" y="1897307"/>
            <a:chExt cx="2287091" cy="609866"/>
          </a:xfrm>
        </p:grpSpPr>
        <p:sp>
          <p:nvSpPr>
            <p:cNvPr id="104" name="Footer Text"/>
            <p:cNvSpPr txBox="1"/>
            <p:nvPr/>
          </p:nvSpPr>
          <p:spPr>
            <a:xfrm>
              <a:off x="844734" y="2099986"/>
              <a:ext cx="2287091" cy="40718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344911" y="1897307"/>
              <a:ext cx="1785560" cy="23752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5"/>
          <p:cNvGrpSpPr/>
          <p:nvPr/>
        </p:nvGrpSpPr>
        <p:grpSpPr>
          <a:xfrm>
            <a:off x="7202097" y="5437375"/>
            <a:ext cx="2392206" cy="651103"/>
            <a:chOff x="844734" y="1897308"/>
            <a:chExt cx="2287091" cy="598202"/>
          </a:xfrm>
        </p:grpSpPr>
        <p:sp>
          <p:nvSpPr>
            <p:cNvPr id="107" name="Footer Text"/>
            <p:cNvSpPr txBox="1"/>
            <p:nvPr/>
          </p:nvSpPr>
          <p:spPr>
            <a:xfrm>
              <a:off x="844734" y="2099986"/>
              <a:ext cx="2287091" cy="39552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844734" y="1897308"/>
              <a:ext cx="1765067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9930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  <p:bldP spid="45" grpId="0" animBg="1"/>
      <p:bldP spid="48" grpId="0" animBg="1"/>
      <p:bldP spid="56" grpId="0" animBg="1"/>
      <p:bldP spid="5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80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572801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619392" y="3402029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>
            <a:off x="6225119" y="2408473"/>
            <a:ext cx="6633631" cy="1768447"/>
          </a:xfrm>
          <a:custGeom>
            <a:avLst/>
            <a:gdLst>
              <a:gd name="connsiteX0" fmla="*/ 5835374 w 6633631"/>
              <a:gd name="connsiteY0" fmla="*/ 0 h 1768447"/>
              <a:gd name="connsiteX1" fmla="*/ 6099146 w 6633631"/>
              <a:gd name="connsiteY1" fmla="*/ 12824 h 1768447"/>
              <a:gd name="connsiteX2" fmla="*/ 6366389 w 6633631"/>
              <a:gd name="connsiteY2" fmla="*/ 38472 h 1768447"/>
              <a:gd name="connsiteX3" fmla="*/ 6633631 w 6633631"/>
              <a:gd name="connsiteY3" fmla="*/ 80607 h 1768447"/>
              <a:gd name="connsiteX4" fmla="*/ 6633631 w 6633631"/>
              <a:gd name="connsiteY4" fmla="*/ 957939 h 1768447"/>
              <a:gd name="connsiteX5" fmla="*/ 6633631 w 6633631"/>
              <a:gd name="connsiteY5" fmla="*/ 1205442 h 1768447"/>
              <a:gd name="connsiteX6" fmla="*/ 6633631 w 6633631"/>
              <a:gd name="connsiteY6" fmla="*/ 1768447 h 1768447"/>
              <a:gd name="connsiteX7" fmla="*/ 0 w 6633631"/>
              <a:gd name="connsiteY7" fmla="*/ 1768447 h 1768447"/>
              <a:gd name="connsiteX8" fmla="*/ 0 w 6633631"/>
              <a:gd name="connsiteY8" fmla="*/ 1205442 h 1768447"/>
              <a:gd name="connsiteX9" fmla="*/ 0 w 6633631"/>
              <a:gd name="connsiteY9" fmla="*/ 957939 h 1768447"/>
              <a:gd name="connsiteX10" fmla="*/ 0 w 6633631"/>
              <a:gd name="connsiteY10" fmla="*/ 650353 h 1768447"/>
              <a:gd name="connsiteX11" fmla="*/ 207084 w 6633631"/>
              <a:gd name="connsiteY11" fmla="*/ 730960 h 1768447"/>
              <a:gd name="connsiteX12" fmla="*/ 415325 w 6633631"/>
              <a:gd name="connsiteY12" fmla="*/ 787751 h 1768447"/>
              <a:gd name="connsiteX13" fmla="*/ 625880 w 6633631"/>
              <a:gd name="connsiteY13" fmla="*/ 829887 h 1768447"/>
              <a:gd name="connsiteX14" fmla="*/ 838748 w 6633631"/>
              <a:gd name="connsiteY14" fmla="*/ 855534 h 1768447"/>
              <a:gd name="connsiteX15" fmla="*/ 1053931 w 6633631"/>
              <a:gd name="connsiteY15" fmla="*/ 864694 h 1768447"/>
              <a:gd name="connsiteX16" fmla="*/ 1272584 w 6633631"/>
              <a:gd name="connsiteY16" fmla="*/ 862862 h 1768447"/>
              <a:gd name="connsiteX17" fmla="*/ 1491237 w 6633631"/>
              <a:gd name="connsiteY17" fmla="*/ 846374 h 1768447"/>
              <a:gd name="connsiteX18" fmla="*/ 1713360 w 6633631"/>
              <a:gd name="connsiteY18" fmla="*/ 817063 h 1768447"/>
              <a:gd name="connsiteX19" fmla="*/ 1936641 w 6633631"/>
              <a:gd name="connsiteY19" fmla="*/ 782255 h 1768447"/>
              <a:gd name="connsiteX20" fmla="*/ 2163392 w 6633631"/>
              <a:gd name="connsiteY20" fmla="*/ 736456 h 1768447"/>
              <a:gd name="connsiteX21" fmla="*/ 2392457 w 6633631"/>
              <a:gd name="connsiteY21" fmla="*/ 683328 h 1768447"/>
              <a:gd name="connsiteX22" fmla="*/ 2623836 w 6633631"/>
              <a:gd name="connsiteY22" fmla="*/ 624705 h 1768447"/>
              <a:gd name="connsiteX23" fmla="*/ 2856372 w 6633631"/>
              <a:gd name="connsiteY23" fmla="*/ 564250 h 1768447"/>
              <a:gd name="connsiteX24" fmla="*/ 3091221 w 6633631"/>
              <a:gd name="connsiteY24" fmla="*/ 496466 h 1768447"/>
              <a:gd name="connsiteX25" fmla="*/ 3330698 w 6633631"/>
              <a:gd name="connsiteY25" fmla="*/ 432347 h 1768447"/>
              <a:gd name="connsiteX26" fmla="*/ 3569019 w 6633631"/>
              <a:gd name="connsiteY26" fmla="*/ 364564 h 1768447"/>
              <a:gd name="connsiteX27" fmla="*/ 3811966 w 6633631"/>
              <a:gd name="connsiteY27" fmla="*/ 300445 h 1768447"/>
              <a:gd name="connsiteX28" fmla="*/ 4057228 w 6633631"/>
              <a:gd name="connsiteY28" fmla="*/ 239989 h 1768447"/>
              <a:gd name="connsiteX29" fmla="*/ 4304803 w 6633631"/>
              <a:gd name="connsiteY29" fmla="*/ 183198 h 1768447"/>
              <a:gd name="connsiteX30" fmla="*/ 4553535 w 6633631"/>
              <a:gd name="connsiteY30" fmla="*/ 128239 h 1768447"/>
              <a:gd name="connsiteX31" fmla="*/ 4804581 w 6633631"/>
              <a:gd name="connsiteY31" fmla="*/ 82439 h 1768447"/>
              <a:gd name="connsiteX32" fmla="*/ 5060255 w 6633631"/>
              <a:gd name="connsiteY32" fmla="*/ 47632 h 1768447"/>
              <a:gd name="connsiteX33" fmla="*/ 5314771 w 6633631"/>
              <a:gd name="connsiteY33" fmla="*/ 18320 h 1768447"/>
              <a:gd name="connsiteX34" fmla="*/ 5575073 w 6633631"/>
              <a:gd name="connsiteY34" fmla="*/ 3664 h 1768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633631" h="1768447">
                <a:moveTo>
                  <a:pt x="5835374" y="0"/>
                </a:moveTo>
                <a:lnTo>
                  <a:pt x="6099146" y="12824"/>
                </a:lnTo>
                <a:lnTo>
                  <a:pt x="6366389" y="38472"/>
                </a:lnTo>
                <a:lnTo>
                  <a:pt x="6633631" y="80607"/>
                </a:lnTo>
                <a:lnTo>
                  <a:pt x="6633631" y="957939"/>
                </a:lnTo>
                <a:lnTo>
                  <a:pt x="6633631" y="1205442"/>
                </a:lnTo>
                <a:lnTo>
                  <a:pt x="6633631" y="1768447"/>
                </a:lnTo>
                <a:lnTo>
                  <a:pt x="0" y="1768447"/>
                </a:lnTo>
                <a:lnTo>
                  <a:pt x="0" y="1205442"/>
                </a:lnTo>
                <a:lnTo>
                  <a:pt x="0" y="957939"/>
                </a:lnTo>
                <a:lnTo>
                  <a:pt x="0" y="650353"/>
                </a:lnTo>
                <a:lnTo>
                  <a:pt x="207084" y="730960"/>
                </a:lnTo>
                <a:lnTo>
                  <a:pt x="415325" y="787751"/>
                </a:lnTo>
                <a:lnTo>
                  <a:pt x="625880" y="829887"/>
                </a:lnTo>
                <a:lnTo>
                  <a:pt x="838748" y="855534"/>
                </a:lnTo>
                <a:lnTo>
                  <a:pt x="1053931" y="864694"/>
                </a:lnTo>
                <a:lnTo>
                  <a:pt x="1272584" y="862862"/>
                </a:lnTo>
                <a:lnTo>
                  <a:pt x="1491237" y="846374"/>
                </a:lnTo>
                <a:lnTo>
                  <a:pt x="1713360" y="817063"/>
                </a:lnTo>
                <a:lnTo>
                  <a:pt x="1936641" y="782255"/>
                </a:lnTo>
                <a:lnTo>
                  <a:pt x="2163392" y="736456"/>
                </a:lnTo>
                <a:lnTo>
                  <a:pt x="2392457" y="683328"/>
                </a:lnTo>
                <a:lnTo>
                  <a:pt x="2623836" y="624705"/>
                </a:lnTo>
                <a:lnTo>
                  <a:pt x="2856372" y="564250"/>
                </a:lnTo>
                <a:lnTo>
                  <a:pt x="3091221" y="496466"/>
                </a:lnTo>
                <a:lnTo>
                  <a:pt x="3330698" y="432347"/>
                </a:lnTo>
                <a:lnTo>
                  <a:pt x="3569019" y="364564"/>
                </a:lnTo>
                <a:lnTo>
                  <a:pt x="3811966" y="300445"/>
                </a:lnTo>
                <a:lnTo>
                  <a:pt x="4057228" y="239989"/>
                </a:lnTo>
                <a:lnTo>
                  <a:pt x="4304803" y="183198"/>
                </a:lnTo>
                <a:lnTo>
                  <a:pt x="4553535" y="128239"/>
                </a:lnTo>
                <a:lnTo>
                  <a:pt x="4804581" y="82439"/>
                </a:lnTo>
                <a:lnTo>
                  <a:pt x="5060255" y="47632"/>
                </a:lnTo>
                <a:lnTo>
                  <a:pt x="5314771" y="18320"/>
                </a:lnTo>
                <a:lnTo>
                  <a:pt x="5575073" y="3664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3974" y="2924875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0124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6631409" y="3352838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930043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18189103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052" grpId="0"/>
      <p:bldP spid="10" grpId="0" animBg="1"/>
      <p:bldP spid="2053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AutoShape 1"/>
          <p:cNvSpPr>
            <a:spLocks/>
          </p:cNvSpPr>
          <p:nvPr/>
        </p:nvSpPr>
        <p:spPr bwMode="auto">
          <a:xfrm>
            <a:off x="-9524" y="1960141"/>
            <a:ext cx="6438899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grpSp>
        <p:nvGrpSpPr>
          <p:cNvPr id="18" name="组合 19"/>
          <p:cNvGrpSpPr>
            <a:grpSpLocks/>
          </p:cNvGrpSpPr>
          <p:nvPr/>
        </p:nvGrpSpPr>
        <p:grpSpPr bwMode="auto">
          <a:xfrm>
            <a:off x="812800" y="5343108"/>
            <a:ext cx="11233150" cy="871014"/>
            <a:chOff x="1160463" y="2907288"/>
            <a:chExt cx="9421420" cy="619317"/>
          </a:xfrm>
        </p:grpSpPr>
        <p:sp>
          <p:nvSpPr>
            <p:cNvPr id="19" name="Text Box 11"/>
            <p:cNvSpPr txBox="1">
              <a:spLocks noChangeArrowheads="1"/>
            </p:cNvSpPr>
            <p:nvPr/>
          </p:nvSpPr>
          <p:spPr bwMode="auto">
            <a:xfrm>
              <a:off x="1160463" y="2907288"/>
              <a:ext cx="1833524" cy="175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393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15"/>
          <p:cNvSpPr txBox="1"/>
          <p:nvPr/>
        </p:nvSpPr>
        <p:spPr>
          <a:xfrm>
            <a:off x="812799" y="2966843"/>
            <a:ext cx="525653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AutoShape 1"/>
          <p:cNvSpPr>
            <a:spLocks/>
          </p:cNvSpPr>
          <p:nvPr/>
        </p:nvSpPr>
        <p:spPr bwMode="auto">
          <a:xfrm>
            <a:off x="6429375" y="1960141"/>
            <a:ext cx="6429376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9106971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任意多边形 18"/>
          <p:cNvSpPr/>
          <p:nvPr/>
        </p:nvSpPr>
        <p:spPr>
          <a:xfrm>
            <a:off x="-1" y="0"/>
            <a:ext cx="5133232" cy="7232652"/>
          </a:xfrm>
          <a:custGeom>
            <a:avLst/>
            <a:gdLst>
              <a:gd name="connsiteX0" fmla="*/ 0 w 5137382"/>
              <a:gd name="connsiteY0" fmla="*/ 0 h 7232652"/>
              <a:gd name="connsiteX1" fmla="*/ 3477047 w 5137382"/>
              <a:gd name="connsiteY1" fmla="*/ 0 h 7232652"/>
              <a:gd name="connsiteX2" fmla="*/ 3477047 w 5137382"/>
              <a:gd name="connsiteY2" fmla="*/ 2 h 7232652"/>
              <a:gd name="connsiteX3" fmla="*/ 5137382 w 5137382"/>
              <a:gd name="connsiteY3" fmla="*/ 2 h 7232652"/>
              <a:gd name="connsiteX4" fmla="*/ 4929314 w 5137382"/>
              <a:gd name="connsiteY4" fmla="*/ 155149 h 7232652"/>
              <a:gd name="connsiteX5" fmla="*/ 4747254 w 5137382"/>
              <a:gd name="connsiteY5" fmla="*/ 314081 h 7232652"/>
              <a:gd name="connsiteX6" fmla="*/ 4586474 w 5137382"/>
              <a:gd name="connsiteY6" fmla="*/ 475535 h 7232652"/>
              <a:gd name="connsiteX7" fmla="*/ 4444610 w 5137382"/>
              <a:gd name="connsiteY7" fmla="*/ 643296 h 7232652"/>
              <a:gd name="connsiteX8" fmla="*/ 4326389 w 5137382"/>
              <a:gd name="connsiteY8" fmla="*/ 814841 h 7232652"/>
              <a:gd name="connsiteX9" fmla="*/ 4222355 w 5137382"/>
              <a:gd name="connsiteY9" fmla="*/ 990171 h 7232652"/>
              <a:gd name="connsiteX10" fmla="*/ 4139601 w 5137382"/>
              <a:gd name="connsiteY10" fmla="*/ 1168023 h 7232652"/>
              <a:gd name="connsiteX11" fmla="*/ 4068669 w 5137382"/>
              <a:gd name="connsiteY11" fmla="*/ 1352182 h 7232652"/>
              <a:gd name="connsiteX12" fmla="*/ 4019016 w 5137382"/>
              <a:gd name="connsiteY12" fmla="*/ 1537602 h 7232652"/>
              <a:gd name="connsiteX13" fmla="*/ 3978821 w 5137382"/>
              <a:gd name="connsiteY13" fmla="*/ 1725545 h 7232652"/>
              <a:gd name="connsiteX14" fmla="*/ 3952812 w 5137382"/>
              <a:gd name="connsiteY14" fmla="*/ 1917272 h 7232652"/>
              <a:gd name="connsiteX15" fmla="*/ 3940990 w 5137382"/>
              <a:gd name="connsiteY15" fmla="*/ 2111522 h 7232652"/>
              <a:gd name="connsiteX16" fmla="*/ 3940990 w 5137382"/>
              <a:gd name="connsiteY16" fmla="*/ 2308294 h 7232652"/>
              <a:gd name="connsiteX17" fmla="*/ 3948084 w 5137382"/>
              <a:gd name="connsiteY17" fmla="*/ 2506328 h 7232652"/>
              <a:gd name="connsiteX18" fmla="*/ 3969363 w 5137382"/>
              <a:gd name="connsiteY18" fmla="*/ 2708146 h 7232652"/>
              <a:gd name="connsiteX19" fmla="*/ 3995372 w 5137382"/>
              <a:gd name="connsiteY19" fmla="*/ 2908703 h 7232652"/>
              <a:gd name="connsiteX20" fmla="*/ 4028474 w 5137382"/>
              <a:gd name="connsiteY20" fmla="*/ 3114305 h 7232652"/>
              <a:gd name="connsiteX21" fmla="*/ 4063940 w 5137382"/>
              <a:gd name="connsiteY21" fmla="*/ 3319907 h 7232652"/>
              <a:gd name="connsiteX22" fmla="*/ 4111228 w 5137382"/>
              <a:gd name="connsiteY22" fmla="*/ 3526770 h 7232652"/>
              <a:gd name="connsiteX23" fmla="*/ 4156152 w 5137382"/>
              <a:gd name="connsiteY23" fmla="*/ 3734895 h 7232652"/>
              <a:gd name="connsiteX24" fmla="*/ 4205804 w 5137382"/>
              <a:gd name="connsiteY24" fmla="*/ 3941758 h 7232652"/>
              <a:gd name="connsiteX25" fmla="*/ 4260186 w 5137382"/>
              <a:gd name="connsiteY25" fmla="*/ 4152405 h 7232652"/>
              <a:gd name="connsiteX26" fmla="*/ 4309838 w 5137382"/>
              <a:gd name="connsiteY26" fmla="*/ 4361792 h 7232652"/>
              <a:gd name="connsiteX27" fmla="*/ 4361855 w 5137382"/>
              <a:gd name="connsiteY27" fmla="*/ 4571178 h 7232652"/>
              <a:gd name="connsiteX28" fmla="*/ 4411508 w 5137382"/>
              <a:gd name="connsiteY28" fmla="*/ 4784348 h 7232652"/>
              <a:gd name="connsiteX29" fmla="*/ 4458796 w 5137382"/>
              <a:gd name="connsiteY29" fmla="*/ 4993734 h 7232652"/>
              <a:gd name="connsiteX30" fmla="*/ 4503720 w 5137382"/>
              <a:gd name="connsiteY30" fmla="*/ 5203120 h 7232652"/>
              <a:gd name="connsiteX31" fmla="*/ 4541550 w 5137382"/>
              <a:gd name="connsiteY31" fmla="*/ 5411245 h 7232652"/>
              <a:gd name="connsiteX32" fmla="*/ 4574652 w 5137382"/>
              <a:gd name="connsiteY32" fmla="*/ 5618108 h 7232652"/>
              <a:gd name="connsiteX33" fmla="*/ 4598296 w 5137382"/>
              <a:gd name="connsiteY33" fmla="*/ 5826233 h 7232652"/>
              <a:gd name="connsiteX34" fmla="*/ 4614847 w 5137382"/>
              <a:gd name="connsiteY34" fmla="*/ 6034358 h 7232652"/>
              <a:gd name="connsiteX35" fmla="*/ 4624305 w 5137382"/>
              <a:gd name="connsiteY35" fmla="*/ 6237437 h 7232652"/>
              <a:gd name="connsiteX36" fmla="*/ 4624305 w 5137382"/>
              <a:gd name="connsiteY36" fmla="*/ 6440516 h 7232652"/>
              <a:gd name="connsiteX37" fmla="*/ 4610118 w 5137382"/>
              <a:gd name="connsiteY37" fmla="*/ 6641073 h 7232652"/>
              <a:gd name="connsiteX38" fmla="*/ 4586474 w 5137382"/>
              <a:gd name="connsiteY38" fmla="*/ 6841630 h 7232652"/>
              <a:gd name="connsiteX39" fmla="*/ 4548644 w 5137382"/>
              <a:gd name="connsiteY39" fmla="*/ 7038402 h 7232652"/>
              <a:gd name="connsiteX40" fmla="*/ 4494262 w 5137382"/>
              <a:gd name="connsiteY40" fmla="*/ 7232652 h 7232652"/>
              <a:gd name="connsiteX41" fmla="*/ 3042515 w 5137382"/>
              <a:gd name="connsiteY41" fmla="*/ 7232652 h 7232652"/>
              <a:gd name="connsiteX42" fmla="*/ 3042515 w 5137382"/>
              <a:gd name="connsiteY42" fmla="*/ 7232650 h 7232652"/>
              <a:gd name="connsiteX43" fmla="*/ 0 w 5137382"/>
              <a:gd name="connsiteY43" fmla="*/ 7232650 h 7232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137382" h="7232652">
                <a:moveTo>
                  <a:pt x="0" y="0"/>
                </a:moveTo>
                <a:lnTo>
                  <a:pt x="3477047" y="0"/>
                </a:lnTo>
                <a:lnTo>
                  <a:pt x="3477047" y="2"/>
                </a:lnTo>
                <a:lnTo>
                  <a:pt x="5137382" y="2"/>
                </a:lnTo>
                <a:lnTo>
                  <a:pt x="4929314" y="155149"/>
                </a:lnTo>
                <a:lnTo>
                  <a:pt x="4747254" y="314081"/>
                </a:lnTo>
                <a:lnTo>
                  <a:pt x="4586474" y="475535"/>
                </a:lnTo>
                <a:lnTo>
                  <a:pt x="4444610" y="643296"/>
                </a:lnTo>
                <a:lnTo>
                  <a:pt x="4326389" y="814841"/>
                </a:lnTo>
                <a:lnTo>
                  <a:pt x="4222355" y="990171"/>
                </a:lnTo>
                <a:lnTo>
                  <a:pt x="4139601" y="1168023"/>
                </a:lnTo>
                <a:lnTo>
                  <a:pt x="4068669" y="1352182"/>
                </a:lnTo>
                <a:lnTo>
                  <a:pt x="4019016" y="1537602"/>
                </a:lnTo>
                <a:lnTo>
                  <a:pt x="3978821" y="1725545"/>
                </a:lnTo>
                <a:lnTo>
                  <a:pt x="3952812" y="1917272"/>
                </a:lnTo>
                <a:lnTo>
                  <a:pt x="3940990" y="2111522"/>
                </a:lnTo>
                <a:lnTo>
                  <a:pt x="3940990" y="2308294"/>
                </a:lnTo>
                <a:lnTo>
                  <a:pt x="3948084" y="2506328"/>
                </a:lnTo>
                <a:lnTo>
                  <a:pt x="3969363" y="2708146"/>
                </a:lnTo>
                <a:lnTo>
                  <a:pt x="3995372" y="2908703"/>
                </a:lnTo>
                <a:lnTo>
                  <a:pt x="4028474" y="3114305"/>
                </a:lnTo>
                <a:lnTo>
                  <a:pt x="4063940" y="3319907"/>
                </a:lnTo>
                <a:lnTo>
                  <a:pt x="4111228" y="3526770"/>
                </a:lnTo>
                <a:lnTo>
                  <a:pt x="4156152" y="3734895"/>
                </a:lnTo>
                <a:lnTo>
                  <a:pt x="4205804" y="3941758"/>
                </a:lnTo>
                <a:lnTo>
                  <a:pt x="4260186" y="4152405"/>
                </a:lnTo>
                <a:lnTo>
                  <a:pt x="4309838" y="4361792"/>
                </a:lnTo>
                <a:lnTo>
                  <a:pt x="4361855" y="4571178"/>
                </a:lnTo>
                <a:lnTo>
                  <a:pt x="4411508" y="4784348"/>
                </a:lnTo>
                <a:lnTo>
                  <a:pt x="4458796" y="4993734"/>
                </a:lnTo>
                <a:lnTo>
                  <a:pt x="4503720" y="5203120"/>
                </a:lnTo>
                <a:lnTo>
                  <a:pt x="4541550" y="5411245"/>
                </a:lnTo>
                <a:lnTo>
                  <a:pt x="4574652" y="5618108"/>
                </a:lnTo>
                <a:lnTo>
                  <a:pt x="4598296" y="5826233"/>
                </a:lnTo>
                <a:lnTo>
                  <a:pt x="4614847" y="6034358"/>
                </a:lnTo>
                <a:lnTo>
                  <a:pt x="4624305" y="6237437"/>
                </a:lnTo>
                <a:lnTo>
                  <a:pt x="4624305" y="6440516"/>
                </a:lnTo>
                <a:lnTo>
                  <a:pt x="4610118" y="6641073"/>
                </a:lnTo>
                <a:lnTo>
                  <a:pt x="4586474" y="6841630"/>
                </a:lnTo>
                <a:lnTo>
                  <a:pt x="4548644" y="7038402"/>
                </a:lnTo>
                <a:lnTo>
                  <a:pt x="4494262" y="7232652"/>
                </a:lnTo>
                <a:lnTo>
                  <a:pt x="3042515" y="7232652"/>
                </a:lnTo>
                <a:lnTo>
                  <a:pt x="3042515" y="7232650"/>
                </a:lnTo>
                <a:lnTo>
                  <a:pt x="0" y="72326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MH_Other_1"/>
          <p:cNvSpPr/>
          <p:nvPr>
            <p:custDataLst>
              <p:tags r:id="rId2"/>
            </p:custDataLst>
          </p:nvPr>
        </p:nvSpPr>
        <p:spPr>
          <a:xfrm>
            <a:off x="6843076" y="1840924"/>
            <a:ext cx="803628" cy="805301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4" name="MH_Other_2"/>
          <p:cNvSpPr/>
          <p:nvPr>
            <p:custDataLst>
              <p:tags r:id="rId3"/>
            </p:custDataLst>
          </p:nvPr>
        </p:nvSpPr>
        <p:spPr>
          <a:xfrm>
            <a:off x="6843076" y="2842110"/>
            <a:ext cx="803628" cy="805301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6" name="MH_Other_3"/>
          <p:cNvSpPr/>
          <p:nvPr>
            <p:custDataLst>
              <p:tags r:id="rId4"/>
            </p:custDataLst>
          </p:nvPr>
        </p:nvSpPr>
        <p:spPr>
          <a:xfrm>
            <a:off x="6843076" y="3843296"/>
            <a:ext cx="803628" cy="805301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3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0" name="MH_Other_4"/>
          <p:cNvSpPr/>
          <p:nvPr>
            <p:custDataLst>
              <p:tags r:id="rId5"/>
            </p:custDataLst>
          </p:nvPr>
        </p:nvSpPr>
        <p:spPr>
          <a:xfrm>
            <a:off x="6843076" y="4844482"/>
            <a:ext cx="803628" cy="805301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4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11" name="MH_Others_1"/>
          <p:cNvSpPr txBox="1"/>
          <p:nvPr>
            <p:custDataLst>
              <p:tags r:id="rId6"/>
            </p:custDataLst>
          </p:nvPr>
        </p:nvSpPr>
        <p:spPr>
          <a:xfrm>
            <a:off x="696074" y="2917103"/>
            <a:ext cx="2873902" cy="10156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  <a:endParaRPr lang="zh-CN" altLang="en-US" sz="6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2"/>
          <p:cNvSpPr txBox="1"/>
          <p:nvPr>
            <p:custDataLst>
              <p:tags r:id="rId7"/>
            </p:custDataLst>
          </p:nvPr>
        </p:nvSpPr>
        <p:spPr>
          <a:xfrm>
            <a:off x="710588" y="3932764"/>
            <a:ext cx="2844872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Text_1"/>
          <p:cNvSpPr/>
          <p:nvPr>
            <p:custDataLst>
              <p:tags r:id="rId8"/>
            </p:custDataLst>
          </p:nvPr>
        </p:nvSpPr>
        <p:spPr>
          <a:xfrm>
            <a:off x="7934917" y="1853951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Text_2"/>
          <p:cNvSpPr/>
          <p:nvPr>
            <p:custDataLst>
              <p:tags r:id="rId9"/>
            </p:custDataLst>
          </p:nvPr>
        </p:nvSpPr>
        <p:spPr>
          <a:xfrm>
            <a:off x="7934917" y="2866569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Text_3"/>
          <p:cNvSpPr/>
          <p:nvPr>
            <p:custDataLst>
              <p:tags r:id="rId10"/>
            </p:custDataLst>
          </p:nvPr>
        </p:nvSpPr>
        <p:spPr>
          <a:xfrm>
            <a:off x="7934917" y="3879187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Text_4"/>
          <p:cNvSpPr/>
          <p:nvPr>
            <p:custDataLst>
              <p:tags r:id="rId11"/>
            </p:custDataLst>
          </p:nvPr>
        </p:nvSpPr>
        <p:spPr>
          <a:xfrm>
            <a:off x="7934917" y="4891805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4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220289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42" grpId="0" animBg="1"/>
      <p:bldP spid="14" grpId="0" animBg="1"/>
      <p:bldP spid="16" grpId="0" animBg="1"/>
      <p:bldP spid="10" grpId="0" animBg="1"/>
      <p:bldP spid="11" grpId="0"/>
      <p:bldP spid="17" grpId="0"/>
      <p:bldP spid="20" grpId="0"/>
      <p:bldP spid="21" grpId="0"/>
      <p:bldP spid="22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ounded Rectangle 72"/>
          <p:cNvSpPr/>
          <p:nvPr/>
        </p:nvSpPr>
        <p:spPr>
          <a:xfrm>
            <a:off x="2411026" y="1732905"/>
            <a:ext cx="1970313" cy="42208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2008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2411026" y="2637311"/>
            <a:ext cx="1970313" cy="42208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2411026" y="3532109"/>
            <a:ext cx="1970313" cy="42208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</a:p>
        </p:txBody>
      </p:sp>
      <p:sp>
        <p:nvSpPr>
          <p:cNvPr id="84" name="Rounded Rectangle 83"/>
          <p:cNvSpPr/>
          <p:nvPr/>
        </p:nvSpPr>
        <p:spPr>
          <a:xfrm>
            <a:off x="2411026" y="4415275"/>
            <a:ext cx="1970313" cy="42208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</a:p>
        </p:txBody>
      </p:sp>
      <p:sp>
        <p:nvSpPr>
          <p:cNvPr id="89" name="Rounded Rectangle 88"/>
          <p:cNvSpPr/>
          <p:nvPr/>
        </p:nvSpPr>
        <p:spPr>
          <a:xfrm>
            <a:off x="2411026" y="5298439"/>
            <a:ext cx="1970313" cy="42208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2015</a:t>
            </a:r>
          </a:p>
        </p:txBody>
      </p:sp>
      <p:cxnSp>
        <p:nvCxnSpPr>
          <p:cNvPr id="92" name="Straight Connector 91"/>
          <p:cNvCxnSpPr/>
          <p:nvPr/>
        </p:nvCxnSpPr>
        <p:spPr>
          <a:xfrm rot="5400000">
            <a:off x="3136975" y="2370404"/>
            <a:ext cx="437686" cy="194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3356792" y="2362866"/>
            <a:ext cx="6188738" cy="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H="1">
            <a:off x="3356792" y="3289519"/>
            <a:ext cx="6188738" cy="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H="1">
            <a:off x="3356792" y="4150257"/>
            <a:ext cx="6188738" cy="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3356792" y="5034260"/>
            <a:ext cx="6188738" cy="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 Placeholder 3"/>
          <p:cNvSpPr txBox="1">
            <a:spLocks/>
          </p:cNvSpPr>
          <p:nvPr/>
        </p:nvSpPr>
        <p:spPr>
          <a:xfrm>
            <a:off x="4827400" y="1702872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4827400" y="2573220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4827400" y="3410481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4827400" y="430527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" name="Text Placeholder 3"/>
          <p:cNvSpPr txBox="1">
            <a:spLocks/>
          </p:cNvSpPr>
          <p:nvPr/>
        </p:nvSpPr>
        <p:spPr>
          <a:xfrm>
            <a:off x="4827400" y="523058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" name="Text Placeholder 3"/>
          <p:cNvSpPr txBox="1">
            <a:spLocks/>
          </p:cNvSpPr>
          <p:nvPr/>
        </p:nvSpPr>
        <p:spPr>
          <a:xfrm>
            <a:off x="9725819" y="1914996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23" name="Text Placeholder 3"/>
          <p:cNvSpPr txBox="1">
            <a:spLocks/>
          </p:cNvSpPr>
          <p:nvPr/>
        </p:nvSpPr>
        <p:spPr>
          <a:xfrm>
            <a:off x="9725819" y="2804815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124" name="Text Placeholder 3"/>
          <p:cNvSpPr txBox="1">
            <a:spLocks/>
          </p:cNvSpPr>
          <p:nvPr/>
        </p:nvSpPr>
        <p:spPr>
          <a:xfrm>
            <a:off x="9725819" y="3694632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125" name="Text Placeholder 3"/>
          <p:cNvSpPr txBox="1">
            <a:spLocks/>
          </p:cNvSpPr>
          <p:nvPr/>
        </p:nvSpPr>
        <p:spPr>
          <a:xfrm>
            <a:off x="9725819" y="4584451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26" name="Text Placeholder 3"/>
          <p:cNvSpPr txBox="1">
            <a:spLocks/>
          </p:cNvSpPr>
          <p:nvPr/>
        </p:nvSpPr>
        <p:spPr>
          <a:xfrm>
            <a:off x="9620027" y="5474270"/>
            <a:ext cx="909645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lnSpc>
                <a:spcPct val="14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100%</a:t>
            </a:r>
          </a:p>
        </p:txBody>
      </p:sp>
      <p:cxnSp>
        <p:nvCxnSpPr>
          <p:cNvPr id="128" name="Straight Connector 127"/>
          <p:cNvCxnSpPr/>
          <p:nvPr/>
        </p:nvCxnSpPr>
        <p:spPr>
          <a:xfrm flipH="1">
            <a:off x="3356793" y="5925629"/>
            <a:ext cx="6188738" cy="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>
            <a:off x="3136975" y="3273841"/>
            <a:ext cx="437686" cy="194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5400000">
            <a:off x="3136975" y="4163009"/>
            <a:ext cx="437686" cy="194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5400000">
            <a:off x="3136975" y="5049011"/>
            <a:ext cx="437686" cy="194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5400000">
            <a:off x="3136975" y="5938396"/>
            <a:ext cx="437686" cy="194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929305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8" grpId="0" animBg="1"/>
      <p:bldP spid="81" grpId="0" animBg="1"/>
      <p:bldP spid="84" grpId="0" animBg="1"/>
      <p:bldP spid="89" grpId="0" animBg="1"/>
      <p:bldP spid="111" grpId="0"/>
      <p:bldP spid="114" grpId="0"/>
      <p:bldP spid="117" grpId="0"/>
      <p:bldP spid="120" grpId="0"/>
      <p:bldP spid="121" grpId="0"/>
      <p:bldP spid="122" grpId="0"/>
      <p:bldP spid="123" grpId="0"/>
      <p:bldP spid="124" grpId="0"/>
      <p:bldP spid="125" grpId="0"/>
      <p:bldP spid="1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Line 5"/>
          <p:cNvSpPr>
            <a:spLocks noChangeShapeType="1"/>
          </p:cNvSpPr>
          <p:nvPr/>
        </p:nvSpPr>
        <p:spPr bwMode="auto">
          <a:xfrm flipV="1">
            <a:off x="1772799" y="4622104"/>
            <a:ext cx="5582522" cy="0"/>
          </a:xfrm>
          <a:prstGeom prst="line">
            <a:avLst/>
          </a:prstGeom>
          <a:noFill/>
          <a:ln w="38100">
            <a:solidFill>
              <a:schemeClr val="bg1">
                <a:lumMod val="65000"/>
              </a:schemeClr>
            </a:solidFill>
            <a:prstDash val="dash"/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pPr algn="ctr"/>
            <a:endParaRPr lang="zh-CN" altLang="en-US" sz="9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798" name="AutoShape 6"/>
          <p:cNvSpPr>
            <a:spLocks/>
          </p:cNvSpPr>
          <p:nvPr/>
        </p:nvSpPr>
        <p:spPr bwMode="auto">
          <a:xfrm>
            <a:off x="2947201" y="1834574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33799" name="AutoShape 7"/>
          <p:cNvSpPr>
            <a:spLocks/>
          </p:cNvSpPr>
          <p:nvPr/>
        </p:nvSpPr>
        <p:spPr bwMode="auto">
          <a:xfrm>
            <a:off x="2206298" y="2583686"/>
            <a:ext cx="446931" cy="323820"/>
          </a:xfrm>
          <a:custGeom>
            <a:avLst/>
            <a:gdLst>
              <a:gd name="T0" fmla="*/ 475457 w 21600"/>
              <a:gd name="T1" fmla="*/ 344488 h 21600"/>
              <a:gd name="T2" fmla="*/ 475457 w 21600"/>
              <a:gd name="T3" fmla="*/ 344488 h 21600"/>
              <a:gd name="T4" fmla="*/ 475457 w 21600"/>
              <a:gd name="T5" fmla="*/ 344488 h 21600"/>
              <a:gd name="T6" fmla="*/ 475457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33800" name="AutoShape 8"/>
          <p:cNvSpPr>
            <a:spLocks/>
          </p:cNvSpPr>
          <p:nvPr/>
        </p:nvSpPr>
        <p:spPr bwMode="auto">
          <a:xfrm>
            <a:off x="3688853" y="3042555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33801" name="AutoShape 9"/>
          <p:cNvSpPr>
            <a:spLocks/>
          </p:cNvSpPr>
          <p:nvPr/>
        </p:nvSpPr>
        <p:spPr bwMode="auto">
          <a:xfrm>
            <a:off x="4486462" y="2183016"/>
            <a:ext cx="447676" cy="324565"/>
          </a:xfrm>
          <a:custGeom>
            <a:avLst/>
            <a:gdLst>
              <a:gd name="T0" fmla="*/ 476250 w 21600"/>
              <a:gd name="T1" fmla="*/ 345281 h 21600"/>
              <a:gd name="T2" fmla="*/ 476250 w 21600"/>
              <a:gd name="T3" fmla="*/ 345281 h 21600"/>
              <a:gd name="T4" fmla="*/ 476250 w 21600"/>
              <a:gd name="T5" fmla="*/ 345281 h 21600"/>
              <a:gd name="T6" fmla="*/ 476250 w 21600"/>
              <a:gd name="T7" fmla="*/ 345281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2" name="AutoShape 10"/>
          <p:cNvSpPr>
            <a:spLocks/>
          </p:cNvSpPr>
          <p:nvPr/>
        </p:nvSpPr>
        <p:spPr bwMode="auto">
          <a:xfrm>
            <a:off x="517140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03" name="AutoShape 11"/>
          <p:cNvSpPr>
            <a:spLocks/>
          </p:cNvSpPr>
          <p:nvPr/>
        </p:nvSpPr>
        <p:spPr bwMode="auto">
          <a:xfrm>
            <a:off x="2744699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4" name="AutoShape 12"/>
          <p:cNvSpPr>
            <a:spLocks/>
          </p:cNvSpPr>
          <p:nvPr/>
        </p:nvSpPr>
        <p:spPr bwMode="auto">
          <a:xfrm>
            <a:off x="2014986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5" name="AutoShape 13"/>
          <p:cNvSpPr>
            <a:spLocks/>
          </p:cNvSpPr>
          <p:nvPr/>
        </p:nvSpPr>
        <p:spPr bwMode="auto">
          <a:xfrm>
            <a:off x="34856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6" name="AutoShape 14"/>
          <p:cNvSpPr>
            <a:spLocks/>
          </p:cNvSpPr>
          <p:nvPr/>
        </p:nvSpPr>
        <p:spPr bwMode="auto">
          <a:xfrm>
            <a:off x="4223522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7" name="AutoShape 15"/>
          <p:cNvSpPr>
            <a:spLocks/>
          </p:cNvSpPr>
          <p:nvPr/>
        </p:nvSpPr>
        <p:spPr bwMode="auto">
          <a:xfrm>
            <a:off x="49689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8" name="AutoShape 16"/>
          <p:cNvSpPr>
            <a:spLocks/>
          </p:cNvSpPr>
          <p:nvPr/>
        </p:nvSpPr>
        <p:spPr bwMode="auto">
          <a:xfrm>
            <a:off x="5874258" y="2180032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9" name="AutoShape 17"/>
          <p:cNvSpPr>
            <a:spLocks/>
          </p:cNvSpPr>
          <p:nvPr/>
        </p:nvSpPr>
        <p:spPr bwMode="auto">
          <a:xfrm>
            <a:off x="5694263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0" name="AutoShape 18"/>
          <p:cNvSpPr>
            <a:spLocks/>
          </p:cNvSpPr>
          <p:nvPr/>
        </p:nvSpPr>
        <p:spPr bwMode="auto">
          <a:xfrm>
            <a:off x="2234652" y="3005249"/>
            <a:ext cx="387241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1" name="AutoShape 19"/>
          <p:cNvSpPr>
            <a:spLocks/>
          </p:cNvSpPr>
          <p:nvPr/>
        </p:nvSpPr>
        <p:spPr bwMode="auto">
          <a:xfrm>
            <a:off x="2976301" y="2153917"/>
            <a:ext cx="387241" cy="260845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2" name="AutoShape 20"/>
          <p:cNvSpPr>
            <a:spLocks/>
          </p:cNvSpPr>
          <p:nvPr/>
        </p:nvSpPr>
        <p:spPr bwMode="auto">
          <a:xfrm>
            <a:off x="3717951" y="3463371"/>
            <a:ext cx="387241" cy="129900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3" name="AutoShape 21"/>
          <p:cNvSpPr>
            <a:spLocks/>
          </p:cNvSpPr>
          <p:nvPr/>
        </p:nvSpPr>
        <p:spPr bwMode="auto">
          <a:xfrm>
            <a:off x="4459600" y="2579210"/>
            <a:ext cx="387241" cy="21831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4" name="AutoShape 22"/>
          <p:cNvSpPr>
            <a:spLocks/>
          </p:cNvSpPr>
          <p:nvPr/>
        </p:nvSpPr>
        <p:spPr bwMode="auto">
          <a:xfrm>
            <a:off x="5201999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5" name="AutoShape 23"/>
          <p:cNvSpPr>
            <a:spLocks/>
          </p:cNvSpPr>
          <p:nvPr/>
        </p:nvSpPr>
        <p:spPr bwMode="auto">
          <a:xfrm>
            <a:off x="5906342" y="2568019"/>
            <a:ext cx="386494" cy="2183168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6" name="AutoShape 24"/>
          <p:cNvSpPr>
            <a:spLocks/>
          </p:cNvSpPr>
          <p:nvPr/>
        </p:nvSpPr>
        <p:spPr bwMode="auto">
          <a:xfrm>
            <a:off x="6718874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7" name="AutoShape 25"/>
          <p:cNvSpPr>
            <a:spLocks/>
          </p:cNvSpPr>
          <p:nvPr/>
        </p:nvSpPr>
        <p:spPr bwMode="auto">
          <a:xfrm>
            <a:off x="668753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18" name="AutoShape 26"/>
          <p:cNvSpPr>
            <a:spLocks/>
          </p:cNvSpPr>
          <p:nvPr/>
        </p:nvSpPr>
        <p:spPr bwMode="auto">
          <a:xfrm>
            <a:off x="6506049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9" name="AutoShape 27"/>
          <p:cNvSpPr>
            <a:spLocks/>
          </p:cNvSpPr>
          <p:nvPr/>
        </p:nvSpPr>
        <p:spPr bwMode="auto">
          <a:xfrm>
            <a:off x="7981319" y="2515043"/>
            <a:ext cx="3121795" cy="886397"/>
          </a:xfrm>
          <a:custGeom>
            <a:avLst/>
            <a:gdLst>
              <a:gd name="T0" fmla="*/ 3321050 w 21600"/>
              <a:gd name="T1" fmla="*/ 2540000 h 21600"/>
              <a:gd name="T2" fmla="*/ 3321050 w 21600"/>
              <a:gd name="T3" fmla="*/ 2540000 h 21600"/>
              <a:gd name="T4" fmla="*/ 3321050 w 21600"/>
              <a:gd name="T5" fmla="*/ 2540000 h 21600"/>
              <a:gd name="T6" fmla="*/ 3321050 w 21600"/>
              <a:gd name="T7" fmla="*/ 25400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0" name="AutoShape 28"/>
          <p:cNvSpPr>
            <a:spLocks/>
          </p:cNvSpPr>
          <p:nvPr/>
        </p:nvSpPr>
        <p:spPr bwMode="auto">
          <a:xfrm>
            <a:off x="7981319" y="2261358"/>
            <a:ext cx="1464586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21" name="AutoShape 29"/>
          <p:cNvSpPr>
            <a:spLocks/>
          </p:cNvSpPr>
          <p:nvPr/>
        </p:nvSpPr>
        <p:spPr bwMode="auto">
          <a:xfrm>
            <a:off x="1749668" y="5653996"/>
            <a:ext cx="9359415" cy="584964"/>
          </a:xfrm>
          <a:custGeom>
            <a:avLst/>
            <a:gdLst>
              <a:gd name="T0" fmla="*/ 9956800 w 21600"/>
              <a:gd name="T1" fmla="*/ 476250 h 21600"/>
              <a:gd name="T2" fmla="*/ 9956800 w 21600"/>
              <a:gd name="T3" fmla="*/ 476250 h 21600"/>
              <a:gd name="T4" fmla="*/ 9956800 w 21600"/>
              <a:gd name="T5" fmla="*/ 476250 h 21600"/>
              <a:gd name="T6" fmla="*/ 995680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ctr" defTabSz="647700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5029732" y="5223960"/>
            <a:ext cx="1847318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8885989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3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3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3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3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3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  <p:bldP spid="33798" grpId="0" autoUpdateAnimBg="0"/>
      <p:bldP spid="33799" grpId="0" autoUpdateAnimBg="0"/>
      <p:bldP spid="33800" grpId="0" autoUpdateAnimBg="0"/>
      <p:bldP spid="33801" grpId="0" autoUpdateAnimBg="0"/>
      <p:bldP spid="33802" grpId="0" autoUpdateAnimBg="0"/>
      <p:bldP spid="33803" grpId="0" autoUpdateAnimBg="0"/>
      <p:bldP spid="33804" grpId="0" autoUpdateAnimBg="0"/>
      <p:bldP spid="33805" grpId="0" autoUpdateAnimBg="0"/>
      <p:bldP spid="33806" grpId="0" autoUpdateAnimBg="0"/>
      <p:bldP spid="33807" grpId="0" autoUpdateAnimBg="0"/>
      <p:bldP spid="33808" grpId="0" autoUpdateAnimBg="0"/>
      <p:bldP spid="33809" grpId="0" autoUpdateAnimBg="0"/>
      <p:bldP spid="33810" grpId="0" animBg="1" autoUpdateAnimBg="0"/>
      <p:bldP spid="33811" grpId="0" animBg="1" autoUpdateAnimBg="0"/>
      <p:bldP spid="33812" grpId="0" animBg="1" autoUpdateAnimBg="0"/>
      <p:bldP spid="33813" grpId="0" animBg="1" autoUpdateAnimBg="0"/>
      <p:bldP spid="33814" grpId="0" animBg="1" autoUpdateAnimBg="0"/>
      <p:bldP spid="33815" grpId="0" animBg="1" autoUpdateAnimBg="0"/>
      <p:bldP spid="33816" grpId="0" animBg="1" autoUpdateAnimBg="0"/>
      <p:bldP spid="33817" grpId="0" autoUpdateAnimBg="0"/>
      <p:bldP spid="33818" grpId="0" autoUpdateAnimBg="0"/>
      <p:bldP spid="33819" grpId="0" autoUpdateAnimBg="0"/>
      <p:bldP spid="33820" grpId="0" autoUpdateAnimBg="0"/>
      <p:bldP spid="33821" grpId="0" autoUpdateAnimBg="0"/>
      <p:bldP spid="33822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6213351" y="1384077"/>
            <a:ext cx="6048672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000" b="1" cap="all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  <a:endParaRPr lang="zh-CN" altLang="en-US" sz="6000" cap="all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6213351" y="2679243"/>
            <a:ext cx="288032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218715846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35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" grpId="0"/>
      <p:bldP spid="14" grpId="1"/>
      <p:bldP spid="11" grpId="0"/>
      <p:bldP spid="11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0377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572801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619392" y="3402029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>
            <a:off x="6225119" y="2408473"/>
            <a:ext cx="6633631" cy="1768447"/>
          </a:xfrm>
          <a:custGeom>
            <a:avLst/>
            <a:gdLst>
              <a:gd name="connsiteX0" fmla="*/ 5835374 w 6633631"/>
              <a:gd name="connsiteY0" fmla="*/ 0 h 1768447"/>
              <a:gd name="connsiteX1" fmla="*/ 6099146 w 6633631"/>
              <a:gd name="connsiteY1" fmla="*/ 12824 h 1768447"/>
              <a:gd name="connsiteX2" fmla="*/ 6366389 w 6633631"/>
              <a:gd name="connsiteY2" fmla="*/ 38472 h 1768447"/>
              <a:gd name="connsiteX3" fmla="*/ 6633631 w 6633631"/>
              <a:gd name="connsiteY3" fmla="*/ 80607 h 1768447"/>
              <a:gd name="connsiteX4" fmla="*/ 6633631 w 6633631"/>
              <a:gd name="connsiteY4" fmla="*/ 957939 h 1768447"/>
              <a:gd name="connsiteX5" fmla="*/ 6633631 w 6633631"/>
              <a:gd name="connsiteY5" fmla="*/ 1205442 h 1768447"/>
              <a:gd name="connsiteX6" fmla="*/ 6633631 w 6633631"/>
              <a:gd name="connsiteY6" fmla="*/ 1768447 h 1768447"/>
              <a:gd name="connsiteX7" fmla="*/ 0 w 6633631"/>
              <a:gd name="connsiteY7" fmla="*/ 1768447 h 1768447"/>
              <a:gd name="connsiteX8" fmla="*/ 0 w 6633631"/>
              <a:gd name="connsiteY8" fmla="*/ 1205442 h 1768447"/>
              <a:gd name="connsiteX9" fmla="*/ 0 w 6633631"/>
              <a:gd name="connsiteY9" fmla="*/ 957939 h 1768447"/>
              <a:gd name="connsiteX10" fmla="*/ 0 w 6633631"/>
              <a:gd name="connsiteY10" fmla="*/ 650353 h 1768447"/>
              <a:gd name="connsiteX11" fmla="*/ 207084 w 6633631"/>
              <a:gd name="connsiteY11" fmla="*/ 730960 h 1768447"/>
              <a:gd name="connsiteX12" fmla="*/ 415325 w 6633631"/>
              <a:gd name="connsiteY12" fmla="*/ 787751 h 1768447"/>
              <a:gd name="connsiteX13" fmla="*/ 625880 w 6633631"/>
              <a:gd name="connsiteY13" fmla="*/ 829887 h 1768447"/>
              <a:gd name="connsiteX14" fmla="*/ 838748 w 6633631"/>
              <a:gd name="connsiteY14" fmla="*/ 855534 h 1768447"/>
              <a:gd name="connsiteX15" fmla="*/ 1053931 w 6633631"/>
              <a:gd name="connsiteY15" fmla="*/ 864694 h 1768447"/>
              <a:gd name="connsiteX16" fmla="*/ 1272584 w 6633631"/>
              <a:gd name="connsiteY16" fmla="*/ 862862 h 1768447"/>
              <a:gd name="connsiteX17" fmla="*/ 1491237 w 6633631"/>
              <a:gd name="connsiteY17" fmla="*/ 846374 h 1768447"/>
              <a:gd name="connsiteX18" fmla="*/ 1713360 w 6633631"/>
              <a:gd name="connsiteY18" fmla="*/ 817063 h 1768447"/>
              <a:gd name="connsiteX19" fmla="*/ 1936641 w 6633631"/>
              <a:gd name="connsiteY19" fmla="*/ 782255 h 1768447"/>
              <a:gd name="connsiteX20" fmla="*/ 2163392 w 6633631"/>
              <a:gd name="connsiteY20" fmla="*/ 736456 h 1768447"/>
              <a:gd name="connsiteX21" fmla="*/ 2392457 w 6633631"/>
              <a:gd name="connsiteY21" fmla="*/ 683328 h 1768447"/>
              <a:gd name="connsiteX22" fmla="*/ 2623836 w 6633631"/>
              <a:gd name="connsiteY22" fmla="*/ 624705 h 1768447"/>
              <a:gd name="connsiteX23" fmla="*/ 2856372 w 6633631"/>
              <a:gd name="connsiteY23" fmla="*/ 564250 h 1768447"/>
              <a:gd name="connsiteX24" fmla="*/ 3091221 w 6633631"/>
              <a:gd name="connsiteY24" fmla="*/ 496466 h 1768447"/>
              <a:gd name="connsiteX25" fmla="*/ 3330698 w 6633631"/>
              <a:gd name="connsiteY25" fmla="*/ 432347 h 1768447"/>
              <a:gd name="connsiteX26" fmla="*/ 3569019 w 6633631"/>
              <a:gd name="connsiteY26" fmla="*/ 364564 h 1768447"/>
              <a:gd name="connsiteX27" fmla="*/ 3811966 w 6633631"/>
              <a:gd name="connsiteY27" fmla="*/ 300445 h 1768447"/>
              <a:gd name="connsiteX28" fmla="*/ 4057228 w 6633631"/>
              <a:gd name="connsiteY28" fmla="*/ 239989 h 1768447"/>
              <a:gd name="connsiteX29" fmla="*/ 4304803 w 6633631"/>
              <a:gd name="connsiteY29" fmla="*/ 183198 h 1768447"/>
              <a:gd name="connsiteX30" fmla="*/ 4553535 w 6633631"/>
              <a:gd name="connsiteY30" fmla="*/ 128239 h 1768447"/>
              <a:gd name="connsiteX31" fmla="*/ 4804581 w 6633631"/>
              <a:gd name="connsiteY31" fmla="*/ 82439 h 1768447"/>
              <a:gd name="connsiteX32" fmla="*/ 5060255 w 6633631"/>
              <a:gd name="connsiteY32" fmla="*/ 47632 h 1768447"/>
              <a:gd name="connsiteX33" fmla="*/ 5314771 w 6633631"/>
              <a:gd name="connsiteY33" fmla="*/ 18320 h 1768447"/>
              <a:gd name="connsiteX34" fmla="*/ 5575073 w 6633631"/>
              <a:gd name="connsiteY34" fmla="*/ 3664 h 1768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633631" h="1768447">
                <a:moveTo>
                  <a:pt x="5835374" y="0"/>
                </a:moveTo>
                <a:lnTo>
                  <a:pt x="6099146" y="12824"/>
                </a:lnTo>
                <a:lnTo>
                  <a:pt x="6366389" y="38472"/>
                </a:lnTo>
                <a:lnTo>
                  <a:pt x="6633631" y="80607"/>
                </a:lnTo>
                <a:lnTo>
                  <a:pt x="6633631" y="957939"/>
                </a:lnTo>
                <a:lnTo>
                  <a:pt x="6633631" y="1205442"/>
                </a:lnTo>
                <a:lnTo>
                  <a:pt x="6633631" y="1768447"/>
                </a:lnTo>
                <a:lnTo>
                  <a:pt x="0" y="1768447"/>
                </a:lnTo>
                <a:lnTo>
                  <a:pt x="0" y="1205442"/>
                </a:lnTo>
                <a:lnTo>
                  <a:pt x="0" y="957939"/>
                </a:lnTo>
                <a:lnTo>
                  <a:pt x="0" y="650353"/>
                </a:lnTo>
                <a:lnTo>
                  <a:pt x="207084" y="730960"/>
                </a:lnTo>
                <a:lnTo>
                  <a:pt x="415325" y="787751"/>
                </a:lnTo>
                <a:lnTo>
                  <a:pt x="625880" y="829887"/>
                </a:lnTo>
                <a:lnTo>
                  <a:pt x="838748" y="855534"/>
                </a:lnTo>
                <a:lnTo>
                  <a:pt x="1053931" y="864694"/>
                </a:lnTo>
                <a:lnTo>
                  <a:pt x="1272584" y="862862"/>
                </a:lnTo>
                <a:lnTo>
                  <a:pt x="1491237" y="846374"/>
                </a:lnTo>
                <a:lnTo>
                  <a:pt x="1713360" y="817063"/>
                </a:lnTo>
                <a:lnTo>
                  <a:pt x="1936641" y="782255"/>
                </a:lnTo>
                <a:lnTo>
                  <a:pt x="2163392" y="736456"/>
                </a:lnTo>
                <a:lnTo>
                  <a:pt x="2392457" y="683328"/>
                </a:lnTo>
                <a:lnTo>
                  <a:pt x="2623836" y="624705"/>
                </a:lnTo>
                <a:lnTo>
                  <a:pt x="2856372" y="564250"/>
                </a:lnTo>
                <a:lnTo>
                  <a:pt x="3091221" y="496466"/>
                </a:lnTo>
                <a:lnTo>
                  <a:pt x="3330698" y="432347"/>
                </a:lnTo>
                <a:lnTo>
                  <a:pt x="3569019" y="364564"/>
                </a:lnTo>
                <a:lnTo>
                  <a:pt x="3811966" y="300445"/>
                </a:lnTo>
                <a:lnTo>
                  <a:pt x="4057228" y="239989"/>
                </a:lnTo>
                <a:lnTo>
                  <a:pt x="4304803" y="183198"/>
                </a:lnTo>
                <a:lnTo>
                  <a:pt x="4553535" y="128239"/>
                </a:lnTo>
                <a:lnTo>
                  <a:pt x="4804581" y="82439"/>
                </a:lnTo>
                <a:lnTo>
                  <a:pt x="5060255" y="47632"/>
                </a:lnTo>
                <a:lnTo>
                  <a:pt x="5314771" y="18320"/>
                </a:lnTo>
                <a:lnTo>
                  <a:pt x="5575073" y="3664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3974" y="2924875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0124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6631409" y="3352838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930043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61091798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052" grpId="0"/>
      <p:bldP spid="10" grpId="0" animBg="1"/>
      <p:bldP spid="2053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716336"/>
            <a:ext cx="7149455" cy="45861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7372654" y="2882752"/>
            <a:ext cx="4673296" cy="68164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7368498" y="4802429"/>
            <a:ext cx="4677451" cy="68164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942780" y="3055673"/>
            <a:ext cx="779539" cy="3080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20%</a:t>
            </a:r>
          </a:p>
        </p:txBody>
      </p:sp>
      <p:sp>
        <p:nvSpPr>
          <p:cNvPr id="15" name="矩形 14"/>
          <p:cNvSpPr/>
          <p:nvPr/>
        </p:nvSpPr>
        <p:spPr>
          <a:xfrm>
            <a:off x="8008143" y="4975350"/>
            <a:ext cx="648812" cy="3080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7372654" y="2570855"/>
            <a:ext cx="1510052" cy="21544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376789" y="3640070"/>
            <a:ext cx="4669161" cy="73866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7376789" y="5581733"/>
            <a:ext cx="4669161" cy="73866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7372654" y="4514175"/>
            <a:ext cx="1510052" cy="21544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2165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Freeform 5"/>
          <p:cNvSpPr>
            <a:spLocks/>
          </p:cNvSpPr>
          <p:nvPr/>
        </p:nvSpPr>
        <p:spPr bwMode="auto">
          <a:xfrm>
            <a:off x="4502773" y="2209817"/>
            <a:ext cx="1919693" cy="2303287"/>
          </a:xfrm>
          <a:custGeom>
            <a:avLst/>
            <a:gdLst/>
            <a:ahLst/>
            <a:cxnLst>
              <a:cxn ang="0">
                <a:pos x="829" y="805"/>
              </a:cxn>
              <a:cxn ang="0">
                <a:pos x="645" y="1333"/>
              </a:cxn>
              <a:cxn ang="0">
                <a:pos x="0" y="805"/>
              </a:cxn>
              <a:cxn ang="0">
                <a:pos x="1111" y="0"/>
              </a:cxn>
              <a:cxn ang="0">
                <a:pos x="1111" y="1"/>
              </a:cxn>
              <a:cxn ang="0">
                <a:pos x="829" y="805"/>
              </a:cxn>
            </a:cxnLst>
            <a:rect l="0" t="0" r="r" b="b"/>
            <a:pathLst>
              <a:path w="1111" h="1333">
                <a:moveTo>
                  <a:pt x="829" y="805"/>
                </a:moveTo>
                <a:lnTo>
                  <a:pt x="645" y="1333"/>
                </a:lnTo>
                <a:lnTo>
                  <a:pt x="0" y="805"/>
                </a:lnTo>
                <a:lnTo>
                  <a:pt x="1111" y="0"/>
                </a:lnTo>
                <a:lnTo>
                  <a:pt x="1111" y="1"/>
                </a:lnTo>
                <a:lnTo>
                  <a:pt x="829" y="805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0" name="Freeform 6"/>
          <p:cNvSpPr>
            <a:spLocks/>
          </p:cNvSpPr>
          <p:nvPr/>
        </p:nvSpPr>
        <p:spPr bwMode="auto">
          <a:xfrm>
            <a:off x="5935198" y="2211546"/>
            <a:ext cx="2413872" cy="1389229"/>
          </a:xfrm>
          <a:custGeom>
            <a:avLst/>
            <a:gdLst/>
            <a:ahLst/>
            <a:cxnLst>
              <a:cxn ang="0">
                <a:pos x="1397" y="804"/>
              </a:cxn>
              <a:cxn ang="0">
                <a:pos x="579" y="804"/>
              </a:cxn>
              <a:cxn ang="0">
                <a:pos x="0" y="804"/>
              </a:cxn>
              <a:cxn ang="0">
                <a:pos x="282" y="0"/>
              </a:cxn>
              <a:cxn ang="0">
                <a:pos x="1397" y="804"/>
              </a:cxn>
            </a:cxnLst>
            <a:rect l="0" t="0" r="r" b="b"/>
            <a:pathLst>
              <a:path w="1397" h="804">
                <a:moveTo>
                  <a:pt x="1397" y="804"/>
                </a:moveTo>
                <a:lnTo>
                  <a:pt x="579" y="804"/>
                </a:lnTo>
                <a:lnTo>
                  <a:pt x="0" y="804"/>
                </a:lnTo>
                <a:lnTo>
                  <a:pt x="282" y="0"/>
                </a:lnTo>
                <a:lnTo>
                  <a:pt x="1397" y="804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1" name="Freeform 7"/>
          <p:cNvSpPr>
            <a:spLocks/>
          </p:cNvSpPr>
          <p:nvPr/>
        </p:nvSpPr>
        <p:spPr bwMode="auto">
          <a:xfrm>
            <a:off x="6935651" y="3600776"/>
            <a:ext cx="1413419" cy="2268728"/>
          </a:xfrm>
          <a:custGeom>
            <a:avLst/>
            <a:gdLst/>
            <a:ahLst/>
            <a:cxnLst>
              <a:cxn ang="0">
                <a:pos x="167" y="564"/>
              </a:cxn>
              <a:cxn ang="0">
                <a:pos x="0" y="0"/>
              </a:cxn>
              <a:cxn ang="0">
                <a:pos x="818" y="0"/>
              </a:cxn>
              <a:cxn ang="0">
                <a:pos x="388" y="1313"/>
              </a:cxn>
              <a:cxn ang="0">
                <a:pos x="167" y="564"/>
              </a:cxn>
            </a:cxnLst>
            <a:rect l="0" t="0" r="r" b="b"/>
            <a:pathLst>
              <a:path w="818" h="1313">
                <a:moveTo>
                  <a:pt x="167" y="564"/>
                </a:moveTo>
                <a:lnTo>
                  <a:pt x="0" y="0"/>
                </a:lnTo>
                <a:lnTo>
                  <a:pt x="818" y="0"/>
                </a:lnTo>
                <a:lnTo>
                  <a:pt x="388" y="1313"/>
                </a:lnTo>
                <a:lnTo>
                  <a:pt x="167" y="564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2" name="Freeform 8"/>
          <p:cNvSpPr>
            <a:spLocks/>
          </p:cNvSpPr>
          <p:nvPr/>
        </p:nvSpPr>
        <p:spPr bwMode="auto">
          <a:xfrm>
            <a:off x="5223305" y="4575308"/>
            <a:ext cx="2382770" cy="1294196"/>
          </a:xfrm>
          <a:custGeom>
            <a:avLst/>
            <a:gdLst/>
            <a:ahLst/>
            <a:cxnLst>
              <a:cxn ang="0">
                <a:pos x="1379" y="749"/>
              </a:cxn>
              <a:cxn ang="0">
                <a:pos x="0" y="749"/>
              </a:cxn>
              <a:cxn ang="0">
                <a:pos x="661" y="321"/>
              </a:cxn>
              <a:cxn ang="0">
                <a:pos x="1158" y="0"/>
              </a:cxn>
              <a:cxn ang="0">
                <a:pos x="1379" y="749"/>
              </a:cxn>
            </a:cxnLst>
            <a:rect l="0" t="0" r="r" b="b"/>
            <a:pathLst>
              <a:path w="1379" h="749">
                <a:moveTo>
                  <a:pt x="1379" y="749"/>
                </a:moveTo>
                <a:lnTo>
                  <a:pt x="0" y="749"/>
                </a:lnTo>
                <a:lnTo>
                  <a:pt x="661" y="321"/>
                </a:lnTo>
                <a:lnTo>
                  <a:pt x="1158" y="0"/>
                </a:lnTo>
                <a:lnTo>
                  <a:pt x="1379" y="749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3" name="Freeform 9"/>
          <p:cNvSpPr>
            <a:spLocks/>
          </p:cNvSpPr>
          <p:nvPr/>
        </p:nvSpPr>
        <p:spPr bwMode="auto">
          <a:xfrm>
            <a:off x="4502772" y="3600776"/>
            <a:ext cx="1862672" cy="226872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45" y="528"/>
              </a:cxn>
              <a:cxn ang="0">
                <a:pos x="1075" y="880"/>
              </a:cxn>
              <a:cxn ang="0">
                <a:pos x="1078" y="885"/>
              </a:cxn>
              <a:cxn ang="0">
                <a:pos x="417" y="1313"/>
              </a:cxn>
              <a:cxn ang="0">
                <a:pos x="0" y="0"/>
              </a:cxn>
            </a:cxnLst>
            <a:rect l="0" t="0" r="r" b="b"/>
            <a:pathLst>
              <a:path w="1078" h="1313">
                <a:moveTo>
                  <a:pt x="0" y="0"/>
                </a:moveTo>
                <a:lnTo>
                  <a:pt x="645" y="528"/>
                </a:lnTo>
                <a:lnTo>
                  <a:pt x="1075" y="880"/>
                </a:lnTo>
                <a:lnTo>
                  <a:pt x="1078" y="885"/>
                </a:lnTo>
                <a:lnTo>
                  <a:pt x="417" y="131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5178233" y="3235928"/>
            <a:ext cx="460639" cy="615092"/>
            <a:chOff x="754063" y="1211263"/>
            <a:chExt cx="269875" cy="360363"/>
          </a:xfrm>
          <a:solidFill>
            <a:schemeClr val="bg1"/>
          </a:solidFill>
        </p:grpSpPr>
        <p:sp>
          <p:nvSpPr>
            <p:cNvPr id="13" name="Freeform 9"/>
            <p:cNvSpPr>
              <a:spLocks noEditPoints="1"/>
            </p:cNvSpPr>
            <p:nvPr/>
          </p:nvSpPr>
          <p:spPr bwMode="auto">
            <a:xfrm>
              <a:off x="754063" y="1211263"/>
              <a:ext cx="269875" cy="360363"/>
            </a:xfrm>
            <a:custGeom>
              <a:avLst/>
              <a:gdLst/>
              <a:ahLst/>
              <a:cxnLst>
                <a:cxn ang="0">
                  <a:pos x="80" y="50"/>
                </a:cxn>
                <a:cxn ang="0">
                  <a:pos x="80" y="35"/>
                </a:cxn>
                <a:cxn ang="0">
                  <a:pos x="46" y="0"/>
                </a:cxn>
                <a:cxn ang="0">
                  <a:pos x="11" y="35"/>
                </a:cxn>
                <a:cxn ang="0">
                  <a:pos x="11" y="50"/>
                </a:cxn>
                <a:cxn ang="0">
                  <a:pos x="0" y="61"/>
                </a:cxn>
                <a:cxn ang="0">
                  <a:pos x="0" y="88"/>
                </a:cxn>
                <a:cxn ang="0">
                  <a:pos x="34" y="123"/>
                </a:cxn>
                <a:cxn ang="0">
                  <a:pos x="57" y="123"/>
                </a:cxn>
                <a:cxn ang="0">
                  <a:pos x="92" y="88"/>
                </a:cxn>
                <a:cxn ang="0">
                  <a:pos x="92" y="61"/>
                </a:cxn>
                <a:cxn ang="0">
                  <a:pos x="80" y="50"/>
                </a:cxn>
                <a:cxn ang="0">
                  <a:pos x="19" y="35"/>
                </a:cxn>
                <a:cxn ang="0">
                  <a:pos x="46" y="8"/>
                </a:cxn>
                <a:cxn ang="0">
                  <a:pos x="73" y="35"/>
                </a:cxn>
                <a:cxn ang="0">
                  <a:pos x="73" y="50"/>
                </a:cxn>
                <a:cxn ang="0">
                  <a:pos x="65" y="50"/>
                </a:cxn>
                <a:cxn ang="0">
                  <a:pos x="65" y="35"/>
                </a:cxn>
                <a:cxn ang="0">
                  <a:pos x="46" y="15"/>
                </a:cxn>
                <a:cxn ang="0">
                  <a:pos x="27" y="35"/>
                </a:cxn>
                <a:cxn ang="0">
                  <a:pos x="27" y="50"/>
                </a:cxn>
                <a:cxn ang="0">
                  <a:pos x="19" y="50"/>
                </a:cxn>
                <a:cxn ang="0">
                  <a:pos x="19" y="35"/>
                </a:cxn>
                <a:cxn ang="0">
                  <a:pos x="61" y="35"/>
                </a:cxn>
                <a:cxn ang="0">
                  <a:pos x="61" y="50"/>
                </a:cxn>
                <a:cxn ang="0">
                  <a:pos x="31" y="50"/>
                </a:cxn>
                <a:cxn ang="0">
                  <a:pos x="31" y="35"/>
                </a:cxn>
                <a:cxn ang="0">
                  <a:pos x="46" y="19"/>
                </a:cxn>
                <a:cxn ang="0">
                  <a:pos x="61" y="35"/>
                </a:cxn>
                <a:cxn ang="0">
                  <a:pos x="84" y="73"/>
                </a:cxn>
                <a:cxn ang="0">
                  <a:pos x="84" y="88"/>
                </a:cxn>
                <a:cxn ang="0">
                  <a:pos x="57" y="115"/>
                </a:cxn>
                <a:cxn ang="0">
                  <a:pos x="34" y="115"/>
                </a:cxn>
                <a:cxn ang="0">
                  <a:pos x="8" y="88"/>
                </a:cxn>
                <a:cxn ang="0">
                  <a:pos x="8" y="61"/>
                </a:cxn>
                <a:cxn ang="0">
                  <a:pos x="11" y="58"/>
                </a:cxn>
                <a:cxn ang="0">
                  <a:pos x="80" y="58"/>
                </a:cxn>
                <a:cxn ang="0">
                  <a:pos x="84" y="61"/>
                </a:cxn>
                <a:cxn ang="0">
                  <a:pos x="84" y="73"/>
                </a:cxn>
                <a:cxn ang="0">
                  <a:pos x="84" y="73"/>
                </a:cxn>
                <a:cxn ang="0">
                  <a:pos x="84" y="73"/>
                </a:cxn>
              </a:cxnLst>
              <a:rect l="0" t="0" r="r" b="b"/>
              <a:pathLst>
                <a:path w="92" h="123">
                  <a:moveTo>
                    <a:pt x="80" y="50"/>
                  </a:moveTo>
                  <a:cubicBezTo>
                    <a:pt x="80" y="35"/>
                    <a:pt x="80" y="35"/>
                    <a:pt x="80" y="35"/>
                  </a:cubicBezTo>
                  <a:cubicBezTo>
                    <a:pt x="80" y="16"/>
                    <a:pt x="65" y="0"/>
                    <a:pt x="46" y="0"/>
                  </a:cubicBezTo>
                  <a:cubicBezTo>
                    <a:pt x="27" y="0"/>
                    <a:pt x="11" y="16"/>
                    <a:pt x="11" y="35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5" y="50"/>
                    <a:pt x="0" y="55"/>
                    <a:pt x="0" y="61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107"/>
                    <a:pt x="15" y="123"/>
                    <a:pt x="34" y="123"/>
                  </a:cubicBezTo>
                  <a:cubicBezTo>
                    <a:pt x="57" y="123"/>
                    <a:pt x="57" y="123"/>
                    <a:pt x="57" y="123"/>
                  </a:cubicBezTo>
                  <a:cubicBezTo>
                    <a:pt x="76" y="123"/>
                    <a:pt x="92" y="107"/>
                    <a:pt x="92" y="88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2" y="55"/>
                    <a:pt x="87" y="50"/>
                    <a:pt x="80" y="50"/>
                  </a:cubicBezTo>
                  <a:close/>
                  <a:moveTo>
                    <a:pt x="19" y="35"/>
                  </a:moveTo>
                  <a:cubicBezTo>
                    <a:pt x="19" y="20"/>
                    <a:pt x="31" y="8"/>
                    <a:pt x="46" y="8"/>
                  </a:cubicBezTo>
                  <a:cubicBezTo>
                    <a:pt x="61" y="8"/>
                    <a:pt x="73" y="20"/>
                    <a:pt x="73" y="35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65" y="50"/>
                    <a:pt x="65" y="50"/>
                    <a:pt x="65" y="50"/>
                  </a:cubicBezTo>
                  <a:cubicBezTo>
                    <a:pt x="65" y="35"/>
                    <a:pt x="65" y="35"/>
                    <a:pt x="65" y="35"/>
                  </a:cubicBezTo>
                  <a:cubicBezTo>
                    <a:pt x="65" y="24"/>
                    <a:pt x="56" y="15"/>
                    <a:pt x="46" y="15"/>
                  </a:cubicBezTo>
                  <a:cubicBezTo>
                    <a:pt x="35" y="15"/>
                    <a:pt x="27" y="24"/>
                    <a:pt x="27" y="35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19" y="50"/>
                    <a:pt x="19" y="50"/>
                    <a:pt x="19" y="50"/>
                  </a:cubicBezTo>
                  <a:lnTo>
                    <a:pt x="19" y="35"/>
                  </a:lnTo>
                  <a:close/>
                  <a:moveTo>
                    <a:pt x="61" y="35"/>
                  </a:moveTo>
                  <a:cubicBezTo>
                    <a:pt x="61" y="50"/>
                    <a:pt x="61" y="50"/>
                    <a:pt x="61" y="50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26"/>
                    <a:pt x="37" y="19"/>
                    <a:pt x="46" y="19"/>
                  </a:cubicBezTo>
                  <a:cubicBezTo>
                    <a:pt x="54" y="19"/>
                    <a:pt x="61" y="26"/>
                    <a:pt x="61" y="35"/>
                  </a:cubicBezTo>
                  <a:close/>
                  <a:moveTo>
                    <a:pt x="84" y="73"/>
                  </a:moveTo>
                  <a:cubicBezTo>
                    <a:pt x="84" y="88"/>
                    <a:pt x="84" y="88"/>
                    <a:pt x="84" y="88"/>
                  </a:cubicBezTo>
                  <a:cubicBezTo>
                    <a:pt x="84" y="103"/>
                    <a:pt x="72" y="115"/>
                    <a:pt x="57" y="115"/>
                  </a:cubicBezTo>
                  <a:cubicBezTo>
                    <a:pt x="34" y="115"/>
                    <a:pt x="34" y="115"/>
                    <a:pt x="34" y="115"/>
                  </a:cubicBezTo>
                  <a:cubicBezTo>
                    <a:pt x="20" y="115"/>
                    <a:pt x="8" y="103"/>
                    <a:pt x="8" y="88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8" y="59"/>
                    <a:pt x="9" y="58"/>
                    <a:pt x="11" y="58"/>
                  </a:cubicBezTo>
                  <a:cubicBezTo>
                    <a:pt x="80" y="58"/>
                    <a:pt x="80" y="58"/>
                    <a:pt x="80" y="58"/>
                  </a:cubicBezTo>
                  <a:cubicBezTo>
                    <a:pt x="83" y="58"/>
                    <a:pt x="84" y="59"/>
                    <a:pt x="84" y="61"/>
                  </a:cubicBezTo>
                  <a:lnTo>
                    <a:pt x="84" y="73"/>
                  </a:lnTo>
                  <a:close/>
                  <a:moveTo>
                    <a:pt x="84" y="73"/>
                  </a:moveTo>
                  <a:cubicBezTo>
                    <a:pt x="84" y="73"/>
                    <a:pt x="84" y="73"/>
                    <a:pt x="84" y="7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0"/>
            <p:cNvSpPr>
              <a:spLocks noEditPoints="1"/>
            </p:cNvSpPr>
            <p:nvPr/>
          </p:nvSpPr>
          <p:spPr bwMode="auto">
            <a:xfrm>
              <a:off x="865188" y="1425576"/>
              <a:ext cx="47625" cy="666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8"/>
                </a:cxn>
                <a:cxn ang="0">
                  <a:pos x="3" y="18"/>
                </a:cxn>
                <a:cxn ang="0">
                  <a:pos x="8" y="23"/>
                </a:cxn>
                <a:cxn ang="0">
                  <a:pos x="13" y="18"/>
                </a:cxn>
                <a:cxn ang="0">
                  <a:pos x="16" y="8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16" h="23">
                  <a:moveTo>
                    <a:pt x="8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10"/>
                    <a:pt x="1" y="14"/>
                    <a:pt x="3" y="18"/>
                  </a:cubicBezTo>
                  <a:cubicBezTo>
                    <a:pt x="4" y="21"/>
                    <a:pt x="5" y="23"/>
                    <a:pt x="8" y="23"/>
                  </a:cubicBezTo>
                  <a:cubicBezTo>
                    <a:pt x="11" y="23"/>
                    <a:pt x="12" y="21"/>
                    <a:pt x="13" y="18"/>
                  </a:cubicBezTo>
                  <a:cubicBezTo>
                    <a:pt x="14" y="14"/>
                    <a:pt x="16" y="10"/>
                    <a:pt x="16" y="8"/>
                  </a:cubicBezTo>
                  <a:cubicBezTo>
                    <a:pt x="16" y="3"/>
                    <a:pt x="12" y="0"/>
                    <a:pt x="8" y="0"/>
                  </a:cubicBezTo>
                  <a:close/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90"/>
          <p:cNvSpPr>
            <a:spLocks noEditPoints="1"/>
          </p:cNvSpPr>
          <p:nvPr/>
        </p:nvSpPr>
        <p:spPr bwMode="auto">
          <a:xfrm>
            <a:off x="6532598" y="2817250"/>
            <a:ext cx="548582" cy="548582"/>
          </a:xfrm>
          <a:custGeom>
            <a:avLst/>
            <a:gdLst/>
            <a:ahLst/>
            <a:cxnLst>
              <a:cxn ang="0">
                <a:pos x="77" y="14"/>
              </a:cxn>
              <a:cxn ang="0">
                <a:pos x="51" y="34"/>
              </a:cxn>
              <a:cxn ang="0">
                <a:pos x="0" y="54"/>
              </a:cxn>
              <a:cxn ang="0">
                <a:pos x="23" y="80"/>
              </a:cxn>
              <a:cxn ang="0">
                <a:pos x="31" y="123"/>
              </a:cxn>
              <a:cxn ang="0">
                <a:pos x="54" y="115"/>
              </a:cxn>
              <a:cxn ang="0">
                <a:pos x="50" y="103"/>
              </a:cxn>
              <a:cxn ang="0">
                <a:pos x="50" y="76"/>
              </a:cxn>
              <a:cxn ang="0">
                <a:pos x="51" y="74"/>
              </a:cxn>
              <a:cxn ang="0">
                <a:pos x="52" y="73"/>
              </a:cxn>
              <a:cxn ang="0">
                <a:pos x="53" y="73"/>
              </a:cxn>
              <a:cxn ang="0">
                <a:pos x="77" y="94"/>
              </a:cxn>
              <a:cxn ang="0">
                <a:pos x="123" y="54"/>
              </a:cxn>
              <a:cxn ang="0">
                <a:pos x="77" y="54"/>
              </a:cxn>
              <a:cxn ang="0">
                <a:pos x="88" y="42"/>
              </a:cxn>
              <a:cxn ang="0">
                <a:pos x="88" y="65"/>
              </a:cxn>
              <a:cxn ang="0">
                <a:pos x="77" y="54"/>
              </a:cxn>
              <a:cxn ang="0">
                <a:pos x="15" y="42"/>
              </a:cxn>
              <a:cxn ang="0">
                <a:pos x="38" y="54"/>
              </a:cxn>
              <a:cxn ang="0">
                <a:pos x="15" y="65"/>
              </a:cxn>
              <a:cxn ang="0">
                <a:pos x="46" y="115"/>
              </a:cxn>
              <a:cxn ang="0">
                <a:pos x="31" y="80"/>
              </a:cxn>
              <a:cxn ang="0">
                <a:pos x="31" y="73"/>
              </a:cxn>
              <a:cxn ang="0">
                <a:pos x="43" y="73"/>
              </a:cxn>
              <a:cxn ang="0">
                <a:pos x="42" y="103"/>
              </a:cxn>
              <a:cxn ang="0">
                <a:pos x="46" y="112"/>
              </a:cxn>
              <a:cxn ang="0">
                <a:pos x="51" y="65"/>
              </a:cxn>
              <a:cxn ang="0">
                <a:pos x="50" y="65"/>
              </a:cxn>
              <a:cxn ang="0">
                <a:pos x="50" y="42"/>
              </a:cxn>
              <a:cxn ang="0">
                <a:pos x="71" y="34"/>
              </a:cxn>
              <a:cxn ang="0">
                <a:pos x="71" y="73"/>
              </a:cxn>
              <a:cxn ang="0">
                <a:pos x="96" y="100"/>
              </a:cxn>
              <a:cxn ang="0">
                <a:pos x="88" y="73"/>
              </a:cxn>
              <a:cxn ang="0">
                <a:pos x="88" y="34"/>
              </a:cxn>
              <a:cxn ang="0">
                <a:pos x="96" y="8"/>
              </a:cxn>
              <a:cxn ang="0">
                <a:pos x="96" y="100"/>
              </a:cxn>
              <a:cxn ang="0">
                <a:pos x="96" y="100"/>
              </a:cxn>
            </a:cxnLst>
            <a:rect l="0" t="0" r="r" b="b"/>
            <a:pathLst>
              <a:path w="123" h="123">
                <a:moveTo>
                  <a:pt x="96" y="0"/>
                </a:moveTo>
                <a:cubicBezTo>
                  <a:pt x="88" y="0"/>
                  <a:pt x="82" y="5"/>
                  <a:pt x="77" y="14"/>
                </a:cubicBezTo>
                <a:cubicBezTo>
                  <a:pt x="77" y="14"/>
                  <a:pt x="77" y="14"/>
                  <a:pt x="77" y="14"/>
                </a:cubicBezTo>
                <a:cubicBezTo>
                  <a:pt x="71" y="26"/>
                  <a:pt x="61" y="34"/>
                  <a:pt x="51" y="34"/>
                </a:cubicBezTo>
                <a:cubicBezTo>
                  <a:pt x="15" y="34"/>
                  <a:pt x="15" y="34"/>
                  <a:pt x="15" y="34"/>
                </a:cubicBezTo>
                <a:cubicBezTo>
                  <a:pt x="7" y="34"/>
                  <a:pt x="0" y="43"/>
                  <a:pt x="0" y="54"/>
                </a:cubicBezTo>
                <a:cubicBezTo>
                  <a:pt x="0" y="64"/>
                  <a:pt x="7" y="73"/>
                  <a:pt x="15" y="73"/>
                </a:cubicBezTo>
                <a:cubicBezTo>
                  <a:pt x="20" y="73"/>
                  <a:pt x="23" y="76"/>
                  <a:pt x="23" y="80"/>
                </a:cubicBezTo>
                <a:cubicBezTo>
                  <a:pt x="23" y="115"/>
                  <a:pt x="23" y="115"/>
                  <a:pt x="23" y="115"/>
                </a:cubicBezTo>
                <a:cubicBezTo>
                  <a:pt x="23" y="119"/>
                  <a:pt x="26" y="123"/>
                  <a:pt x="31" y="123"/>
                </a:cubicBezTo>
                <a:cubicBezTo>
                  <a:pt x="46" y="123"/>
                  <a:pt x="46" y="123"/>
                  <a:pt x="46" y="123"/>
                </a:cubicBezTo>
                <a:cubicBezTo>
                  <a:pt x="50" y="123"/>
                  <a:pt x="54" y="119"/>
                  <a:pt x="54" y="115"/>
                </a:cubicBezTo>
                <a:cubicBezTo>
                  <a:pt x="54" y="111"/>
                  <a:pt x="54" y="111"/>
                  <a:pt x="54" y="111"/>
                </a:cubicBezTo>
                <a:cubicBezTo>
                  <a:pt x="54" y="107"/>
                  <a:pt x="50" y="106"/>
                  <a:pt x="50" y="103"/>
                </a:cubicBezTo>
                <a:cubicBezTo>
                  <a:pt x="50" y="77"/>
                  <a:pt x="50" y="77"/>
                  <a:pt x="50" y="77"/>
                </a:cubicBezTo>
                <a:cubicBezTo>
                  <a:pt x="50" y="76"/>
                  <a:pt x="50" y="76"/>
                  <a:pt x="50" y="76"/>
                </a:cubicBezTo>
                <a:cubicBezTo>
                  <a:pt x="50" y="76"/>
                  <a:pt x="50" y="75"/>
                  <a:pt x="50" y="75"/>
                </a:cubicBezTo>
                <a:cubicBezTo>
                  <a:pt x="50" y="75"/>
                  <a:pt x="51" y="75"/>
                  <a:pt x="51" y="74"/>
                </a:cubicBezTo>
                <a:cubicBezTo>
                  <a:pt x="51" y="74"/>
                  <a:pt x="51" y="74"/>
                  <a:pt x="52" y="73"/>
                </a:cubicBezTo>
                <a:cubicBezTo>
                  <a:pt x="52" y="73"/>
                  <a:pt x="52" y="73"/>
                  <a:pt x="52" y="73"/>
                </a:cubicBezTo>
                <a:cubicBezTo>
                  <a:pt x="52" y="73"/>
                  <a:pt x="52" y="73"/>
                  <a:pt x="52" y="73"/>
                </a:cubicBezTo>
                <a:cubicBezTo>
                  <a:pt x="52" y="73"/>
                  <a:pt x="53" y="73"/>
                  <a:pt x="53" y="73"/>
                </a:cubicBezTo>
                <a:cubicBezTo>
                  <a:pt x="63" y="74"/>
                  <a:pt x="71" y="82"/>
                  <a:pt x="77" y="94"/>
                </a:cubicBezTo>
                <a:cubicBezTo>
                  <a:pt x="77" y="94"/>
                  <a:pt x="77" y="94"/>
                  <a:pt x="77" y="94"/>
                </a:cubicBezTo>
                <a:cubicBezTo>
                  <a:pt x="82" y="102"/>
                  <a:pt x="88" y="107"/>
                  <a:pt x="96" y="107"/>
                </a:cubicBezTo>
                <a:cubicBezTo>
                  <a:pt x="114" y="107"/>
                  <a:pt x="123" y="80"/>
                  <a:pt x="123" y="54"/>
                </a:cubicBezTo>
                <a:cubicBezTo>
                  <a:pt x="123" y="27"/>
                  <a:pt x="114" y="0"/>
                  <a:pt x="96" y="0"/>
                </a:cubicBezTo>
                <a:close/>
                <a:moveTo>
                  <a:pt x="77" y="54"/>
                </a:moveTo>
                <a:cubicBezTo>
                  <a:pt x="77" y="50"/>
                  <a:pt x="77" y="46"/>
                  <a:pt x="77" y="42"/>
                </a:cubicBezTo>
                <a:cubicBezTo>
                  <a:pt x="88" y="42"/>
                  <a:pt x="88" y="42"/>
                  <a:pt x="88" y="42"/>
                </a:cubicBezTo>
                <a:cubicBezTo>
                  <a:pt x="92" y="42"/>
                  <a:pt x="96" y="47"/>
                  <a:pt x="96" y="54"/>
                </a:cubicBezTo>
                <a:cubicBezTo>
                  <a:pt x="96" y="60"/>
                  <a:pt x="92" y="65"/>
                  <a:pt x="88" y="65"/>
                </a:cubicBezTo>
                <a:cubicBezTo>
                  <a:pt x="77" y="65"/>
                  <a:pt x="77" y="65"/>
                  <a:pt x="77" y="65"/>
                </a:cubicBezTo>
                <a:cubicBezTo>
                  <a:pt x="77" y="61"/>
                  <a:pt x="77" y="58"/>
                  <a:pt x="77" y="54"/>
                </a:cubicBezTo>
                <a:close/>
                <a:moveTo>
                  <a:pt x="8" y="54"/>
                </a:moveTo>
                <a:cubicBezTo>
                  <a:pt x="8" y="47"/>
                  <a:pt x="11" y="42"/>
                  <a:pt x="15" y="42"/>
                </a:cubicBezTo>
                <a:cubicBezTo>
                  <a:pt x="42" y="42"/>
                  <a:pt x="42" y="42"/>
                  <a:pt x="42" y="42"/>
                </a:cubicBezTo>
                <a:cubicBezTo>
                  <a:pt x="40" y="45"/>
                  <a:pt x="38" y="49"/>
                  <a:pt x="38" y="54"/>
                </a:cubicBezTo>
                <a:cubicBezTo>
                  <a:pt x="38" y="58"/>
                  <a:pt x="40" y="62"/>
                  <a:pt x="42" y="65"/>
                </a:cubicBezTo>
                <a:cubicBezTo>
                  <a:pt x="15" y="65"/>
                  <a:pt x="15" y="65"/>
                  <a:pt x="15" y="65"/>
                </a:cubicBezTo>
                <a:cubicBezTo>
                  <a:pt x="11" y="65"/>
                  <a:pt x="8" y="60"/>
                  <a:pt x="8" y="54"/>
                </a:cubicBezTo>
                <a:close/>
                <a:moveTo>
                  <a:pt x="46" y="115"/>
                </a:moveTo>
                <a:cubicBezTo>
                  <a:pt x="31" y="115"/>
                  <a:pt x="31" y="115"/>
                  <a:pt x="31" y="115"/>
                </a:cubicBezTo>
                <a:cubicBezTo>
                  <a:pt x="31" y="80"/>
                  <a:pt x="31" y="80"/>
                  <a:pt x="31" y="80"/>
                </a:cubicBezTo>
                <a:cubicBezTo>
                  <a:pt x="31" y="78"/>
                  <a:pt x="30" y="75"/>
                  <a:pt x="29" y="73"/>
                </a:cubicBezTo>
                <a:cubicBezTo>
                  <a:pt x="31" y="73"/>
                  <a:pt x="31" y="73"/>
                  <a:pt x="31" y="73"/>
                </a:cubicBezTo>
                <a:cubicBezTo>
                  <a:pt x="31" y="73"/>
                  <a:pt x="31" y="73"/>
                  <a:pt x="31" y="73"/>
                </a:cubicBezTo>
                <a:cubicBezTo>
                  <a:pt x="43" y="73"/>
                  <a:pt x="43" y="73"/>
                  <a:pt x="43" y="73"/>
                </a:cubicBezTo>
                <a:cubicBezTo>
                  <a:pt x="42" y="74"/>
                  <a:pt x="42" y="75"/>
                  <a:pt x="42" y="77"/>
                </a:cubicBezTo>
                <a:cubicBezTo>
                  <a:pt x="42" y="103"/>
                  <a:pt x="42" y="103"/>
                  <a:pt x="42" y="103"/>
                </a:cubicBezTo>
                <a:cubicBezTo>
                  <a:pt x="42" y="107"/>
                  <a:pt x="44" y="110"/>
                  <a:pt x="46" y="111"/>
                </a:cubicBezTo>
                <a:cubicBezTo>
                  <a:pt x="46" y="111"/>
                  <a:pt x="46" y="111"/>
                  <a:pt x="46" y="112"/>
                </a:cubicBezTo>
                <a:lnTo>
                  <a:pt x="46" y="115"/>
                </a:lnTo>
                <a:close/>
                <a:moveTo>
                  <a:pt x="51" y="65"/>
                </a:moveTo>
                <a:cubicBezTo>
                  <a:pt x="50" y="65"/>
                  <a:pt x="50" y="65"/>
                  <a:pt x="50" y="65"/>
                </a:cubicBezTo>
                <a:cubicBezTo>
                  <a:pt x="50" y="65"/>
                  <a:pt x="50" y="65"/>
                  <a:pt x="50" y="65"/>
                </a:cubicBezTo>
                <a:cubicBezTo>
                  <a:pt x="46" y="65"/>
                  <a:pt x="42" y="60"/>
                  <a:pt x="42" y="54"/>
                </a:cubicBezTo>
                <a:cubicBezTo>
                  <a:pt x="42" y="47"/>
                  <a:pt x="46" y="42"/>
                  <a:pt x="50" y="42"/>
                </a:cubicBezTo>
                <a:cubicBezTo>
                  <a:pt x="51" y="42"/>
                  <a:pt x="51" y="42"/>
                  <a:pt x="51" y="42"/>
                </a:cubicBezTo>
                <a:cubicBezTo>
                  <a:pt x="58" y="42"/>
                  <a:pt x="65" y="39"/>
                  <a:pt x="71" y="34"/>
                </a:cubicBezTo>
                <a:cubicBezTo>
                  <a:pt x="70" y="40"/>
                  <a:pt x="69" y="47"/>
                  <a:pt x="69" y="54"/>
                </a:cubicBezTo>
                <a:cubicBezTo>
                  <a:pt x="69" y="60"/>
                  <a:pt x="70" y="67"/>
                  <a:pt x="71" y="73"/>
                </a:cubicBezTo>
                <a:cubicBezTo>
                  <a:pt x="65" y="68"/>
                  <a:pt x="58" y="65"/>
                  <a:pt x="51" y="65"/>
                </a:cubicBezTo>
                <a:close/>
                <a:moveTo>
                  <a:pt x="96" y="100"/>
                </a:moveTo>
                <a:cubicBezTo>
                  <a:pt x="88" y="100"/>
                  <a:pt x="82" y="89"/>
                  <a:pt x="79" y="73"/>
                </a:cubicBezTo>
                <a:cubicBezTo>
                  <a:pt x="88" y="73"/>
                  <a:pt x="88" y="73"/>
                  <a:pt x="88" y="73"/>
                </a:cubicBezTo>
                <a:cubicBezTo>
                  <a:pt x="97" y="73"/>
                  <a:pt x="104" y="64"/>
                  <a:pt x="104" y="54"/>
                </a:cubicBezTo>
                <a:cubicBezTo>
                  <a:pt x="104" y="43"/>
                  <a:pt x="97" y="34"/>
                  <a:pt x="88" y="34"/>
                </a:cubicBezTo>
                <a:cubicBezTo>
                  <a:pt x="79" y="34"/>
                  <a:pt x="79" y="34"/>
                  <a:pt x="79" y="34"/>
                </a:cubicBezTo>
                <a:cubicBezTo>
                  <a:pt x="82" y="19"/>
                  <a:pt x="88" y="8"/>
                  <a:pt x="96" y="8"/>
                </a:cubicBezTo>
                <a:cubicBezTo>
                  <a:pt x="107" y="8"/>
                  <a:pt x="115" y="28"/>
                  <a:pt x="115" y="54"/>
                </a:cubicBezTo>
                <a:cubicBezTo>
                  <a:pt x="115" y="79"/>
                  <a:pt x="107" y="100"/>
                  <a:pt x="96" y="100"/>
                </a:cubicBezTo>
                <a:close/>
                <a:moveTo>
                  <a:pt x="96" y="100"/>
                </a:moveTo>
                <a:cubicBezTo>
                  <a:pt x="96" y="100"/>
                  <a:pt x="96" y="100"/>
                  <a:pt x="96" y="10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Freeform 153"/>
          <p:cNvSpPr>
            <a:spLocks noEditPoints="1"/>
          </p:cNvSpPr>
          <p:nvPr/>
        </p:nvSpPr>
        <p:spPr bwMode="auto">
          <a:xfrm>
            <a:off x="7375325" y="4024518"/>
            <a:ext cx="524415" cy="531664"/>
          </a:xfrm>
          <a:custGeom>
            <a:avLst/>
            <a:gdLst/>
            <a:ahLst/>
            <a:cxnLst>
              <a:cxn ang="0">
                <a:pos x="0" y="59"/>
              </a:cxn>
              <a:cxn ang="0">
                <a:pos x="118" y="59"/>
              </a:cxn>
              <a:cxn ang="0">
                <a:pos x="111" y="57"/>
              </a:cxn>
              <a:cxn ang="0">
                <a:pos x="83" y="33"/>
              </a:cxn>
              <a:cxn ang="0">
                <a:pos x="111" y="57"/>
              </a:cxn>
              <a:cxn ang="0">
                <a:pos x="41" y="91"/>
              </a:cxn>
              <a:cxn ang="0">
                <a:pos x="57" y="111"/>
              </a:cxn>
              <a:cxn ang="0">
                <a:pos x="61" y="8"/>
              </a:cxn>
              <a:cxn ang="0">
                <a:pos x="61" y="34"/>
              </a:cxn>
              <a:cxn ang="0">
                <a:pos x="61" y="8"/>
              </a:cxn>
              <a:cxn ang="0">
                <a:pos x="95" y="22"/>
              </a:cxn>
              <a:cxn ang="0">
                <a:pos x="67" y="8"/>
              </a:cxn>
              <a:cxn ang="0">
                <a:pos x="57" y="34"/>
              </a:cxn>
              <a:cxn ang="0">
                <a:pos x="57" y="8"/>
              </a:cxn>
              <a:cxn ang="0">
                <a:pos x="36" y="30"/>
              </a:cxn>
              <a:cxn ang="0">
                <a:pos x="50" y="8"/>
              </a:cxn>
              <a:cxn ang="0">
                <a:pos x="38" y="35"/>
              </a:cxn>
              <a:cxn ang="0">
                <a:pos x="57" y="57"/>
              </a:cxn>
              <a:cxn ang="0">
                <a:pos x="38" y="35"/>
              </a:cxn>
              <a:cxn ang="0">
                <a:pos x="57" y="84"/>
              </a:cxn>
              <a:cxn ang="0">
                <a:pos x="34" y="61"/>
              </a:cxn>
              <a:cxn ang="0">
                <a:pos x="50" y="110"/>
              </a:cxn>
              <a:cxn ang="0">
                <a:pos x="38" y="92"/>
              </a:cxn>
              <a:cxn ang="0">
                <a:pos x="61" y="111"/>
              </a:cxn>
              <a:cxn ang="0">
                <a:pos x="77" y="91"/>
              </a:cxn>
              <a:cxn ang="0">
                <a:pos x="61" y="111"/>
              </a:cxn>
              <a:cxn ang="0">
                <a:pos x="93" y="99"/>
              </a:cxn>
              <a:cxn ang="0">
                <a:pos x="80" y="92"/>
              </a:cxn>
              <a:cxn ang="0">
                <a:pos x="61" y="84"/>
              </a:cxn>
              <a:cxn ang="0">
                <a:pos x="84" y="61"/>
              </a:cxn>
              <a:cxn ang="0">
                <a:pos x="61" y="57"/>
              </a:cxn>
              <a:cxn ang="0">
                <a:pos x="80" y="35"/>
              </a:cxn>
              <a:cxn ang="0">
                <a:pos x="61" y="57"/>
              </a:cxn>
              <a:cxn ang="0">
                <a:pos x="35" y="33"/>
              </a:cxn>
              <a:cxn ang="0">
                <a:pos x="7" y="57"/>
              </a:cxn>
              <a:cxn ang="0">
                <a:pos x="7" y="61"/>
              </a:cxn>
              <a:cxn ang="0">
                <a:pos x="36" y="89"/>
              </a:cxn>
              <a:cxn ang="0">
                <a:pos x="7" y="61"/>
              </a:cxn>
              <a:cxn ang="0">
                <a:pos x="82" y="89"/>
              </a:cxn>
              <a:cxn ang="0">
                <a:pos x="111" y="61"/>
              </a:cxn>
              <a:cxn ang="0">
                <a:pos x="95" y="96"/>
              </a:cxn>
            </a:cxnLst>
            <a:rect l="0" t="0" r="r" b="b"/>
            <a:pathLst>
              <a:path w="118" h="119">
                <a:moveTo>
                  <a:pt x="59" y="0"/>
                </a:moveTo>
                <a:cubicBezTo>
                  <a:pt x="26" y="0"/>
                  <a:pt x="0" y="27"/>
                  <a:pt x="0" y="59"/>
                </a:cubicBezTo>
                <a:cubicBezTo>
                  <a:pt x="0" y="92"/>
                  <a:pt x="26" y="119"/>
                  <a:pt x="59" y="119"/>
                </a:cubicBezTo>
                <a:cubicBezTo>
                  <a:pt x="92" y="119"/>
                  <a:pt x="118" y="92"/>
                  <a:pt x="118" y="59"/>
                </a:cubicBezTo>
                <a:cubicBezTo>
                  <a:pt x="118" y="27"/>
                  <a:pt x="92" y="0"/>
                  <a:pt x="59" y="0"/>
                </a:cubicBezTo>
                <a:close/>
                <a:moveTo>
                  <a:pt x="111" y="57"/>
                </a:moveTo>
                <a:cubicBezTo>
                  <a:pt x="88" y="57"/>
                  <a:pt x="88" y="57"/>
                  <a:pt x="88" y="57"/>
                </a:cubicBezTo>
                <a:cubicBezTo>
                  <a:pt x="87" y="49"/>
                  <a:pt x="86" y="41"/>
                  <a:pt x="83" y="33"/>
                </a:cubicBezTo>
                <a:cubicBezTo>
                  <a:pt x="88" y="31"/>
                  <a:pt x="93" y="28"/>
                  <a:pt x="98" y="25"/>
                </a:cubicBezTo>
                <a:cubicBezTo>
                  <a:pt x="105" y="34"/>
                  <a:pt x="110" y="45"/>
                  <a:pt x="111" y="57"/>
                </a:cubicBezTo>
                <a:close/>
                <a:moveTo>
                  <a:pt x="57" y="111"/>
                </a:moveTo>
                <a:cubicBezTo>
                  <a:pt x="50" y="106"/>
                  <a:pt x="45" y="99"/>
                  <a:pt x="41" y="91"/>
                </a:cubicBezTo>
                <a:cubicBezTo>
                  <a:pt x="46" y="89"/>
                  <a:pt x="52" y="88"/>
                  <a:pt x="57" y="88"/>
                </a:cubicBezTo>
                <a:cubicBezTo>
                  <a:pt x="57" y="111"/>
                  <a:pt x="57" y="111"/>
                  <a:pt x="57" y="111"/>
                </a:cubicBezTo>
                <a:cubicBezTo>
                  <a:pt x="57" y="111"/>
                  <a:pt x="57" y="111"/>
                  <a:pt x="57" y="111"/>
                </a:cubicBezTo>
                <a:close/>
                <a:moveTo>
                  <a:pt x="61" y="8"/>
                </a:moveTo>
                <a:cubicBezTo>
                  <a:pt x="68" y="14"/>
                  <a:pt x="74" y="22"/>
                  <a:pt x="78" y="31"/>
                </a:cubicBezTo>
                <a:cubicBezTo>
                  <a:pt x="73" y="33"/>
                  <a:pt x="67" y="34"/>
                  <a:pt x="61" y="34"/>
                </a:cubicBezTo>
                <a:cubicBezTo>
                  <a:pt x="61" y="8"/>
                  <a:pt x="61" y="8"/>
                  <a:pt x="61" y="8"/>
                </a:cubicBezTo>
                <a:cubicBezTo>
                  <a:pt x="61" y="8"/>
                  <a:pt x="61" y="8"/>
                  <a:pt x="61" y="8"/>
                </a:cubicBezTo>
                <a:close/>
                <a:moveTo>
                  <a:pt x="67" y="8"/>
                </a:moveTo>
                <a:cubicBezTo>
                  <a:pt x="78" y="10"/>
                  <a:pt x="88" y="15"/>
                  <a:pt x="95" y="22"/>
                </a:cubicBezTo>
                <a:cubicBezTo>
                  <a:pt x="91" y="25"/>
                  <a:pt x="87" y="28"/>
                  <a:pt x="82" y="30"/>
                </a:cubicBezTo>
                <a:cubicBezTo>
                  <a:pt x="78" y="22"/>
                  <a:pt x="73" y="14"/>
                  <a:pt x="67" y="8"/>
                </a:cubicBezTo>
                <a:close/>
                <a:moveTo>
                  <a:pt x="57" y="8"/>
                </a:moveTo>
                <a:cubicBezTo>
                  <a:pt x="57" y="34"/>
                  <a:pt x="57" y="34"/>
                  <a:pt x="57" y="34"/>
                </a:cubicBezTo>
                <a:cubicBezTo>
                  <a:pt x="51" y="34"/>
                  <a:pt x="45" y="33"/>
                  <a:pt x="40" y="31"/>
                </a:cubicBezTo>
                <a:cubicBezTo>
                  <a:pt x="44" y="22"/>
                  <a:pt x="50" y="14"/>
                  <a:pt x="57" y="8"/>
                </a:cubicBezTo>
                <a:cubicBezTo>
                  <a:pt x="57" y="8"/>
                  <a:pt x="57" y="8"/>
                  <a:pt x="57" y="8"/>
                </a:cubicBezTo>
                <a:close/>
                <a:moveTo>
                  <a:pt x="36" y="30"/>
                </a:moveTo>
                <a:cubicBezTo>
                  <a:pt x="31" y="28"/>
                  <a:pt x="27" y="25"/>
                  <a:pt x="23" y="22"/>
                </a:cubicBezTo>
                <a:cubicBezTo>
                  <a:pt x="30" y="15"/>
                  <a:pt x="40" y="10"/>
                  <a:pt x="50" y="8"/>
                </a:cubicBezTo>
                <a:cubicBezTo>
                  <a:pt x="45" y="14"/>
                  <a:pt x="40" y="22"/>
                  <a:pt x="36" y="30"/>
                </a:cubicBezTo>
                <a:close/>
                <a:moveTo>
                  <a:pt x="38" y="35"/>
                </a:moveTo>
                <a:cubicBezTo>
                  <a:pt x="44" y="37"/>
                  <a:pt x="50" y="38"/>
                  <a:pt x="57" y="38"/>
                </a:cubicBezTo>
                <a:cubicBezTo>
                  <a:pt x="57" y="57"/>
                  <a:pt x="57" y="57"/>
                  <a:pt x="57" y="57"/>
                </a:cubicBezTo>
                <a:cubicBezTo>
                  <a:pt x="34" y="57"/>
                  <a:pt x="34" y="57"/>
                  <a:pt x="34" y="57"/>
                </a:cubicBezTo>
                <a:cubicBezTo>
                  <a:pt x="34" y="49"/>
                  <a:pt x="36" y="42"/>
                  <a:pt x="38" y="35"/>
                </a:cubicBezTo>
                <a:close/>
                <a:moveTo>
                  <a:pt x="57" y="61"/>
                </a:moveTo>
                <a:cubicBezTo>
                  <a:pt x="57" y="84"/>
                  <a:pt x="57" y="84"/>
                  <a:pt x="57" y="84"/>
                </a:cubicBezTo>
                <a:cubicBezTo>
                  <a:pt x="51" y="85"/>
                  <a:pt x="45" y="86"/>
                  <a:pt x="40" y="87"/>
                </a:cubicBezTo>
                <a:cubicBezTo>
                  <a:pt x="36" y="79"/>
                  <a:pt x="34" y="71"/>
                  <a:pt x="34" y="61"/>
                </a:cubicBezTo>
                <a:lnTo>
                  <a:pt x="57" y="61"/>
                </a:lnTo>
                <a:close/>
                <a:moveTo>
                  <a:pt x="50" y="110"/>
                </a:moveTo>
                <a:cubicBezTo>
                  <a:pt x="41" y="109"/>
                  <a:pt x="32" y="105"/>
                  <a:pt x="25" y="99"/>
                </a:cubicBezTo>
                <a:cubicBezTo>
                  <a:pt x="29" y="96"/>
                  <a:pt x="33" y="94"/>
                  <a:pt x="38" y="92"/>
                </a:cubicBezTo>
                <a:cubicBezTo>
                  <a:pt x="41" y="99"/>
                  <a:pt x="45" y="105"/>
                  <a:pt x="50" y="110"/>
                </a:cubicBezTo>
                <a:close/>
                <a:moveTo>
                  <a:pt x="61" y="111"/>
                </a:moveTo>
                <a:cubicBezTo>
                  <a:pt x="61" y="88"/>
                  <a:pt x="61" y="88"/>
                  <a:pt x="61" y="88"/>
                </a:cubicBezTo>
                <a:cubicBezTo>
                  <a:pt x="66" y="88"/>
                  <a:pt x="72" y="89"/>
                  <a:pt x="77" y="91"/>
                </a:cubicBezTo>
                <a:cubicBezTo>
                  <a:pt x="73" y="99"/>
                  <a:pt x="67" y="106"/>
                  <a:pt x="61" y="111"/>
                </a:cubicBezTo>
                <a:cubicBezTo>
                  <a:pt x="61" y="111"/>
                  <a:pt x="61" y="111"/>
                  <a:pt x="61" y="111"/>
                </a:cubicBezTo>
                <a:close/>
                <a:moveTo>
                  <a:pt x="80" y="92"/>
                </a:moveTo>
                <a:cubicBezTo>
                  <a:pt x="85" y="94"/>
                  <a:pt x="89" y="96"/>
                  <a:pt x="93" y="99"/>
                </a:cubicBezTo>
                <a:cubicBezTo>
                  <a:pt x="86" y="105"/>
                  <a:pt x="77" y="109"/>
                  <a:pt x="67" y="110"/>
                </a:cubicBezTo>
                <a:cubicBezTo>
                  <a:pt x="73" y="105"/>
                  <a:pt x="77" y="99"/>
                  <a:pt x="80" y="92"/>
                </a:cubicBezTo>
                <a:close/>
                <a:moveTo>
                  <a:pt x="78" y="87"/>
                </a:moveTo>
                <a:cubicBezTo>
                  <a:pt x="73" y="86"/>
                  <a:pt x="67" y="85"/>
                  <a:pt x="61" y="84"/>
                </a:cubicBezTo>
                <a:cubicBezTo>
                  <a:pt x="61" y="61"/>
                  <a:pt x="61" y="61"/>
                  <a:pt x="61" y="61"/>
                </a:cubicBezTo>
                <a:cubicBezTo>
                  <a:pt x="84" y="61"/>
                  <a:pt x="84" y="61"/>
                  <a:pt x="84" y="61"/>
                </a:cubicBezTo>
                <a:cubicBezTo>
                  <a:pt x="84" y="71"/>
                  <a:pt x="82" y="79"/>
                  <a:pt x="78" y="87"/>
                </a:cubicBezTo>
                <a:close/>
                <a:moveTo>
                  <a:pt x="61" y="57"/>
                </a:moveTo>
                <a:cubicBezTo>
                  <a:pt x="61" y="38"/>
                  <a:pt x="61" y="38"/>
                  <a:pt x="61" y="38"/>
                </a:cubicBezTo>
                <a:cubicBezTo>
                  <a:pt x="67" y="38"/>
                  <a:pt x="74" y="37"/>
                  <a:pt x="80" y="35"/>
                </a:cubicBezTo>
                <a:cubicBezTo>
                  <a:pt x="82" y="42"/>
                  <a:pt x="84" y="49"/>
                  <a:pt x="84" y="57"/>
                </a:cubicBezTo>
                <a:lnTo>
                  <a:pt x="61" y="57"/>
                </a:lnTo>
                <a:close/>
                <a:moveTo>
                  <a:pt x="20" y="25"/>
                </a:moveTo>
                <a:cubicBezTo>
                  <a:pt x="25" y="28"/>
                  <a:pt x="30" y="31"/>
                  <a:pt x="35" y="33"/>
                </a:cubicBezTo>
                <a:cubicBezTo>
                  <a:pt x="32" y="41"/>
                  <a:pt x="30" y="49"/>
                  <a:pt x="30" y="57"/>
                </a:cubicBezTo>
                <a:cubicBezTo>
                  <a:pt x="7" y="57"/>
                  <a:pt x="7" y="57"/>
                  <a:pt x="7" y="57"/>
                </a:cubicBezTo>
                <a:cubicBezTo>
                  <a:pt x="8" y="45"/>
                  <a:pt x="13" y="34"/>
                  <a:pt x="20" y="25"/>
                </a:cubicBezTo>
                <a:close/>
                <a:moveTo>
                  <a:pt x="7" y="61"/>
                </a:moveTo>
                <a:cubicBezTo>
                  <a:pt x="30" y="61"/>
                  <a:pt x="30" y="61"/>
                  <a:pt x="30" y="61"/>
                </a:cubicBezTo>
                <a:cubicBezTo>
                  <a:pt x="31" y="71"/>
                  <a:pt x="33" y="80"/>
                  <a:pt x="36" y="89"/>
                </a:cubicBezTo>
                <a:cubicBezTo>
                  <a:pt x="31" y="91"/>
                  <a:pt x="27" y="93"/>
                  <a:pt x="22" y="96"/>
                </a:cubicBezTo>
                <a:cubicBezTo>
                  <a:pt x="13" y="87"/>
                  <a:pt x="8" y="75"/>
                  <a:pt x="7" y="61"/>
                </a:cubicBezTo>
                <a:close/>
                <a:moveTo>
                  <a:pt x="95" y="96"/>
                </a:moveTo>
                <a:cubicBezTo>
                  <a:pt x="91" y="93"/>
                  <a:pt x="87" y="91"/>
                  <a:pt x="82" y="89"/>
                </a:cubicBezTo>
                <a:cubicBezTo>
                  <a:pt x="85" y="80"/>
                  <a:pt x="87" y="71"/>
                  <a:pt x="88" y="61"/>
                </a:cubicBezTo>
                <a:cubicBezTo>
                  <a:pt x="111" y="61"/>
                  <a:pt x="111" y="61"/>
                  <a:pt x="111" y="61"/>
                </a:cubicBezTo>
                <a:cubicBezTo>
                  <a:pt x="110" y="75"/>
                  <a:pt x="104" y="87"/>
                  <a:pt x="95" y="96"/>
                </a:cubicBezTo>
                <a:close/>
                <a:moveTo>
                  <a:pt x="95" y="96"/>
                </a:moveTo>
                <a:cubicBezTo>
                  <a:pt x="95" y="96"/>
                  <a:pt x="95" y="96"/>
                  <a:pt x="95" y="96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136762" y="4712563"/>
            <a:ext cx="546165" cy="447084"/>
            <a:chOff x="4856163" y="3600451"/>
            <a:chExt cx="358775" cy="293688"/>
          </a:xfrm>
          <a:solidFill>
            <a:schemeClr val="bg1"/>
          </a:solidFill>
        </p:grpSpPr>
        <p:sp>
          <p:nvSpPr>
            <p:cNvPr id="18" name="Freeform 148"/>
            <p:cNvSpPr>
              <a:spLocks noEditPoints="1"/>
            </p:cNvSpPr>
            <p:nvPr/>
          </p:nvSpPr>
          <p:spPr bwMode="auto">
            <a:xfrm>
              <a:off x="5103813" y="3692526"/>
              <a:ext cx="68263" cy="90488"/>
            </a:xfrm>
            <a:custGeom>
              <a:avLst/>
              <a:gdLst/>
              <a:ahLst/>
              <a:cxnLst>
                <a:cxn ang="0">
                  <a:pos x="11" y="2"/>
                </a:cxn>
                <a:cxn ang="0">
                  <a:pos x="7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7"/>
                </a:cxn>
                <a:cxn ang="0">
                  <a:pos x="4" y="31"/>
                </a:cxn>
                <a:cxn ang="0">
                  <a:pos x="19" y="31"/>
                </a:cxn>
                <a:cxn ang="0">
                  <a:pos x="23" y="27"/>
                </a:cxn>
                <a:cxn ang="0">
                  <a:pos x="23" y="21"/>
                </a:cxn>
                <a:cxn ang="0">
                  <a:pos x="22" y="19"/>
                </a:cxn>
                <a:cxn ang="0">
                  <a:pos x="11" y="2"/>
                </a:cxn>
                <a:cxn ang="0">
                  <a:pos x="19" y="27"/>
                </a:cxn>
                <a:cxn ang="0">
                  <a:pos x="4" y="27"/>
                </a:cxn>
                <a:cxn ang="0">
                  <a:pos x="4" y="4"/>
                </a:cxn>
                <a:cxn ang="0">
                  <a:pos x="7" y="4"/>
                </a:cxn>
                <a:cxn ang="0">
                  <a:pos x="19" y="21"/>
                </a:cxn>
                <a:cxn ang="0">
                  <a:pos x="19" y="27"/>
                </a:cxn>
                <a:cxn ang="0">
                  <a:pos x="19" y="27"/>
                </a:cxn>
                <a:cxn ang="0">
                  <a:pos x="19" y="27"/>
                </a:cxn>
              </a:cxnLst>
              <a:rect l="0" t="0" r="r" b="b"/>
              <a:pathLst>
                <a:path w="23" h="31">
                  <a:moveTo>
                    <a:pt x="11" y="2"/>
                  </a:moveTo>
                  <a:cubicBezTo>
                    <a:pt x="10" y="1"/>
                    <a:pt x="9" y="0"/>
                    <a:pt x="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9"/>
                    <a:pt x="1" y="31"/>
                    <a:pt x="4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1" y="31"/>
                    <a:pt x="23" y="29"/>
                    <a:pt x="23" y="27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0"/>
                    <a:pt x="23" y="20"/>
                    <a:pt x="22" y="19"/>
                  </a:cubicBezTo>
                  <a:lnTo>
                    <a:pt x="11" y="2"/>
                  </a:lnTo>
                  <a:close/>
                  <a:moveTo>
                    <a:pt x="19" y="27"/>
                  </a:moveTo>
                  <a:cubicBezTo>
                    <a:pt x="4" y="27"/>
                    <a:pt x="4" y="27"/>
                    <a:pt x="4" y="27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19" y="21"/>
                    <a:pt x="19" y="21"/>
                    <a:pt x="19" y="21"/>
                  </a:cubicBezTo>
                  <a:lnTo>
                    <a:pt x="19" y="27"/>
                  </a:lnTo>
                  <a:close/>
                  <a:moveTo>
                    <a:pt x="19" y="27"/>
                  </a:moveTo>
                  <a:cubicBezTo>
                    <a:pt x="19" y="27"/>
                    <a:pt x="19" y="27"/>
                    <a:pt x="19" y="2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149"/>
            <p:cNvSpPr>
              <a:spLocks noEditPoints="1"/>
            </p:cNvSpPr>
            <p:nvPr/>
          </p:nvSpPr>
          <p:spPr bwMode="auto">
            <a:xfrm>
              <a:off x="4856163" y="3600451"/>
              <a:ext cx="358775" cy="293688"/>
            </a:xfrm>
            <a:custGeom>
              <a:avLst/>
              <a:gdLst/>
              <a:ahLst/>
              <a:cxnLst>
                <a:cxn ang="0">
                  <a:pos x="121" y="48"/>
                </a:cxn>
                <a:cxn ang="0">
                  <a:pos x="106" y="25"/>
                </a:cxn>
                <a:cxn ang="0">
                  <a:pos x="96" y="20"/>
                </a:cxn>
                <a:cxn ang="0">
                  <a:pos x="81" y="20"/>
                </a:cxn>
                <a:cxn ang="0">
                  <a:pos x="81" y="12"/>
                </a:cxn>
                <a:cxn ang="0">
                  <a:pos x="69" y="0"/>
                </a:cxn>
                <a:cxn ang="0">
                  <a:pos x="12" y="0"/>
                </a:cxn>
                <a:cxn ang="0">
                  <a:pos x="0" y="12"/>
                </a:cxn>
                <a:cxn ang="0">
                  <a:pos x="0" y="54"/>
                </a:cxn>
                <a:cxn ang="0">
                  <a:pos x="12" y="66"/>
                </a:cxn>
                <a:cxn ang="0">
                  <a:pos x="12" y="77"/>
                </a:cxn>
                <a:cxn ang="0">
                  <a:pos x="23" y="89"/>
                </a:cxn>
                <a:cxn ang="0">
                  <a:pos x="28" y="89"/>
                </a:cxn>
                <a:cxn ang="0">
                  <a:pos x="43" y="100"/>
                </a:cxn>
                <a:cxn ang="0">
                  <a:pos x="57" y="89"/>
                </a:cxn>
                <a:cxn ang="0">
                  <a:pos x="78" y="89"/>
                </a:cxn>
                <a:cxn ang="0">
                  <a:pos x="92" y="100"/>
                </a:cxn>
                <a:cxn ang="0">
                  <a:pos x="107" y="89"/>
                </a:cxn>
                <a:cxn ang="0">
                  <a:pos x="112" y="89"/>
                </a:cxn>
                <a:cxn ang="0">
                  <a:pos x="123" y="77"/>
                </a:cxn>
                <a:cxn ang="0">
                  <a:pos x="123" y="54"/>
                </a:cxn>
                <a:cxn ang="0">
                  <a:pos x="121" y="48"/>
                </a:cxn>
                <a:cxn ang="0">
                  <a:pos x="12" y="58"/>
                </a:cxn>
                <a:cxn ang="0">
                  <a:pos x="8" y="54"/>
                </a:cxn>
                <a:cxn ang="0">
                  <a:pos x="8" y="12"/>
                </a:cxn>
                <a:cxn ang="0">
                  <a:pos x="12" y="8"/>
                </a:cxn>
                <a:cxn ang="0">
                  <a:pos x="69" y="8"/>
                </a:cxn>
                <a:cxn ang="0">
                  <a:pos x="73" y="12"/>
                </a:cxn>
                <a:cxn ang="0">
                  <a:pos x="73" y="54"/>
                </a:cxn>
                <a:cxn ang="0">
                  <a:pos x="69" y="58"/>
                </a:cxn>
                <a:cxn ang="0">
                  <a:pos x="12" y="58"/>
                </a:cxn>
                <a:cxn ang="0">
                  <a:pos x="43" y="93"/>
                </a:cxn>
                <a:cxn ang="0">
                  <a:pos x="35" y="85"/>
                </a:cxn>
                <a:cxn ang="0">
                  <a:pos x="43" y="77"/>
                </a:cxn>
                <a:cxn ang="0">
                  <a:pos x="50" y="85"/>
                </a:cxn>
                <a:cxn ang="0">
                  <a:pos x="43" y="93"/>
                </a:cxn>
                <a:cxn ang="0">
                  <a:pos x="92" y="93"/>
                </a:cxn>
                <a:cxn ang="0">
                  <a:pos x="85" y="85"/>
                </a:cxn>
                <a:cxn ang="0">
                  <a:pos x="92" y="77"/>
                </a:cxn>
                <a:cxn ang="0">
                  <a:pos x="100" y="85"/>
                </a:cxn>
                <a:cxn ang="0">
                  <a:pos x="92" y="93"/>
                </a:cxn>
                <a:cxn ang="0">
                  <a:pos x="115" y="77"/>
                </a:cxn>
                <a:cxn ang="0">
                  <a:pos x="112" y="81"/>
                </a:cxn>
                <a:cxn ang="0">
                  <a:pos x="107" y="81"/>
                </a:cxn>
                <a:cxn ang="0">
                  <a:pos x="92" y="70"/>
                </a:cxn>
                <a:cxn ang="0">
                  <a:pos x="78" y="81"/>
                </a:cxn>
                <a:cxn ang="0">
                  <a:pos x="57" y="81"/>
                </a:cxn>
                <a:cxn ang="0">
                  <a:pos x="43" y="70"/>
                </a:cxn>
                <a:cxn ang="0">
                  <a:pos x="28" y="81"/>
                </a:cxn>
                <a:cxn ang="0">
                  <a:pos x="23" y="81"/>
                </a:cxn>
                <a:cxn ang="0">
                  <a:pos x="20" y="77"/>
                </a:cxn>
                <a:cxn ang="0">
                  <a:pos x="20" y="66"/>
                </a:cxn>
                <a:cxn ang="0">
                  <a:pos x="69" y="66"/>
                </a:cxn>
                <a:cxn ang="0">
                  <a:pos x="81" y="54"/>
                </a:cxn>
                <a:cxn ang="0">
                  <a:pos x="81" y="27"/>
                </a:cxn>
                <a:cxn ang="0">
                  <a:pos x="96" y="27"/>
                </a:cxn>
                <a:cxn ang="0">
                  <a:pos x="99" y="29"/>
                </a:cxn>
                <a:cxn ang="0">
                  <a:pos x="115" y="52"/>
                </a:cxn>
                <a:cxn ang="0">
                  <a:pos x="115" y="54"/>
                </a:cxn>
                <a:cxn ang="0">
                  <a:pos x="115" y="77"/>
                </a:cxn>
                <a:cxn ang="0">
                  <a:pos x="115" y="77"/>
                </a:cxn>
                <a:cxn ang="0">
                  <a:pos x="115" y="77"/>
                </a:cxn>
              </a:cxnLst>
              <a:rect l="0" t="0" r="r" b="b"/>
              <a:pathLst>
                <a:path w="123" h="100">
                  <a:moveTo>
                    <a:pt x="121" y="48"/>
                  </a:moveTo>
                  <a:cubicBezTo>
                    <a:pt x="106" y="25"/>
                    <a:pt x="106" y="25"/>
                    <a:pt x="106" y="25"/>
                  </a:cubicBezTo>
                  <a:cubicBezTo>
                    <a:pt x="104" y="22"/>
                    <a:pt x="100" y="20"/>
                    <a:pt x="96" y="20"/>
                  </a:cubicBezTo>
                  <a:cubicBezTo>
                    <a:pt x="81" y="20"/>
                    <a:pt x="81" y="20"/>
                    <a:pt x="81" y="20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1" y="6"/>
                    <a:pt x="76" y="0"/>
                    <a:pt x="69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2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61"/>
                    <a:pt x="6" y="66"/>
                    <a:pt x="12" y="66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2" y="84"/>
                    <a:pt x="17" y="89"/>
                    <a:pt x="23" y="89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0" y="95"/>
                    <a:pt x="35" y="100"/>
                    <a:pt x="43" y="100"/>
                  </a:cubicBezTo>
                  <a:cubicBezTo>
                    <a:pt x="50" y="100"/>
                    <a:pt x="56" y="95"/>
                    <a:pt x="57" y="89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9" y="95"/>
                    <a:pt x="85" y="100"/>
                    <a:pt x="92" y="100"/>
                  </a:cubicBezTo>
                  <a:cubicBezTo>
                    <a:pt x="100" y="100"/>
                    <a:pt x="106" y="95"/>
                    <a:pt x="107" y="89"/>
                  </a:cubicBezTo>
                  <a:cubicBezTo>
                    <a:pt x="112" y="89"/>
                    <a:pt x="112" y="89"/>
                    <a:pt x="112" y="89"/>
                  </a:cubicBezTo>
                  <a:cubicBezTo>
                    <a:pt x="118" y="89"/>
                    <a:pt x="123" y="84"/>
                    <a:pt x="123" y="77"/>
                  </a:cubicBezTo>
                  <a:cubicBezTo>
                    <a:pt x="123" y="54"/>
                    <a:pt x="123" y="54"/>
                    <a:pt x="123" y="54"/>
                  </a:cubicBezTo>
                  <a:cubicBezTo>
                    <a:pt x="123" y="52"/>
                    <a:pt x="122" y="50"/>
                    <a:pt x="121" y="48"/>
                  </a:cubicBezTo>
                  <a:close/>
                  <a:moveTo>
                    <a:pt x="12" y="58"/>
                  </a:moveTo>
                  <a:cubicBezTo>
                    <a:pt x="10" y="58"/>
                    <a:pt x="8" y="56"/>
                    <a:pt x="8" y="5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2" y="8"/>
                    <a:pt x="73" y="10"/>
                    <a:pt x="73" y="12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3" y="56"/>
                    <a:pt x="72" y="58"/>
                    <a:pt x="69" y="58"/>
                  </a:cubicBezTo>
                  <a:lnTo>
                    <a:pt x="12" y="58"/>
                  </a:lnTo>
                  <a:close/>
                  <a:moveTo>
                    <a:pt x="43" y="93"/>
                  </a:moveTo>
                  <a:cubicBezTo>
                    <a:pt x="38" y="93"/>
                    <a:pt x="35" y="89"/>
                    <a:pt x="35" y="85"/>
                  </a:cubicBezTo>
                  <a:cubicBezTo>
                    <a:pt x="35" y="81"/>
                    <a:pt x="38" y="77"/>
                    <a:pt x="43" y="77"/>
                  </a:cubicBezTo>
                  <a:cubicBezTo>
                    <a:pt x="47" y="77"/>
                    <a:pt x="50" y="81"/>
                    <a:pt x="50" y="85"/>
                  </a:cubicBezTo>
                  <a:cubicBezTo>
                    <a:pt x="50" y="89"/>
                    <a:pt x="47" y="93"/>
                    <a:pt x="43" y="93"/>
                  </a:cubicBezTo>
                  <a:close/>
                  <a:moveTo>
                    <a:pt x="92" y="93"/>
                  </a:moveTo>
                  <a:cubicBezTo>
                    <a:pt x="88" y="93"/>
                    <a:pt x="85" y="89"/>
                    <a:pt x="85" y="85"/>
                  </a:cubicBezTo>
                  <a:cubicBezTo>
                    <a:pt x="85" y="81"/>
                    <a:pt x="88" y="77"/>
                    <a:pt x="92" y="77"/>
                  </a:cubicBezTo>
                  <a:cubicBezTo>
                    <a:pt x="97" y="77"/>
                    <a:pt x="100" y="81"/>
                    <a:pt x="100" y="85"/>
                  </a:cubicBezTo>
                  <a:cubicBezTo>
                    <a:pt x="100" y="89"/>
                    <a:pt x="97" y="93"/>
                    <a:pt x="92" y="93"/>
                  </a:cubicBezTo>
                  <a:close/>
                  <a:moveTo>
                    <a:pt x="115" y="77"/>
                  </a:moveTo>
                  <a:cubicBezTo>
                    <a:pt x="115" y="79"/>
                    <a:pt x="114" y="81"/>
                    <a:pt x="112" y="81"/>
                  </a:cubicBezTo>
                  <a:cubicBezTo>
                    <a:pt x="107" y="81"/>
                    <a:pt x="107" y="81"/>
                    <a:pt x="107" y="81"/>
                  </a:cubicBezTo>
                  <a:cubicBezTo>
                    <a:pt x="106" y="74"/>
                    <a:pt x="100" y="70"/>
                    <a:pt x="92" y="70"/>
                  </a:cubicBezTo>
                  <a:cubicBezTo>
                    <a:pt x="85" y="70"/>
                    <a:pt x="79" y="74"/>
                    <a:pt x="78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56" y="74"/>
                    <a:pt x="50" y="70"/>
                    <a:pt x="43" y="70"/>
                  </a:cubicBezTo>
                  <a:cubicBezTo>
                    <a:pt x="35" y="70"/>
                    <a:pt x="30" y="74"/>
                    <a:pt x="28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1" y="81"/>
                    <a:pt x="20" y="79"/>
                    <a:pt x="20" y="77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76" y="66"/>
                    <a:pt x="81" y="61"/>
                    <a:pt x="81" y="54"/>
                  </a:cubicBezTo>
                  <a:cubicBezTo>
                    <a:pt x="81" y="27"/>
                    <a:pt x="81" y="27"/>
                    <a:pt x="81" y="27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8" y="27"/>
                    <a:pt x="99" y="28"/>
                    <a:pt x="99" y="29"/>
                  </a:cubicBezTo>
                  <a:cubicBezTo>
                    <a:pt x="115" y="52"/>
                    <a:pt x="115" y="52"/>
                    <a:pt x="115" y="52"/>
                  </a:cubicBezTo>
                  <a:cubicBezTo>
                    <a:pt x="115" y="53"/>
                    <a:pt x="115" y="53"/>
                    <a:pt x="115" y="54"/>
                  </a:cubicBezTo>
                  <a:lnTo>
                    <a:pt x="115" y="77"/>
                  </a:lnTo>
                  <a:close/>
                  <a:moveTo>
                    <a:pt x="115" y="77"/>
                  </a:moveTo>
                  <a:cubicBezTo>
                    <a:pt x="115" y="77"/>
                    <a:pt x="115" y="77"/>
                    <a:pt x="115" y="7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" name="Freeform 144"/>
          <p:cNvSpPr>
            <a:spLocks noEditPoints="1"/>
          </p:cNvSpPr>
          <p:nvPr/>
        </p:nvSpPr>
        <p:spPr bwMode="auto">
          <a:xfrm>
            <a:off x="6489326" y="5169254"/>
            <a:ext cx="560665" cy="548582"/>
          </a:xfrm>
          <a:custGeom>
            <a:avLst/>
            <a:gdLst/>
            <a:ahLst/>
            <a:cxnLst>
              <a:cxn ang="0">
                <a:pos x="90" y="0"/>
              </a:cxn>
              <a:cxn ang="0">
                <a:pos x="53" y="26"/>
              </a:cxn>
              <a:cxn ang="0">
                <a:pos x="53" y="26"/>
              </a:cxn>
              <a:cxn ang="0">
                <a:pos x="13" y="66"/>
              </a:cxn>
              <a:cxn ang="0">
                <a:pos x="0" y="106"/>
              </a:cxn>
              <a:cxn ang="0">
                <a:pos x="13" y="123"/>
              </a:cxn>
              <a:cxn ang="0">
                <a:pos x="50" y="114"/>
              </a:cxn>
              <a:cxn ang="0">
                <a:pos x="115" y="51"/>
              </a:cxn>
              <a:cxn ang="0">
                <a:pos x="61" y="91"/>
              </a:cxn>
              <a:cxn ang="0">
                <a:pos x="95" y="45"/>
              </a:cxn>
              <a:cxn ang="0">
                <a:pos x="91" y="64"/>
              </a:cxn>
              <a:cxn ang="0">
                <a:pos x="61" y="94"/>
              </a:cxn>
              <a:cxn ang="0">
                <a:pos x="56" y="78"/>
              </a:cxn>
              <a:cxn ang="0">
                <a:pos x="43" y="66"/>
              </a:cxn>
              <a:cxn ang="0">
                <a:pos x="88" y="34"/>
              </a:cxn>
              <a:cxn ang="0">
                <a:pos x="56" y="78"/>
              </a:cxn>
              <a:cxn ang="0">
                <a:pos x="29" y="61"/>
              </a:cxn>
              <a:cxn ang="0">
                <a:pos x="76" y="28"/>
              </a:cxn>
              <a:cxn ang="0">
                <a:pos x="16" y="115"/>
              </a:cxn>
              <a:cxn ang="0">
                <a:pos x="7" y="110"/>
              </a:cxn>
              <a:cxn ang="0">
                <a:pos x="12" y="93"/>
              </a:cxn>
              <a:cxn ang="0">
                <a:pos x="30" y="111"/>
              </a:cxn>
              <a:cxn ang="0">
                <a:pos x="34" y="110"/>
              </a:cxn>
              <a:cxn ang="0">
                <a:pos x="13" y="89"/>
              </a:cxn>
              <a:cxn ang="0">
                <a:pos x="18" y="72"/>
              </a:cxn>
              <a:cxn ang="0">
                <a:pos x="49" y="106"/>
              </a:cxn>
              <a:cxn ang="0">
                <a:pos x="34" y="110"/>
              </a:cxn>
              <a:cxn ang="0">
                <a:pos x="103" y="52"/>
              </a:cxn>
              <a:cxn ang="0">
                <a:pos x="93" y="29"/>
              </a:cxn>
              <a:cxn ang="0">
                <a:pos x="77" y="13"/>
              </a:cxn>
              <a:cxn ang="0">
                <a:pos x="107" y="16"/>
              </a:cxn>
              <a:cxn ang="0">
                <a:pos x="110" y="45"/>
              </a:cxn>
              <a:cxn ang="0">
                <a:pos x="110" y="45"/>
              </a:cxn>
            </a:cxnLst>
            <a:rect l="0" t="0" r="r" b="b"/>
            <a:pathLst>
              <a:path w="126" h="123">
                <a:moveTo>
                  <a:pt x="112" y="10"/>
                </a:moveTo>
                <a:cubicBezTo>
                  <a:pt x="106" y="4"/>
                  <a:pt x="98" y="0"/>
                  <a:pt x="90" y="0"/>
                </a:cubicBezTo>
                <a:cubicBezTo>
                  <a:pt x="83" y="0"/>
                  <a:pt x="76" y="3"/>
                  <a:pt x="72" y="7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13" y="66"/>
                  <a:pt x="13" y="66"/>
                  <a:pt x="13" y="66"/>
                </a:cubicBezTo>
                <a:cubicBezTo>
                  <a:pt x="11" y="68"/>
                  <a:pt x="10" y="70"/>
                  <a:pt x="9" y="73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6"/>
                  <a:pt x="0" y="108"/>
                  <a:pt x="0" y="110"/>
                </a:cubicBezTo>
                <a:cubicBezTo>
                  <a:pt x="0" y="117"/>
                  <a:pt x="6" y="123"/>
                  <a:pt x="13" y="123"/>
                </a:cubicBezTo>
                <a:cubicBezTo>
                  <a:pt x="15" y="123"/>
                  <a:pt x="17" y="122"/>
                  <a:pt x="18" y="122"/>
                </a:cubicBezTo>
                <a:cubicBezTo>
                  <a:pt x="50" y="114"/>
                  <a:pt x="50" y="114"/>
                  <a:pt x="50" y="114"/>
                </a:cubicBezTo>
                <a:cubicBezTo>
                  <a:pt x="52" y="113"/>
                  <a:pt x="55" y="112"/>
                  <a:pt x="57" y="110"/>
                </a:cubicBezTo>
                <a:cubicBezTo>
                  <a:pt x="115" y="51"/>
                  <a:pt x="115" y="51"/>
                  <a:pt x="115" y="51"/>
                </a:cubicBezTo>
                <a:cubicBezTo>
                  <a:pt x="126" y="40"/>
                  <a:pt x="125" y="22"/>
                  <a:pt x="112" y="10"/>
                </a:cubicBezTo>
                <a:close/>
                <a:moveTo>
                  <a:pt x="61" y="91"/>
                </a:moveTo>
                <a:cubicBezTo>
                  <a:pt x="61" y="88"/>
                  <a:pt x="60" y="85"/>
                  <a:pt x="58" y="81"/>
                </a:cubicBezTo>
                <a:cubicBezTo>
                  <a:pt x="95" y="45"/>
                  <a:pt x="95" y="45"/>
                  <a:pt x="95" y="45"/>
                </a:cubicBezTo>
                <a:cubicBezTo>
                  <a:pt x="97" y="52"/>
                  <a:pt x="96" y="59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61" y="94"/>
                  <a:pt x="61" y="94"/>
                  <a:pt x="61" y="94"/>
                </a:cubicBezTo>
                <a:cubicBezTo>
                  <a:pt x="61" y="93"/>
                  <a:pt x="61" y="92"/>
                  <a:pt x="61" y="91"/>
                </a:cubicBezTo>
                <a:close/>
                <a:moveTo>
                  <a:pt x="56" y="78"/>
                </a:moveTo>
                <a:cubicBezTo>
                  <a:pt x="55" y="76"/>
                  <a:pt x="53" y="73"/>
                  <a:pt x="51" y="71"/>
                </a:cubicBezTo>
                <a:cubicBezTo>
                  <a:pt x="49" y="69"/>
                  <a:pt x="46" y="67"/>
                  <a:pt x="43" y="66"/>
                </a:cubicBezTo>
                <a:cubicBezTo>
                  <a:pt x="80" y="29"/>
                  <a:pt x="80" y="29"/>
                  <a:pt x="80" y="29"/>
                </a:cubicBezTo>
                <a:cubicBezTo>
                  <a:pt x="83" y="30"/>
                  <a:pt x="86" y="32"/>
                  <a:pt x="88" y="34"/>
                </a:cubicBezTo>
                <a:cubicBezTo>
                  <a:pt x="90" y="37"/>
                  <a:pt x="92" y="39"/>
                  <a:pt x="93" y="41"/>
                </a:cubicBezTo>
                <a:lnTo>
                  <a:pt x="56" y="78"/>
                </a:lnTo>
                <a:close/>
                <a:moveTo>
                  <a:pt x="40" y="64"/>
                </a:moveTo>
                <a:cubicBezTo>
                  <a:pt x="36" y="62"/>
                  <a:pt x="33" y="61"/>
                  <a:pt x="29" y="61"/>
                </a:cubicBezTo>
                <a:cubicBezTo>
                  <a:pt x="58" y="32"/>
                  <a:pt x="58" y="32"/>
                  <a:pt x="58" y="32"/>
                </a:cubicBezTo>
                <a:cubicBezTo>
                  <a:pt x="63" y="27"/>
                  <a:pt x="69" y="26"/>
                  <a:pt x="76" y="28"/>
                </a:cubicBezTo>
                <a:lnTo>
                  <a:pt x="40" y="64"/>
                </a:lnTo>
                <a:close/>
                <a:moveTo>
                  <a:pt x="16" y="115"/>
                </a:moveTo>
                <a:cubicBezTo>
                  <a:pt x="15" y="115"/>
                  <a:pt x="14" y="115"/>
                  <a:pt x="13" y="115"/>
                </a:cubicBezTo>
                <a:cubicBezTo>
                  <a:pt x="10" y="115"/>
                  <a:pt x="7" y="113"/>
                  <a:pt x="7" y="110"/>
                </a:cubicBezTo>
                <a:cubicBezTo>
                  <a:pt x="7" y="109"/>
                  <a:pt x="8" y="108"/>
                  <a:pt x="8" y="107"/>
                </a:cubicBezTo>
                <a:cubicBezTo>
                  <a:pt x="12" y="93"/>
                  <a:pt x="12" y="93"/>
                  <a:pt x="12" y="93"/>
                </a:cubicBezTo>
                <a:cubicBezTo>
                  <a:pt x="16" y="93"/>
                  <a:pt x="21" y="94"/>
                  <a:pt x="25" y="98"/>
                </a:cubicBezTo>
                <a:cubicBezTo>
                  <a:pt x="28" y="102"/>
                  <a:pt x="30" y="107"/>
                  <a:pt x="30" y="111"/>
                </a:cubicBezTo>
                <a:lnTo>
                  <a:pt x="16" y="115"/>
                </a:lnTo>
                <a:close/>
                <a:moveTo>
                  <a:pt x="34" y="110"/>
                </a:moveTo>
                <a:cubicBezTo>
                  <a:pt x="34" y="105"/>
                  <a:pt x="31" y="100"/>
                  <a:pt x="27" y="95"/>
                </a:cubicBezTo>
                <a:cubicBezTo>
                  <a:pt x="23" y="91"/>
                  <a:pt x="18" y="89"/>
                  <a:pt x="13" y="89"/>
                </a:cubicBezTo>
                <a:cubicBezTo>
                  <a:pt x="17" y="75"/>
                  <a:pt x="17" y="75"/>
                  <a:pt x="17" y="75"/>
                </a:cubicBezTo>
                <a:cubicBezTo>
                  <a:pt x="17" y="74"/>
                  <a:pt x="17" y="73"/>
                  <a:pt x="18" y="72"/>
                </a:cubicBezTo>
                <a:cubicBezTo>
                  <a:pt x="26" y="67"/>
                  <a:pt x="38" y="68"/>
                  <a:pt x="46" y="77"/>
                </a:cubicBezTo>
                <a:cubicBezTo>
                  <a:pt x="55" y="85"/>
                  <a:pt x="56" y="98"/>
                  <a:pt x="49" y="106"/>
                </a:cubicBezTo>
                <a:cubicBezTo>
                  <a:pt x="49" y="106"/>
                  <a:pt x="48" y="106"/>
                  <a:pt x="48" y="106"/>
                </a:cubicBezTo>
                <a:lnTo>
                  <a:pt x="34" y="110"/>
                </a:lnTo>
                <a:close/>
                <a:moveTo>
                  <a:pt x="110" y="45"/>
                </a:moveTo>
                <a:cubicBezTo>
                  <a:pt x="103" y="52"/>
                  <a:pt x="103" y="52"/>
                  <a:pt x="103" y="52"/>
                </a:cubicBezTo>
                <a:cubicBezTo>
                  <a:pt x="103" y="51"/>
                  <a:pt x="103" y="50"/>
                  <a:pt x="103" y="49"/>
                </a:cubicBezTo>
                <a:cubicBezTo>
                  <a:pt x="103" y="42"/>
                  <a:pt x="99" y="35"/>
                  <a:pt x="93" y="29"/>
                </a:cubicBezTo>
                <a:cubicBezTo>
                  <a:pt x="87" y="23"/>
                  <a:pt x="79" y="19"/>
                  <a:pt x="71" y="19"/>
                </a:cubicBezTo>
                <a:cubicBezTo>
                  <a:pt x="77" y="13"/>
                  <a:pt x="77" y="13"/>
                  <a:pt x="77" y="13"/>
                </a:cubicBezTo>
                <a:cubicBezTo>
                  <a:pt x="80" y="10"/>
                  <a:pt x="85" y="8"/>
                  <a:pt x="90" y="8"/>
                </a:cubicBezTo>
                <a:cubicBezTo>
                  <a:pt x="96" y="8"/>
                  <a:pt x="102" y="11"/>
                  <a:pt x="107" y="16"/>
                </a:cubicBezTo>
                <a:cubicBezTo>
                  <a:pt x="112" y="20"/>
                  <a:pt x="114" y="26"/>
                  <a:pt x="115" y="32"/>
                </a:cubicBezTo>
                <a:cubicBezTo>
                  <a:pt x="115" y="37"/>
                  <a:pt x="113" y="42"/>
                  <a:pt x="110" y="45"/>
                </a:cubicBezTo>
                <a:close/>
                <a:moveTo>
                  <a:pt x="110" y="45"/>
                </a:moveTo>
                <a:cubicBezTo>
                  <a:pt x="110" y="45"/>
                  <a:pt x="110" y="45"/>
                  <a:pt x="110" y="45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ooter Text"/>
          <p:cNvSpPr txBox="1"/>
          <p:nvPr/>
        </p:nvSpPr>
        <p:spPr>
          <a:xfrm>
            <a:off x="2317450" y="2560083"/>
            <a:ext cx="2398351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Footer Text"/>
          <p:cNvSpPr txBox="1"/>
          <p:nvPr/>
        </p:nvSpPr>
        <p:spPr>
          <a:xfrm>
            <a:off x="8925069" y="3617814"/>
            <a:ext cx="240085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Footer Text"/>
          <p:cNvSpPr txBox="1"/>
          <p:nvPr/>
        </p:nvSpPr>
        <p:spPr>
          <a:xfrm>
            <a:off x="2036887" y="5143546"/>
            <a:ext cx="2398351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ooter Text"/>
          <p:cNvSpPr txBox="1"/>
          <p:nvPr/>
        </p:nvSpPr>
        <p:spPr>
          <a:xfrm>
            <a:off x="8536757" y="5143546"/>
            <a:ext cx="240085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ooter Text"/>
          <p:cNvSpPr txBox="1"/>
          <p:nvPr/>
        </p:nvSpPr>
        <p:spPr>
          <a:xfrm>
            <a:off x="7669919" y="2094609"/>
            <a:ext cx="240085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Freeform 52"/>
          <p:cNvSpPr>
            <a:spLocks noEditPoints="1"/>
          </p:cNvSpPr>
          <p:nvPr/>
        </p:nvSpPr>
        <p:spPr bwMode="auto">
          <a:xfrm>
            <a:off x="6097356" y="3937000"/>
            <a:ext cx="664040" cy="664040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27" y="8"/>
              </a:cxn>
              <a:cxn ang="0">
                <a:pos x="8" y="27"/>
              </a:cxn>
              <a:cxn ang="0">
                <a:pos x="27" y="47"/>
              </a:cxn>
              <a:cxn ang="0">
                <a:pos x="47" y="27"/>
              </a:cxn>
              <a:cxn ang="0">
                <a:pos x="27" y="8"/>
              </a:cxn>
              <a:cxn ang="0">
                <a:pos x="32" y="31"/>
              </a:cxn>
              <a:cxn ang="0">
                <a:pos x="31" y="32"/>
              </a:cxn>
              <a:cxn ang="0">
                <a:pos x="19" y="32"/>
              </a:cxn>
              <a:cxn ang="0">
                <a:pos x="18" y="31"/>
              </a:cxn>
              <a:cxn ang="0">
                <a:pos x="18" y="28"/>
              </a:cxn>
              <a:cxn ang="0">
                <a:pos x="19" y="27"/>
              </a:cxn>
              <a:cxn ang="0">
                <a:pos x="27" y="27"/>
              </a:cxn>
              <a:cxn ang="0">
                <a:pos x="27" y="15"/>
              </a:cxn>
              <a:cxn ang="0">
                <a:pos x="28" y="14"/>
              </a:cxn>
              <a:cxn ang="0">
                <a:pos x="31" y="14"/>
              </a:cxn>
              <a:cxn ang="0">
                <a:pos x="32" y="15"/>
              </a:cxn>
              <a:cxn ang="0">
                <a:pos x="32" y="31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27" y="8"/>
                </a:moveTo>
                <a:cubicBezTo>
                  <a:pt x="16" y="8"/>
                  <a:pt x="8" y="17"/>
                  <a:pt x="8" y="27"/>
                </a:cubicBezTo>
                <a:cubicBezTo>
                  <a:pt x="8" y="38"/>
                  <a:pt x="16" y="47"/>
                  <a:pt x="27" y="47"/>
                </a:cubicBezTo>
                <a:cubicBezTo>
                  <a:pt x="38" y="47"/>
                  <a:pt x="47" y="38"/>
                  <a:pt x="47" y="27"/>
                </a:cubicBezTo>
                <a:cubicBezTo>
                  <a:pt x="47" y="17"/>
                  <a:pt x="38" y="8"/>
                  <a:pt x="27" y="8"/>
                </a:cubicBezTo>
                <a:close/>
                <a:moveTo>
                  <a:pt x="32" y="31"/>
                </a:moveTo>
                <a:cubicBezTo>
                  <a:pt x="32" y="31"/>
                  <a:pt x="31" y="32"/>
                  <a:pt x="31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8" y="31"/>
                  <a:pt x="18" y="31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9" y="27"/>
                  <a:pt x="19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4"/>
                  <a:pt x="28" y="14"/>
                  <a:pt x="28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4"/>
                  <a:pt x="32" y="14"/>
                  <a:pt x="32" y="15"/>
                </a:cubicBezTo>
                <a:lnTo>
                  <a:pt x="32" y="31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4987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500"/>
                            </p:stCondLst>
                            <p:childTnLst>
                              <p:par>
                                <p:cTn id="79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 animBg="1"/>
      <p:bldP spid="1030" grpId="0" animBg="1"/>
      <p:bldP spid="1031" grpId="0" animBg="1"/>
      <p:bldP spid="1032" grpId="0" animBg="1"/>
      <p:bldP spid="1033" grpId="0" animBg="1"/>
      <p:bldP spid="15" grpId="0" animBg="1"/>
      <p:bldP spid="16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616752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6894847" y="27636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880433" y="2440731"/>
            <a:ext cx="4092783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1616752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1616752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1616752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1616752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1616752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1616752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1616752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314522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314522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314522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314522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314522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314522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314522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314522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ounded Rectangle 89"/>
          <p:cNvSpPr/>
          <p:nvPr/>
        </p:nvSpPr>
        <p:spPr>
          <a:xfrm>
            <a:off x="472096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472096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472096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ounded Rectangle 92"/>
          <p:cNvSpPr/>
          <p:nvPr/>
        </p:nvSpPr>
        <p:spPr>
          <a:xfrm>
            <a:off x="472096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472096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472096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ounded Rectangle 95"/>
          <p:cNvSpPr/>
          <p:nvPr/>
        </p:nvSpPr>
        <p:spPr>
          <a:xfrm>
            <a:off x="472096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ounded Rectangle 96"/>
          <p:cNvSpPr/>
          <p:nvPr/>
        </p:nvSpPr>
        <p:spPr>
          <a:xfrm>
            <a:off x="472096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65148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ounded Rectangle 97"/>
          <p:cNvSpPr/>
          <p:nvPr/>
        </p:nvSpPr>
        <p:spPr>
          <a:xfrm>
            <a:off x="1616752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314522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Rounded Rectangle 99"/>
          <p:cNvSpPr/>
          <p:nvPr/>
        </p:nvSpPr>
        <p:spPr>
          <a:xfrm>
            <a:off x="472096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3194935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670904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ounded Rectangle 102"/>
          <p:cNvSpPr/>
          <p:nvPr/>
        </p:nvSpPr>
        <p:spPr>
          <a:xfrm>
            <a:off x="1616752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Rounded Rectangle 103"/>
          <p:cNvSpPr/>
          <p:nvPr/>
        </p:nvSpPr>
        <p:spPr>
          <a:xfrm>
            <a:off x="314522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472096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686690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553835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1.908 K</a:t>
            </a: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929919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996544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2.074 K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7515030" y="4467658"/>
            <a:ext cx="81592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9895223" y="4456458"/>
            <a:ext cx="102431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</a:t>
            </a:r>
          </a:p>
        </p:txBody>
      </p:sp>
      <p:sp>
        <p:nvSpPr>
          <p:cNvPr id="44" name="Text Placeholder 32"/>
          <p:cNvSpPr txBox="1">
            <a:spLocks/>
          </p:cNvSpPr>
          <p:nvPr/>
        </p:nvSpPr>
        <p:spPr>
          <a:xfrm>
            <a:off x="6894847" y="48972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382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/>
      <p:bldP spid="28" grpId="0"/>
      <p:bldP spid="60" grpId="0" animBg="1"/>
      <p:bldP spid="61" grpId="0" animBg="1"/>
      <p:bldP spid="62" grpId="0" animBg="1"/>
      <p:bldP spid="63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3" grpId="0"/>
      <p:bldP spid="98" grpId="0" animBg="1"/>
      <p:bldP spid="99" grpId="0" animBg="1"/>
      <p:bldP spid="100" grpId="0" animBg="1"/>
      <p:bldP spid="101" grpId="0"/>
      <p:bldP spid="102" grpId="0"/>
      <p:bldP spid="103" grpId="0" animBg="1"/>
      <p:bldP spid="104" grpId="0" animBg="1"/>
      <p:bldP spid="105" grpId="0" animBg="1"/>
      <p:bldP spid="109" grpId="0" animBg="1"/>
      <p:bldP spid="110" grpId="0"/>
      <p:bldP spid="112" grpId="0" animBg="1"/>
      <p:bldP spid="113" grpId="0"/>
      <p:bldP spid="114" grpId="0"/>
      <p:bldP spid="115" grpId="0"/>
      <p:bldP spid="4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4"/>
          <p:cNvGrpSpPr>
            <a:grpSpLocks noChangeAspect="1"/>
          </p:cNvGrpSpPr>
          <p:nvPr/>
        </p:nvGrpSpPr>
        <p:grpSpPr bwMode="auto">
          <a:xfrm>
            <a:off x="2125192" y="4302574"/>
            <a:ext cx="1953262" cy="1105492"/>
            <a:chOff x="2814" y="1405"/>
            <a:chExt cx="2052" cy="1510"/>
          </a:xfrm>
        </p:grpSpPr>
        <p:sp>
          <p:nvSpPr>
            <p:cNvPr id="5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1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1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Group 4"/>
          <p:cNvGrpSpPr>
            <a:grpSpLocks noChangeAspect="1"/>
          </p:cNvGrpSpPr>
          <p:nvPr/>
        </p:nvGrpSpPr>
        <p:grpSpPr bwMode="auto">
          <a:xfrm>
            <a:off x="3440933" y="3970349"/>
            <a:ext cx="1953262" cy="1437717"/>
            <a:chOff x="2814" y="1405"/>
            <a:chExt cx="2052" cy="1510"/>
          </a:xfrm>
        </p:grpSpPr>
        <p:sp>
          <p:nvSpPr>
            <p:cNvPr id="6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2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2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4"/>
          <p:cNvGrpSpPr>
            <a:grpSpLocks noChangeAspect="1"/>
          </p:cNvGrpSpPr>
          <p:nvPr/>
        </p:nvGrpSpPr>
        <p:grpSpPr bwMode="auto">
          <a:xfrm>
            <a:off x="4756672" y="3327936"/>
            <a:ext cx="1953262" cy="2080131"/>
            <a:chOff x="2814" y="1405"/>
            <a:chExt cx="2052" cy="1510"/>
          </a:xfrm>
        </p:grpSpPr>
        <p:sp>
          <p:nvSpPr>
            <p:cNvPr id="65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3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3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4"/>
          <p:cNvGrpSpPr>
            <a:grpSpLocks noChangeAspect="1"/>
          </p:cNvGrpSpPr>
          <p:nvPr/>
        </p:nvGrpSpPr>
        <p:grpSpPr bwMode="auto">
          <a:xfrm>
            <a:off x="6072412" y="4415016"/>
            <a:ext cx="1953262" cy="993050"/>
            <a:chOff x="2814" y="1405"/>
            <a:chExt cx="2052" cy="1510"/>
          </a:xfrm>
        </p:grpSpPr>
        <p:sp>
          <p:nvSpPr>
            <p:cNvPr id="6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4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4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4"/>
          <p:cNvGrpSpPr>
            <a:grpSpLocks noChangeAspect="1"/>
          </p:cNvGrpSpPr>
          <p:nvPr/>
        </p:nvGrpSpPr>
        <p:grpSpPr bwMode="auto">
          <a:xfrm>
            <a:off x="7388153" y="3001776"/>
            <a:ext cx="1953262" cy="2406291"/>
            <a:chOff x="2814" y="1405"/>
            <a:chExt cx="2052" cy="1510"/>
          </a:xfrm>
        </p:grpSpPr>
        <p:sp>
          <p:nvSpPr>
            <p:cNvPr id="7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5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5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4"/>
          <p:cNvGrpSpPr>
            <a:grpSpLocks noChangeAspect="1"/>
          </p:cNvGrpSpPr>
          <p:nvPr/>
        </p:nvGrpSpPr>
        <p:grpSpPr bwMode="auto">
          <a:xfrm>
            <a:off x="8703893" y="3760739"/>
            <a:ext cx="1953262" cy="1647328"/>
            <a:chOff x="2814" y="1405"/>
            <a:chExt cx="2052" cy="1510"/>
          </a:xfrm>
        </p:grpSpPr>
        <p:sp>
          <p:nvSpPr>
            <p:cNvPr id="80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6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6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4"/>
          <p:cNvGrpSpPr>
            <a:grpSpLocks noChangeAspect="1"/>
          </p:cNvGrpSpPr>
          <p:nvPr/>
        </p:nvGrpSpPr>
        <p:grpSpPr bwMode="auto">
          <a:xfrm rot="10800000">
            <a:off x="4149103" y="1928031"/>
            <a:ext cx="555171" cy="669981"/>
            <a:chOff x="347" y="3344"/>
            <a:chExt cx="586" cy="707"/>
          </a:xfrm>
          <a:solidFill>
            <a:schemeClr val="accent2"/>
          </a:solidFill>
        </p:grpSpPr>
        <p:sp>
          <p:nvSpPr>
            <p:cNvPr id="83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4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4"/>
          <p:cNvGrpSpPr>
            <a:grpSpLocks noChangeAspect="1"/>
          </p:cNvGrpSpPr>
          <p:nvPr/>
        </p:nvGrpSpPr>
        <p:grpSpPr bwMode="auto">
          <a:xfrm rot="10800000">
            <a:off x="5451237" y="1938146"/>
            <a:ext cx="555171" cy="669981"/>
            <a:chOff x="347" y="3344"/>
            <a:chExt cx="586" cy="707"/>
          </a:xfrm>
          <a:solidFill>
            <a:schemeClr val="accent3"/>
          </a:solidFill>
        </p:grpSpPr>
        <p:sp>
          <p:nvSpPr>
            <p:cNvPr id="86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7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4"/>
          <p:cNvGrpSpPr>
            <a:grpSpLocks noChangeAspect="1"/>
          </p:cNvGrpSpPr>
          <p:nvPr/>
        </p:nvGrpSpPr>
        <p:grpSpPr bwMode="auto">
          <a:xfrm rot="10800000">
            <a:off x="6761346" y="1928212"/>
            <a:ext cx="555171" cy="669981"/>
            <a:chOff x="347" y="3344"/>
            <a:chExt cx="586" cy="707"/>
          </a:xfrm>
          <a:solidFill>
            <a:schemeClr val="accent4"/>
          </a:solidFill>
        </p:grpSpPr>
        <p:sp>
          <p:nvSpPr>
            <p:cNvPr id="89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0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4"/>
          <p:cNvGrpSpPr>
            <a:grpSpLocks noChangeAspect="1"/>
          </p:cNvGrpSpPr>
          <p:nvPr/>
        </p:nvGrpSpPr>
        <p:grpSpPr bwMode="auto">
          <a:xfrm rot="10800000">
            <a:off x="8094382" y="1928031"/>
            <a:ext cx="555171" cy="669981"/>
            <a:chOff x="347" y="3344"/>
            <a:chExt cx="586" cy="707"/>
          </a:xfrm>
          <a:solidFill>
            <a:schemeClr val="accent5"/>
          </a:solidFill>
        </p:grpSpPr>
        <p:sp>
          <p:nvSpPr>
            <p:cNvPr id="92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3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Group 4"/>
          <p:cNvGrpSpPr>
            <a:grpSpLocks noChangeAspect="1"/>
          </p:cNvGrpSpPr>
          <p:nvPr/>
        </p:nvGrpSpPr>
        <p:grpSpPr bwMode="auto">
          <a:xfrm rot="10800000">
            <a:off x="9412155" y="1931365"/>
            <a:ext cx="555171" cy="669981"/>
            <a:chOff x="347" y="3344"/>
            <a:chExt cx="586" cy="707"/>
          </a:xfrm>
          <a:solidFill>
            <a:schemeClr val="accent6"/>
          </a:solidFill>
        </p:grpSpPr>
        <p:sp>
          <p:nvSpPr>
            <p:cNvPr id="95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6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Group 4"/>
          <p:cNvGrpSpPr>
            <a:grpSpLocks noChangeAspect="1"/>
          </p:cNvGrpSpPr>
          <p:nvPr/>
        </p:nvGrpSpPr>
        <p:grpSpPr bwMode="auto">
          <a:xfrm rot="10800000">
            <a:off x="2819317" y="1928031"/>
            <a:ext cx="555171" cy="669981"/>
            <a:chOff x="347" y="3344"/>
            <a:chExt cx="586" cy="707"/>
          </a:xfrm>
          <a:solidFill>
            <a:schemeClr val="accent1"/>
          </a:solidFill>
        </p:grpSpPr>
        <p:sp>
          <p:nvSpPr>
            <p:cNvPr id="98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122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26" name="Straight Connector 125"/>
          <p:cNvCxnSpPr>
            <a:endCxn id="60" idx="1"/>
          </p:cNvCxnSpPr>
          <p:nvPr/>
        </p:nvCxnSpPr>
        <p:spPr>
          <a:xfrm>
            <a:off x="3101822" y="2727848"/>
            <a:ext cx="0" cy="1574726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H="1">
            <a:off x="4415811" y="2727847"/>
            <a:ext cx="1752" cy="1242502"/>
          </a:xfrm>
          <a:prstGeom prst="line">
            <a:avLst/>
          </a:prstGeom>
          <a:ln w="12700">
            <a:solidFill>
              <a:schemeClr val="accent2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5733303" y="2727847"/>
            <a:ext cx="0" cy="600087"/>
          </a:xfrm>
          <a:prstGeom prst="line">
            <a:avLst/>
          </a:prstGeom>
          <a:ln w="12700">
            <a:solidFill>
              <a:schemeClr val="accent3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049042" y="2727848"/>
            <a:ext cx="0" cy="1687168"/>
          </a:xfrm>
          <a:prstGeom prst="line">
            <a:avLst/>
          </a:prstGeom>
          <a:ln w="12700">
            <a:solidFill>
              <a:schemeClr val="accent4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8364784" y="2727848"/>
            <a:ext cx="0" cy="300043"/>
          </a:xfrm>
          <a:prstGeom prst="line">
            <a:avLst/>
          </a:prstGeom>
          <a:ln w="12700">
            <a:solidFill>
              <a:schemeClr val="accent5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H="1">
            <a:off x="9689322" y="2727848"/>
            <a:ext cx="1752" cy="1032891"/>
          </a:xfrm>
          <a:prstGeom prst="line">
            <a:avLst/>
          </a:prstGeom>
          <a:ln w="12700">
            <a:solidFill>
              <a:schemeClr val="accent6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oup 137"/>
          <p:cNvGrpSpPr/>
          <p:nvPr/>
        </p:nvGrpSpPr>
        <p:grpSpPr>
          <a:xfrm>
            <a:off x="2467093" y="5564838"/>
            <a:ext cx="1139808" cy="909231"/>
            <a:chOff x="1541683" y="2139889"/>
            <a:chExt cx="1244826" cy="992744"/>
          </a:xfrm>
        </p:grpSpPr>
        <p:sp>
          <p:nvSpPr>
            <p:cNvPr id="139" name="TextBox 138"/>
            <p:cNvSpPr txBox="1"/>
            <p:nvPr/>
          </p:nvSpPr>
          <p:spPr>
            <a:xfrm>
              <a:off x="1726984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541683" y="2444648"/>
              <a:ext cx="1244826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3826372" y="5575042"/>
            <a:ext cx="1127016" cy="919436"/>
            <a:chOff x="1548669" y="2139889"/>
            <a:chExt cx="1230855" cy="1003886"/>
          </a:xfrm>
        </p:grpSpPr>
        <p:sp>
          <p:nvSpPr>
            <p:cNvPr id="142" name="TextBox 141"/>
            <p:cNvSpPr txBox="1"/>
            <p:nvPr/>
          </p:nvSpPr>
          <p:spPr>
            <a:xfrm>
              <a:off x="1729474" y="2139889"/>
              <a:ext cx="101890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548669" y="2455791"/>
              <a:ext cx="1230855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5172859" y="5574858"/>
            <a:ext cx="1095912" cy="909912"/>
            <a:chOff x="1565654" y="2139889"/>
            <a:chExt cx="1196886" cy="993487"/>
          </a:xfrm>
        </p:grpSpPr>
        <p:sp>
          <p:nvSpPr>
            <p:cNvPr id="145" name="TextBox 144"/>
            <p:cNvSpPr txBox="1"/>
            <p:nvPr/>
          </p:nvSpPr>
          <p:spPr>
            <a:xfrm>
              <a:off x="1729607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565654" y="2445392"/>
              <a:ext cx="119688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6488242" y="5585065"/>
            <a:ext cx="1073235" cy="905026"/>
            <a:chOff x="1532610" y="2139889"/>
            <a:chExt cx="1262975" cy="988153"/>
          </a:xfrm>
        </p:grpSpPr>
        <p:sp>
          <p:nvSpPr>
            <p:cNvPr id="148" name="TextBox 147"/>
            <p:cNvSpPr txBox="1"/>
            <p:nvPr/>
          </p:nvSpPr>
          <p:spPr>
            <a:xfrm>
              <a:off x="1685932" y="2139889"/>
              <a:ext cx="109788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532610" y="2440057"/>
              <a:ext cx="1262975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7780948" y="5585067"/>
            <a:ext cx="1089765" cy="905026"/>
            <a:chOff x="1569010" y="2139889"/>
            <a:chExt cx="1190173" cy="988153"/>
          </a:xfrm>
        </p:grpSpPr>
        <p:sp>
          <p:nvSpPr>
            <p:cNvPr id="151" name="TextBox 150"/>
            <p:cNvSpPr txBox="1"/>
            <p:nvPr/>
          </p:nvSpPr>
          <p:spPr>
            <a:xfrm>
              <a:off x="1721656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569010" y="2440057"/>
              <a:ext cx="1190173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9090185" y="5595272"/>
            <a:ext cx="1095781" cy="915231"/>
            <a:chOff x="1519344" y="2139889"/>
            <a:chExt cx="1289506" cy="999295"/>
          </a:xfrm>
        </p:grpSpPr>
        <p:sp>
          <p:nvSpPr>
            <p:cNvPr id="154" name="TextBox 153"/>
            <p:cNvSpPr txBox="1"/>
            <p:nvPr/>
          </p:nvSpPr>
          <p:spPr>
            <a:xfrm>
              <a:off x="1678201" y="2139889"/>
              <a:ext cx="1097885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519344" y="2451200"/>
              <a:ext cx="128950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5236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0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500"/>
                            </p:stCondLst>
                            <p:childTnLst>
                              <p:par>
                                <p:cTn id="9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572801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619392" y="3402029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>
            <a:off x="6225119" y="2408473"/>
            <a:ext cx="6633631" cy="1768447"/>
          </a:xfrm>
          <a:custGeom>
            <a:avLst/>
            <a:gdLst>
              <a:gd name="connsiteX0" fmla="*/ 5835374 w 6633631"/>
              <a:gd name="connsiteY0" fmla="*/ 0 h 1768447"/>
              <a:gd name="connsiteX1" fmla="*/ 6099146 w 6633631"/>
              <a:gd name="connsiteY1" fmla="*/ 12824 h 1768447"/>
              <a:gd name="connsiteX2" fmla="*/ 6366389 w 6633631"/>
              <a:gd name="connsiteY2" fmla="*/ 38472 h 1768447"/>
              <a:gd name="connsiteX3" fmla="*/ 6633631 w 6633631"/>
              <a:gd name="connsiteY3" fmla="*/ 80607 h 1768447"/>
              <a:gd name="connsiteX4" fmla="*/ 6633631 w 6633631"/>
              <a:gd name="connsiteY4" fmla="*/ 957939 h 1768447"/>
              <a:gd name="connsiteX5" fmla="*/ 6633631 w 6633631"/>
              <a:gd name="connsiteY5" fmla="*/ 1205442 h 1768447"/>
              <a:gd name="connsiteX6" fmla="*/ 6633631 w 6633631"/>
              <a:gd name="connsiteY6" fmla="*/ 1768447 h 1768447"/>
              <a:gd name="connsiteX7" fmla="*/ 0 w 6633631"/>
              <a:gd name="connsiteY7" fmla="*/ 1768447 h 1768447"/>
              <a:gd name="connsiteX8" fmla="*/ 0 w 6633631"/>
              <a:gd name="connsiteY8" fmla="*/ 1205442 h 1768447"/>
              <a:gd name="connsiteX9" fmla="*/ 0 w 6633631"/>
              <a:gd name="connsiteY9" fmla="*/ 957939 h 1768447"/>
              <a:gd name="connsiteX10" fmla="*/ 0 w 6633631"/>
              <a:gd name="connsiteY10" fmla="*/ 650353 h 1768447"/>
              <a:gd name="connsiteX11" fmla="*/ 207084 w 6633631"/>
              <a:gd name="connsiteY11" fmla="*/ 730960 h 1768447"/>
              <a:gd name="connsiteX12" fmla="*/ 415325 w 6633631"/>
              <a:gd name="connsiteY12" fmla="*/ 787751 h 1768447"/>
              <a:gd name="connsiteX13" fmla="*/ 625880 w 6633631"/>
              <a:gd name="connsiteY13" fmla="*/ 829887 h 1768447"/>
              <a:gd name="connsiteX14" fmla="*/ 838748 w 6633631"/>
              <a:gd name="connsiteY14" fmla="*/ 855534 h 1768447"/>
              <a:gd name="connsiteX15" fmla="*/ 1053931 w 6633631"/>
              <a:gd name="connsiteY15" fmla="*/ 864694 h 1768447"/>
              <a:gd name="connsiteX16" fmla="*/ 1272584 w 6633631"/>
              <a:gd name="connsiteY16" fmla="*/ 862862 h 1768447"/>
              <a:gd name="connsiteX17" fmla="*/ 1491237 w 6633631"/>
              <a:gd name="connsiteY17" fmla="*/ 846374 h 1768447"/>
              <a:gd name="connsiteX18" fmla="*/ 1713360 w 6633631"/>
              <a:gd name="connsiteY18" fmla="*/ 817063 h 1768447"/>
              <a:gd name="connsiteX19" fmla="*/ 1936641 w 6633631"/>
              <a:gd name="connsiteY19" fmla="*/ 782255 h 1768447"/>
              <a:gd name="connsiteX20" fmla="*/ 2163392 w 6633631"/>
              <a:gd name="connsiteY20" fmla="*/ 736456 h 1768447"/>
              <a:gd name="connsiteX21" fmla="*/ 2392457 w 6633631"/>
              <a:gd name="connsiteY21" fmla="*/ 683328 h 1768447"/>
              <a:gd name="connsiteX22" fmla="*/ 2623836 w 6633631"/>
              <a:gd name="connsiteY22" fmla="*/ 624705 h 1768447"/>
              <a:gd name="connsiteX23" fmla="*/ 2856372 w 6633631"/>
              <a:gd name="connsiteY23" fmla="*/ 564250 h 1768447"/>
              <a:gd name="connsiteX24" fmla="*/ 3091221 w 6633631"/>
              <a:gd name="connsiteY24" fmla="*/ 496466 h 1768447"/>
              <a:gd name="connsiteX25" fmla="*/ 3330698 w 6633631"/>
              <a:gd name="connsiteY25" fmla="*/ 432347 h 1768447"/>
              <a:gd name="connsiteX26" fmla="*/ 3569019 w 6633631"/>
              <a:gd name="connsiteY26" fmla="*/ 364564 h 1768447"/>
              <a:gd name="connsiteX27" fmla="*/ 3811966 w 6633631"/>
              <a:gd name="connsiteY27" fmla="*/ 300445 h 1768447"/>
              <a:gd name="connsiteX28" fmla="*/ 4057228 w 6633631"/>
              <a:gd name="connsiteY28" fmla="*/ 239989 h 1768447"/>
              <a:gd name="connsiteX29" fmla="*/ 4304803 w 6633631"/>
              <a:gd name="connsiteY29" fmla="*/ 183198 h 1768447"/>
              <a:gd name="connsiteX30" fmla="*/ 4553535 w 6633631"/>
              <a:gd name="connsiteY30" fmla="*/ 128239 h 1768447"/>
              <a:gd name="connsiteX31" fmla="*/ 4804581 w 6633631"/>
              <a:gd name="connsiteY31" fmla="*/ 82439 h 1768447"/>
              <a:gd name="connsiteX32" fmla="*/ 5060255 w 6633631"/>
              <a:gd name="connsiteY32" fmla="*/ 47632 h 1768447"/>
              <a:gd name="connsiteX33" fmla="*/ 5314771 w 6633631"/>
              <a:gd name="connsiteY33" fmla="*/ 18320 h 1768447"/>
              <a:gd name="connsiteX34" fmla="*/ 5575073 w 6633631"/>
              <a:gd name="connsiteY34" fmla="*/ 3664 h 1768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633631" h="1768447">
                <a:moveTo>
                  <a:pt x="5835374" y="0"/>
                </a:moveTo>
                <a:lnTo>
                  <a:pt x="6099146" y="12824"/>
                </a:lnTo>
                <a:lnTo>
                  <a:pt x="6366389" y="38472"/>
                </a:lnTo>
                <a:lnTo>
                  <a:pt x="6633631" y="80607"/>
                </a:lnTo>
                <a:lnTo>
                  <a:pt x="6633631" y="957939"/>
                </a:lnTo>
                <a:lnTo>
                  <a:pt x="6633631" y="1205442"/>
                </a:lnTo>
                <a:lnTo>
                  <a:pt x="6633631" y="1768447"/>
                </a:lnTo>
                <a:lnTo>
                  <a:pt x="0" y="1768447"/>
                </a:lnTo>
                <a:lnTo>
                  <a:pt x="0" y="1205442"/>
                </a:lnTo>
                <a:lnTo>
                  <a:pt x="0" y="957939"/>
                </a:lnTo>
                <a:lnTo>
                  <a:pt x="0" y="650353"/>
                </a:lnTo>
                <a:lnTo>
                  <a:pt x="207084" y="730960"/>
                </a:lnTo>
                <a:lnTo>
                  <a:pt x="415325" y="787751"/>
                </a:lnTo>
                <a:lnTo>
                  <a:pt x="625880" y="829887"/>
                </a:lnTo>
                <a:lnTo>
                  <a:pt x="838748" y="855534"/>
                </a:lnTo>
                <a:lnTo>
                  <a:pt x="1053931" y="864694"/>
                </a:lnTo>
                <a:lnTo>
                  <a:pt x="1272584" y="862862"/>
                </a:lnTo>
                <a:lnTo>
                  <a:pt x="1491237" y="846374"/>
                </a:lnTo>
                <a:lnTo>
                  <a:pt x="1713360" y="817063"/>
                </a:lnTo>
                <a:lnTo>
                  <a:pt x="1936641" y="782255"/>
                </a:lnTo>
                <a:lnTo>
                  <a:pt x="2163392" y="736456"/>
                </a:lnTo>
                <a:lnTo>
                  <a:pt x="2392457" y="683328"/>
                </a:lnTo>
                <a:lnTo>
                  <a:pt x="2623836" y="624705"/>
                </a:lnTo>
                <a:lnTo>
                  <a:pt x="2856372" y="564250"/>
                </a:lnTo>
                <a:lnTo>
                  <a:pt x="3091221" y="496466"/>
                </a:lnTo>
                <a:lnTo>
                  <a:pt x="3330698" y="432347"/>
                </a:lnTo>
                <a:lnTo>
                  <a:pt x="3569019" y="364564"/>
                </a:lnTo>
                <a:lnTo>
                  <a:pt x="3811966" y="300445"/>
                </a:lnTo>
                <a:lnTo>
                  <a:pt x="4057228" y="239989"/>
                </a:lnTo>
                <a:lnTo>
                  <a:pt x="4304803" y="183198"/>
                </a:lnTo>
                <a:lnTo>
                  <a:pt x="4553535" y="128239"/>
                </a:lnTo>
                <a:lnTo>
                  <a:pt x="4804581" y="82439"/>
                </a:lnTo>
                <a:lnTo>
                  <a:pt x="5060255" y="47632"/>
                </a:lnTo>
                <a:lnTo>
                  <a:pt x="5314771" y="18320"/>
                </a:lnTo>
                <a:lnTo>
                  <a:pt x="5575073" y="3664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3974" y="2924875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0124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6631409" y="3352838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930043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20361270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052" grpId="0"/>
      <p:bldP spid="10" grpId="0" animBg="1"/>
      <p:bldP spid="2053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629269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54310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30251" y="1622368"/>
            <a:ext cx="2502596" cy="258888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矩形 1"/>
          <p:cNvSpPr/>
          <p:nvPr/>
        </p:nvSpPr>
        <p:spPr>
          <a:xfrm rot="765310">
            <a:off x="4827441" y="1464499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37247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102278" y="1622368"/>
            <a:ext cx="2496055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1"/>
          <p:cNvSpPr/>
          <p:nvPr/>
        </p:nvSpPr>
        <p:spPr>
          <a:xfrm rot="1321971">
            <a:off x="1573547" y="1629269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3724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4460" y="4424018"/>
            <a:ext cx="143629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812800" y="5600646"/>
            <a:ext cx="11233151" cy="929891"/>
            <a:chOff x="928457" y="2733245"/>
            <a:chExt cx="9653427" cy="661181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928457" y="2733245"/>
              <a:ext cx="1878675" cy="175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928457" y="3000516"/>
              <a:ext cx="9653427" cy="3939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2368"/>
            <a:ext cx="2502984" cy="26208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631878" y="4424018"/>
            <a:ext cx="143629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9904" y="4424018"/>
            <a:ext cx="143629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113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10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203400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1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F7F7F"/>
      </a:accent1>
      <a:accent2>
        <a:srgbClr val="FF8535"/>
      </a:accent2>
      <a:accent3>
        <a:srgbClr val="FFCA36"/>
      </a:accent3>
      <a:accent4>
        <a:srgbClr val="00C1CA"/>
      </a:accent4>
      <a:accent5>
        <a:srgbClr val="7F7F7F"/>
      </a:accent5>
      <a:accent6>
        <a:srgbClr val="FF8535"/>
      </a:accent6>
      <a:hlink>
        <a:srgbClr val="FFCA36"/>
      </a:hlink>
      <a:folHlink>
        <a:srgbClr val="00C1CA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4399</Words>
  <Application>Microsoft Office PowerPoint</Application>
  <PresentationFormat>自定义</PresentationFormat>
  <Paragraphs>280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医药</dc:title>
  <dc:creator/>
  <cp:keywords>www.1ppt.com</cp:keywords>
  <cp:lastModifiedBy/>
  <cp:revision>1</cp:revision>
  <dcterms:created xsi:type="dcterms:W3CDTF">2016-11-14T17:58:37Z</dcterms:created>
  <dcterms:modified xsi:type="dcterms:W3CDTF">2018-09-02T07:52:33Z</dcterms:modified>
</cp:coreProperties>
</file>