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5"/>
  </p:notesMasterIdLst>
  <p:handoutMasterIdLst>
    <p:handoutMasterId r:id="rId26"/>
  </p:handoutMasterIdLst>
  <p:sldIdLst>
    <p:sldId id="3800" r:id="rId3"/>
    <p:sldId id="3779" r:id="rId4"/>
    <p:sldId id="3780" r:id="rId5"/>
    <p:sldId id="3782" r:id="rId6"/>
    <p:sldId id="3790" r:id="rId7"/>
    <p:sldId id="3785" r:id="rId8"/>
    <p:sldId id="3796" r:id="rId9"/>
    <p:sldId id="3794" r:id="rId10"/>
    <p:sldId id="3788" r:id="rId11"/>
    <p:sldId id="3787" r:id="rId12"/>
    <p:sldId id="3781" r:id="rId13"/>
    <p:sldId id="3797" r:id="rId14"/>
    <p:sldId id="3792" r:id="rId15"/>
    <p:sldId id="3789" r:id="rId16"/>
    <p:sldId id="3783" r:id="rId17"/>
    <p:sldId id="3786" r:id="rId18"/>
    <p:sldId id="3798" r:id="rId19"/>
    <p:sldId id="3793" r:id="rId20"/>
    <p:sldId id="3791" r:id="rId21"/>
    <p:sldId id="3784" r:id="rId22"/>
    <p:sldId id="3801" r:id="rId23"/>
    <p:sldId id="3802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41801"/>
    <a:srgbClr val="682F03"/>
    <a:srgbClr val="F08200"/>
    <a:srgbClr val="E91E21"/>
    <a:srgbClr val="010066"/>
    <a:srgbClr val="DA1F28"/>
    <a:srgbClr val="4BC1DD"/>
    <a:srgbClr val="333F50"/>
    <a:srgbClr val="8A47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 varScale="1">
        <p:scale>
          <a:sx n="54" d="100"/>
          <a:sy n="54" d="100"/>
        </p:scale>
        <p:origin x="-96" y="-160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888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85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035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102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858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64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3610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115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906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213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927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165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826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15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59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498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924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296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057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882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728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845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19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608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95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21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26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39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07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953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35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7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6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4733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743202" y="3977144"/>
            <a:ext cx="7372348" cy="923330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年终总结 </a:t>
            </a:r>
            <a:r>
              <a:rPr lang="zh-CN" altLang="en-US" sz="4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48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4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764196" y="4920943"/>
            <a:ext cx="7330360" cy="276999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b="1" cap="all" dirty="0">
                <a:cs typeface="Arial" panose="020B0604020202020204" pitchFamily="34" charset="0"/>
              </a:rPr>
              <a:t>Year-end summary plan PPT in the New Year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990852" y="5761029"/>
            <a:ext cx="6877046" cy="307777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cs typeface="Arial" panose="020B0604020202020204" pitchFamily="34" charset="0"/>
              </a:rPr>
              <a:t>1PPT</a:t>
            </a:r>
            <a:endParaRPr lang="zh-CN" altLang="en-U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428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6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1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9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5" grpId="0"/>
      <p:bldP spid="15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93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41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2784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60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91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1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1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705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83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07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" y="0"/>
            <a:ext cx="5517555" cy="7232650"/>
            <a:chOff x="-1" y="0"/>
            <a:chExt cx="5517555" cy="7232650"/>
          </a:xfrm>
        </p:grpSpPr>
        <p:sp>
          <p:nvSpPr>
            <p:cNvPr id="13" name="等腰三角形 12"/>
            <p:cNvSpPr/>
            <p:nvPr/>
          </p:nvSpPr>
          <p:spPr>
            <a:xfrm rot="5400000">
              <a:off x="5124817" y="2005290"/>
              <a:ext cx="421829" cy="36364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" y="0"/>
              <a:ext cx="5200420" cy="7232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2184485" y="1337837"/>
            <a:ext cx="1588559" cy="158855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844664" y="1806352"/>
            <a:ext cx="4854342" cy="755777"/>
            <a:chOff x="5844664" y="1806352"/>
            <a:chExt cx="4854342" cy="755777"/>
          </a:xfrm>
        </p:grpSpPr>
        <p:sp>
          <p:nvSpPr>
            <p:cNvPr id="4" name="圆角矩形 3"/>
            <p:cNvSpPr/>
            <p:nvPr/>
          </p:nvSpPr>
          <p:spPr>
            <a:xfrm>
              <a:off x="5844664" y="1806352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979977" y="1902970"/>
              <a:ext cx="562540" cy="562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MH_Entry_1"/>
            <p:cNvSpPr/>
            <p:nvPr>
              <p:custDataLst>
                <p:tags r:id="rId4"/>
              </p:custDataLst>
            </p:nvPr>
          </p:nvSpPr>
          <p:spPr>
            <a:xfrm>
              <a:off x="7213455" y="1885100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概述</a:t>
              </a:r>
              <a:endPara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ANNUAL WORK SUMMARY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44664" y="2863627"/>
            <a:ext cx="4854342" cy="755777"/>
            <a:chOff x="5844664" y="2863627"/>
            <a:chExt cx="4854342" cy="755777"/>
          </a:xfrm>
        </p:grpSpPr>
        <p:sp>
          <p:nvSpPr>
            <p:cNvPr id="28" name="圆角矩形 27"/>
            <p:cNvSpPr/>
            <p:nvPr/>
          </p:nvSpPr>
          <p:spPr>
            <a:xfrm>
              <a:off x="5844664" y="2863627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979977" y="2936432"/>
              <a:ext cx="562540" cy="562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MH_Entry_2"/>
            <p:cNvSpPr/>
            <p:nvPr>
              <p:custDataLst>
                <p:tags r:id="rId3"/>
              </p:custDataLst>
            </p:nvPr>
          </p:nvSpPr>
          <p:spPr>
            <a:xfrm>
              <a:off x="7213455" y="2918902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工作完成情况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COMPLETION OF WORK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44664" y="3885183"/>
            <a:ext cx="4854342" cy="755777"/>
            <a:chOff x="5844664" y="3885183"/>
            <a:chExt cx="4854342" cy="755777"/>
          </a:xfrm>
        </p:grpSpPr>
        <p:sp>
          <p:nvSpPr>
            <p:cNvPr id="31" name="圆角矩形 30"/>
            <p:cNvSpPr/>
            <p:nvPr/>
          </p:nvSpPr>
          <p:spPr>
            <a:xfrm>
              <a:off x="5844664" y="3885183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979977" y="3981801"/>
              <a:ext cx="562540" cy="5625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MH_Entry_3"/>
            <p:cNvSpPr/>
            <p:nvPr>
              <p:custDataLst>
                <p:tags r:id="rId2"/>
              </p:custDataLst>
            </p:nvPr>
          </p:nvSpPr>
          <p:spPr>
            <a:xfrm>
              <a:off x="7213455" y="3955295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成功项目展示</a:t>
              </a:r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SUCCESSFUL PROJECT 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44664" y="4906739"/>
            <a:ext cx="4854342" cy="755777"/>
            <a:chOff x="5844664" y="4906739"/>
            <a:chExt cx="4854342" cy="755777"/>
          </a:xfrm>
        </p:grpSpPr>
        <p:sp>
          <p:nvSpPr>
            <p:cNvPr id="34" name="圆角矩形 33"/>
            <p:cNvSpPr/>
            <p:nvPr/>
          </p:nvSpPr>
          <p:spPr>
            <a:xfrm>
              <a:off x="5844664" y="4906739"/>
              <a:ext cx="4854342" cy="75577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endParaRPr lang="zh-CN" altLang="en-US" sz="15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979977" y="5003357"/>
              <a:ext cx="562540" cy="5625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728" tIns="36364" rIns="72728" bIns="36364" rtlCol="0" anchor="ctr"/>
            <a:lstStyle/>
            <a:p>
              <a:pPr algn="ctr"/>
              <a:r>
                <a:rPr lang="en-US" altLang="zh-CN" sz="1509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15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MH_Entry_4"/>
            <p:cNvSpPr/>
            <p:nvPr>
              <p:custDataLst>
                <p:tags r:id="rId1"/>
              </p:custDataLst>
            </p:nvPr>
          </p:nvSpPr>
          <p:spPr>
            <a:xfrm>
              <a:off x="7213455" y="4976851"/>
              <a:ext cx="2466542" cy="615553"/>
            </a:xfrm>
            <a:custGeom>
              <a:avLst/>
              <a:gdLst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2520280 w 2520280"/>
                <a:gd name="connsiteY7" fmla="*/ 288032 h 1872208"/>
                <a:gd name="connsiteX8" fmla="*/ 0 w 2520280"/>
                <a:gd name="connsiteY8" fmla="*/ 0 h 1872208"/>
                <a:gd name="connsiteX0" fmla="*/ 0 w 2520280"/>
                <a:gd name="connsiteY0" fmla="*/ 1584176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1584176 h 1872208"/>
                <a:gd name="connsiteX5" fmla="*/ 0 w 2520280"/>
                <a:gd name="connsiteY5" fmla="*/ 0 h 1872208"/>
                <a:gd name="connsiteX6" fmla="*/ 2520280 w 2520280"/>
                <a:gd name="connsiteY6" fmla="*/ 0 h 1872208"/>
                <a:gd name="connsiteX7" fmla="*/ 0 w 2520280"/>
                <a:gd name="connsiteY7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584176 h 1872208"/>
                <a:gd name="connsiteX2" fmla="*/ 2520280 w 2520280"/>
                <a:gd name="connsiteY2" fmla="*/ 1872208 h 1872208"/>
                <a:gd name="connsiteX3" fmla="*/ 0 w 2520280"/>
                <a:gd name="connsiteY3" fmla="*/ 1872208 h 1872208"/>
                <a:gd name="connsiteX4" fmla="*/ 0 w 2520280"/>
                <a:gd name="connsiteY4" fmla="*/ 0 h 1872208"/>
                <a:gd name="connsiteX5" fmla="*/ 2520280 w 2520280"/>
                <a:gd name="connsiteY5" fmla="*/ 0 h 1872208"/>
                <a:gd name="connsiteX6" fmla="*/ 0 w 2520280"/>
                <a:gd name="connsiteY6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2520280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34255 w 2520280"/>
                <a:gd name="connsiteY4" fmla="*/ 0 h 1872208"/>
                <a:gd name="connsiteX5" fmla="*/ 0 w 2520280"/>
                <a:gd name="connsiteY5" fmla="*/ 0 h 1872208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7 w 2520280"/>
                <a:gd name="connsiteY4" fmla="*/ 6036 h 1872208"/>
                <a:gd name="connsiteX5" fmla="*/ 0 w 2520280"/>
                <a:gd name="connsiteY5" fmla="*/ 0 h 1872208"/>
                <a:gd name="connsiteX0" fmla="*/ 0 w 2520280"/>
                <a:gd name="connsiteY0" fmla="*/ 1890314 h 1890314"/>
                <a:gd name="connsiteX1" fmla="*/ 2520280 w 2520280"/>
                <a:gd name="connsiteY1" fmla="*/ 1890314 h 1890314"/>
                <a:gd name="connsiteX2" fmla="*/ 0 w 2520280"/>
                <a:gd name="connsiteY2" fmla="*/ 1890314 h 1890314"/>
                <a:gd name="connsiteX3" fmla="*/ 0 w 2520280"/>
                <a:gd name="connsiteY3" fmla="*/ 18106 h 1890314"/>
                <a:gd name="connsiteX4" fmla="*/ 53304 w 2520280"/>
                <a:gd name="connsiteY4" fmla="*/ 0 h 1890314"/>
                <a:gd name="connsiteX5" fmla="*/ 0 w 2520280"/>
                <a:gd name="connsiteY5" fmla="*/ 18106 h 1890314"/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sq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明年工作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计划</a:t>
              </a:r>
              <a:endParaRPr lang="en-US" altLang="zh-CN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ctr"/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NEXT YEAR WORK PLAN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9548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0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1847852" y="3616325"/>
            <a:ext cx="9163048" cy="1769715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b="1" cap="all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038600" y="5665779"/>
            <a:ext cx="4781550" cy="553998"/>
          </a:xfrm>
          <a:prstGeom prst="rect">
            <a:avLst/>
          </a:prstGeom>
          <a:noFill/>
          <a:ln>
            <a:noFill/>
          </a:ln>
          <a:effectLst>
            <a:outerShdw blurRad="254000" dist="1905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33990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4" grpId="1"/>
      <p:bldP spid="11" grpId="0"/>
      <p:bldP spid="1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01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4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4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078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75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8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6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-4464" y="2984239"/>
            <a:ext cx="4273599" cy="12641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69135" y="2984239"/>
            <a:ext cx="8589615" cy="12641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121479" y="3145850"/>
            <a:ext cx="940950" cy="9409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6501074" y="3062326"/>
            <a:ext cx="4125737" cy="110799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922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64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34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09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7F7F7F"/>
      </a:accent2>
      <a:accent3>
        <a:srgbClr val="000000"/>
      </a:accent3>
      <a:accent4>
        <a:srgbClr val="7F7F7F"/>
      </a:accent4>
      <a:accent5>
        <a:srgbClr val="000000"/>
      </a:accent5>
      <a:accent6>
        <a:srgbClr val="7F7F7F"/>
      </a:accent6>
      <a:hlink>
        <a:srgbClr val="000000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3480</Words>
  <Application>Microsoft Office PowerPoint</Application>
  <PresentationFormat>自定义</PresentationFormat>
  <Paragraphs>251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</dc:title>
  <dc:creator/>
  <cp:keywords>www.1ppt.com</cp:keywords>
  <dc:description>www.1ppt.com</dc:description>
  <cp:lastModifiedBy/>
  <cp:revision>1</cp:revision>
  <dcterms:created xsi:type="dcterms:W3CDTF">2016-11-14T16:56:29Z</dcterms:created>
  <dcterms:modified xsi:type="dcterms:W3CDTF">2018-09-01T09:20:15Z</dcterms:modified>
</cp:coreProperties>
</file>