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6" r:id="rId2"/>
  </p:sldMasterIdLst>
  <p:notesMasterIdLst>
    <p:notesMasterId r:id="rId26"/>
  </p:notesMasterIdLst>
  <p:handoutMasterIdLst>
    <p:handoutMasterId r:id="rId27"/>
  </p:handoutMasterIdLst>
  <p:sldIdLst>
    <p:sldId id="3172" r:id="rId3"/>
    <p:sldId id="3173" r:id="rId4"/>
    <p:sldId id="3174" r:id="rId5"/>
    <p:sldId id="3148" r:id="rId6"/>
    <p:sldId id="3170" r:id="rId7"/>
    <p:sldId id="3131" r:id="rId8"/>
    <p:sldId id="3147" r:id="rId9"/>
    <p:sldId id="3175" r:id="rId10"/>
    <p:sldId id="3126" r:id="rId11"/>
    <p:sldId id="3134" r:id="rId12"/>
    <p:sldId id="3138" r:id="rId13"/>
    <p:sldId id="3139" r:id="rId14"/>
    <p:sldId id="3176" r:id="rId15"/>
    <p:sldId id="3130" r:id="rId16"/>
    <p:sldId id="3133" r:id="rId17"/>
    <p:sldId id="3150" r:id="rId18"/>
    <p:sldId id="3129" r:id="rId19"/>
    <p:sldId id="3177" r:id="rId20"/>
    <p:sldId id="3127" r:id="rId21"/>
    <p:sldId id="3132" r:id="rId22"/>
    <p:sldId id="3128" r:id="rId23"/>
    <p:sldId id="3178" r:id="rId24"/>
    <p:sldId id="317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5BE"/>
    <a:srgbClr val="60AEA9"/>
    <a:srgbClr val="00B369"/>
    <a:srgbClr val="1A8CE1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794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331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4658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6707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75590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8881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982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0523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2952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13635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571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01982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6864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6205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31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279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010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150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66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820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1874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05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" y="688"/>
            <a:ext cx="12876225" cy="72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783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163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62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606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9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" y="688"/>
            <a:ext cx="12876225" cy="7238312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84855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253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302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957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160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745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300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663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2018/8/31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50199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88" y="10130"/>
            <a:ext cx="12855576" cy="4326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4600" y="3517388"/>
            <a:ext cx="2749550" cy="3119924"/>
          </a:xfrm>
          <a:prstGeom prst="rect">
            <a:avLst/>
          </a:prstGeom>
        </p:spPr>
      </p:pic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4485159" y="2464197"/>
            <a:ext cx="3445791" cy="45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BANK OF BEIJING GENERAL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468935" y="1528093"/>
            <a:ext cx="835292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北京银行通用汇报</a:t>
            </a:r>
            <a:r>
              <a:rPr lang="en-US" altLang="zh-CN" sz="6000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6000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3477047" y="2650020"/>
            <a:ext cx="935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013783" y="2650020"/>
            <a:ext cx="935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5"/>
          <p:cNvSpPr txBox="1"/>
          <p:nvPr/>
        </p:nvSpPr>
        <p:spPr>
          <a:xfrm>
            <a:off x="4164396" y="2845793"/>
            <a:ext cx="4241933" cy="39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cap="all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cap="all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cap="all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cap="all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978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2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4"/>
          <p:cNvGrpSpPr/>
          <p:nvPr/>
        </p:nvGrpSpPr>
        <p:grpSpPr>
          <a:xfrm>
            <a:off x="1618040" y="1927904"/>
            <a:ext cx="1568455" cy="1609045"/>
            <a:chOff x="23394" y="1490767"/>
            <a:chExt cx="1793584" cy="1839999"/>
          </a:xfrm>
        </p:grpSpPr>
        <p:sp>
          <p:nvSpPr>
            <p:cNvPr id="72" name="Round Same Side Corner Rectangle 71"/>
            <p:cNvSpPr/>
            <p:nvPr/>
          </p:nvSpPr>
          <p:spPr>
            <a:xfrm rot="5400000">
              <a:off x="-198896" y="2244015"/>
              <a:ext cx="790364" cy="345784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Bent Arrow 72"/>
            <p:cNvSpPr/>
            <p:nvPr/>
          </p:nvSpPr>
          <p:spPr>
            <a:xfrm rot="5400000">
              <a:off x="472559" y="1876818"/>
              <a:ext cx="889161" cy="1623558"/>
            </a:xfrm>
            <a:prstGeom prst="bentArrow">
              <a:avLst>
                <a:gd name="adj1" fmla="val 41667"/>
                <a:gd name="adj2" fmla="val 25000"/>
                <a:gd name="adj3" fmla="val 0"/>
                <a:gd name="adj4" fmla="val 7273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174807" y="2984982"/>
              <a:ext cx="642171" cy="34578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7603" y="2028418"/>
              <a:ext cx="519750" cy="2222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0556" y="1703734"/>
              <a:ext cx="273844" cy="33757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148193" y="1490767"/>
              <a:ext cx="1267392" cy="395183"/>
              <a:chOff x="148193" y="1501702"/>
              <a:chExt cx="1267392" cy="395183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577953" y="1501702"/>
                <a:ext cx="395183" cy="3951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Teardrop 88"/>
              <p:cNvSpPr/>
              <p:nvPr/>
            </p:nvSpPr>
            <p:spPr>
              <a:xfrm rot="2700000">
                <a:off x="14819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Teardrop 91"/>
              <p:cNvSpPr/>
              <p:nvPr/>
            </p:nvSpPr>
            <p:spPr>
              <a:xfrm rot="18900000" flipH="1">
                <a:off x="102040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6" name="Freeform 36"/>
          <p:cNvSpPr>
            <a:spLocks noEditPoints="1"/>
          </p:cNvSpPr>
          <p:nvPr/>
        </p:nvSpPr>
        <p:spPr bwMode="auto">
          <a:xfrm>
            <a:off x="2436178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43628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6"/>
          <p:cNvSpPr>
            <a:spLocks noEditPoints="1"/>
          </p:cNvSpPr>
          <p:nvPr/>
        </p:nvSpPr>
        <p:spPr bwMode="auto">
          <a:xfrm>
            <a:off x="62519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81410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36"/>
          <p:cNvSpPr>
            <a:spLocks noEditPoints="1"/>
          </p:cNvSpPr>
          <p:nvPr/>
        </p:nvSpPr>
        <p:spPr bwMode="auto">
          <a:xfrm>
            <a:off x="10030106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2146159" y="5164157"/>
            <a:ext cx="1603621" cy="841164"/>
            <a:chOff x="764014" y="1581664"/>
            <a:chExt cx="1544637" cy="688819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888399" y="1581664"/>
              <a:ext cx="1210528" cy="1934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764014" y="1797708"/>
              <a:ext cx="1544637" cy="47277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4044641" y="5152987"/>
            <a:ext cx="1603621" cy="852322"/>
            <a:chOff x="764014" y="1572524"/>
            <a:chExt cx="1544637" cy="697959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860908" y="1572524"/>
              <a:ext cx="1210528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764014" y="1797706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5943122" y="5164143"/>
            <a:ext cx="1603621" cy="841166"/>
            <a:chOff x="764014" y="1581662"/>
            <a:chExt cx="1544637" cy="688824"/>
          </a:xfrm>
        </p:grpSpPr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860909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7841604" y="5164143"/>
            <a:ext cx="1603621" cy="841166"/>
            <a:chOff x="764014" y="1581662"/>
            <a:chExt cx="1544637" cy="688824"/>
          </a:xfrm>
        </p:grpSpPr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876892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9740087" y="5164142"/>
            <a:ext cx="1603621" cy="841166"/>
            <a:chOff x="764014" y="1581662"/>
            <a:chExt cx="1544637" cy="688824"/>
          </a:xfrm>
        </p:grpSpPr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818770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Footer Text"/>
          <p:cNvSpPr txBox="1"/>
          <p:nvPr/>
        </p:nvSpPr>
        <p:spPr>
          <a:xfrm>
            <a:off x="3556878" y="2123395"/>
            <a:ext cx="7613397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009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  <p:bldP spid="1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AutoShape 5"/>
          <p:cNvSpPr>
            <a:spLocks/>
          </p:cNvSpPr>
          <p:nvPr/>
        </p:nvSpPr>
        <p:spPr bwMode="auto">
          <a:xfrm>
            <a:off x="1430140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6" name="AutoShape 6"/>
          <p:cNvSpPr>
            <a:spLocks/>
          </p:cNvSpPr>
          <p:nvPr/>
        </p:nvSpPr>
        <p:spPr bwMode="auto">
          <a:xfrm>
            <a:off x="1607068" y="2597649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7" name="AutoShape 7"/>
          <p:cNvSpPr>
            <a:spLocks/>
          </p:cNvSpPr>
          <p:nvPr/>
        </p:nvSpPr>
        <p:spPr bwMode="auto">
          <a:xfrm>
            <a:off x="2079740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08" name="AutoShape 8"/>
          <p:cNvSpPr>
            <a:spLocks/>
          </p:cNvSpPr>
          <p:nvPr/>
        </p:nvSpPr>
        <p:spPr bwMode="auto">
          <a:xfrm>
            <a:off x="2080577" y="2708895"/>
            <a:ext cx="2067300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9" name="AutoShape 9"/>
          <p:cNvSpPr>
            <a:spLocks/>
          </p:cNvSpPr>
          <p:nvPr/>
        </p:nvSpPr>
        <p:spPr bwMode="auto">
          <a:xfrm>
            <a:off x="4869835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0" name="AutoShape 10"/>
          <p:cNvSpPr>
            <a:spLocks/>
          </p:cNvSpPr>
          <p:nvPr/>
        </p:nvSpPr>
        <p:spPr bwMode="auto">
          <a:xfrm>
            <a:off x="5065179" y="2597649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1" name="AutoShape 11"/>
          <p:cNvSpPr>
            <a:spLocks/>
          </p:cNvSpPr>
          <p:nvPr/>
        </p:nvSpPr>
        <p:spPr bwMode="auto">
          <a:xfrm>
            <a:off x="5521109" y="245106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2" name="AutoShape 12"/>
          <p:cNvSpPr>
            <a:spLocks/>
          </p:cNvSpPr>
          <p:nvPr/>
        </p:nvSpPr>
        <p:spPr bwMode="auto">
          <a:xfrm>
            <a:off x="5527806" y="2725637"/>
            <a:ext cx="207122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3" name="AutoShape 13"/>
          <p:cNvSpPr>
            <a:spLocks/>
          </p:cNvSpPr>
          <p:nvPr/>
        </p:nvSpPr>
        <p:spPr bwMode="auto">
          <a:xfrm>
            <a:off x="8310366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AutoShape 14"/>
          <p:cNvSpPr>
            <a:spLocks/>
          </p:cNvSpPr>
          <p:nvPr/>
        </p:nvSpPr>
        <p:spPr bwMode="auto">
          <a:xfrm>
            <a:off x="8496501" y="2597649"/>
            <a:ext cx="39260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AutoShape 15"/>
          <p:cNvSpPr>
            <a:spLocks/>
          </p:cNvSpPr>
          <p:nvPr/>
        </p:nvSpPr>
        <p:spPr bwMode="auto">
          <a:xfrm>
            <a:off x="8959966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6" name="AutoShape 16"/>
          <p:cNvSpPr>
            <a:spLocks/>
          </p:cNvSpPr>
          <p:nvPr/>
        </p:nvSpPr>
        <p:spPr bwMode="auto">
          <a:xfrm>
            <a:off x="8966663" y="2711407"/>
            <a:ext cx="21885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AutoShape 17"/>
          <p:cNvSpPr>
            <a:spLocks/>
          </p:cNvSpPr>
          <p:nvPr/>
        </p:nvSpPr>
        <p:spPr bwMode="auto">
          <a:xfrm>
            <a:off x="1430140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AutoShape 18"/>
          <p:cNvSpPr>
            <a:spLocks/>
          </p:cNvSpPr>
          <p:nvPr/>
        </p:nvSpPr>
        <p:spPr bwMode="auto">
          <a:xfrm>
            <a:off x="1624647" y="3683384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9" name="AutoShape 19"/>
          <p:cNvSpPr>
            <a:spLocks/>
          </p:cNvSpPr>
          <p:nvPr/>
        </p:nvSpPr>
        <p:spPr bwMode="auto">
          <a:xfrm>
            <a:off x="2079740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0" name="AutoShape 20"/>
          <p:cNvSpPr>
            <a:spLocks/>
          </p:cNvSpPr>
          <p:nvPr/>
        </p:nvSpPr>
        <p:spPr bwMode="auto">
          <a:xfrm>
            <a:off x="2080577" y="37870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1" name="AutoShape 21"/>
          <p:cNvSpPr>
            <a:spLocks/>
          </p:cNvSpPr>
          <p:nvPr/>
        </p:nvSpPr>
        <p:spPr bwMode="auto">
          <a:xfrm>
            <a:off x="4869835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2" name="AutoShape 22"/>
          <p:cNvSpPr>
            <a:spLocks/>
          </p:cNvSpPr>
          <p:nvPr/>
        </p:nvSpPr>
        <p:spPr bwMode="auto">
          <a:xfrm>
            <a:off x="5007418" y="3683384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3" name="AutoShape 23"/>
          <p:cNvSpPr>
            <a:spLocks/>
          </p:cNvSpPr>
          <p:nvPr/>
        </p:nvSpPr>
        <p:spPr bwMode="auto">
          <a:xfrm>
            <a:off x="5520271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4" name="AutoShape 24"/>
          <p:cNvSpPr>
            <a:spLocks/>
          </p:cNvSpPr>
          <p:nvPr/>
        </p:nvSpPr>
        <p:spPr bwMode="auto">
          <a:xfrm>
            <a:off x="5521109" y="3789607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5" name="AutoShape 25"/>
          <p:cNvSpPr>
            <a:spLocks/>
          </p:cNvSpPr>
          <p:nvPr/>
        </p:nvSpPr>
        <p:spPr bwMode="auto">
          <a:xfrm>
            <a:off x="8310366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6" name="AutoShape 26"/>
          <p:cNvSpPr>
            <a:spLocks/>
          </p:cNvSpPr>
          <p:nvPr/>
        </p:nvSpPr>
        <p:spPr bwMode="auto">
          <a:xfrm>
            <a:off x="8487294" y="3683384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7" name="AutoShape 27"/>
          <p:cNvSpPr>
            <a:spLocks/>
          </p:cNvSpPr>
          <p:nvPr/>
        </p:nvSpPr>
        <p:spPr bwMode="auto">
          <a:xfrm>
            <a:off x="8959966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8" name="AutoShape 28"/>
          <p:cNvSpPr>
            <a:spLocks/>
          </p:cNvSpPr>
          <p:nvPr/>
        </p:nvSpPr>
        <p:spPr bwMode="auto">
          <a:xfrm>
            <a:off x="8959966" y="377621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9" name="AutoShape 29"/>
          <p:cNvSpPr>
            <a:spLocks/>
          </p:cNvSpPr>
          <p:nvPr/>
        </p:nvSpPr>
        <p:spPr bwMode="auto">
          <a:xfrm>
            <a:off x="1430140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0" name="AutoShape 30"/>
          <p:cNvSpPr>
            <a:spLocks/>
          </p:cNvSpPr>
          <p:nvPr/>
        </p:nvSpPr>
        <p:spPr bwMode="auto">
          <a:xfrm>
            <a:off x="1612090" y="4788372"/>
            <a:ext cx="393443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1" name="AutoShape 31"/>
          <p:cNvSpPr>
            <a:spLocks/>
          </p:cNvSpPr>
          <p:nvPr/>
        </p:nvSpPr>
        <p:spPr bwMode="auto">
          <a:xfrm>
            <a:off x="2079740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2" name="AutoShape 32"/>
          <p:cNvSpPr>
            <a:spLocks/>
          </p:cNvSpPr>
          <p:nvPr/>
        </p:nvSpPr>
        <p:spPr bwMode="auto">
          <a:xfrm>
            <a:off x="2080577" y="489208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3" name="AutoShape 33"/>
          <p:cNvSpPr>
            <a:spLocks/>
          </p:cNvSpPr>
          <p:nvPr/>
        </p:nvSpPr>
        <p:spPr bwMode="auto">
          <a:xfrm>
            <a:off x="4869835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4" name="AutoShape 34"/>
          <p:cNvSpPr>
            <a:spLocks/>
          </p:cNvSpPr>
          <p:nvPr/>
        </p:nvSpPr>
        <p:spPr bwMode="auto">
          <a:xfrm>
            <a:off x="5007418" y="4788372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08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5" name="AutoShape 35"/>
          <p:cNvSpPr>
            <a:spLocks/>
          </p:cNvSpPr>
          <p:nvPr/>
        </p:nvSpPr>
        <p:spPr bwMode="auto">
          <a:xfrm>
            <a:off x="5520271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6" name="AutoShape 36"/>
          <p:cNvSpPr>
            <a:spLocks/>
          </p:cNvSpPr>
          <p:nvPr/>
        </p:nvSpPr>
        <p:spPr bwMode="auto">
          <a:xfrm>
            <a:off x="5521109" y="48945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7" name="AutoShape 37"/>
          <p:cNvSpPr>
            <a:spLocks/>
          </p:cNvSpPr>
          <p:nvPr/>
        </p:nvSpPr>
        <p:spPr bwMode="auto">
          <a:xfrm>
            <a:off x="8310366" y="4543846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8" name="AutoShape 38"/>
          <p:cNvSpPr>
            <a:spLocks/>
          </p:cNvSpPr>
          <p:nvPr/>
        </p:nvSpPr>
        <p:spPr bwMode="auto">
          <a:xfrm>
            <a:off x="8487294" y="4788372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09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9" name="AutoShape 39"/>
          <p:cNvSpPr>
            <a:spLocks/>
          </p:cNvSpPr>
          <p:nvPr/>
        </p:nvSpPr>
        <p:spPr bwMode="auto">
          <a:xfrm>
            <a:off x="8959966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40" name="AutoShape 40"/>
          <p:cNvSpPr>
            <a:spLocks/>
          </p:cNvSpPr>
          <p:nvPr/>
        </p:nvSpPr>
        <p:spPr bwMode="auto">
          <a:xfrm>
            <a:off x="8959966" y="4881201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454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1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860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200"/>
                            </p:stCondLst>
                            <p:childTnLst>
                              <p:par>
                                <p:cTn id="1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 autoUpdateAnimBg="0"/>
      <p:bldP spid="25606" grpId="0" autoUpdateAnimBg="0"/>
      <p:bldP spid="25607" grpId="0" autoUpdateAnimBg="0"/>
      <p:bldP spid="25608" grpId="0" autoUpdateAnimBg="0"/>
      <p:bldP spid="25609" grpId="0" animBg="1" autoUpdateAnimBg="0"/>
      <p:bldP spid="25610" grpId="0" autoUpdateAnimBg="0"/>
      <p:bldP spid="25611" grpId="0" autoUpdateAnimBg="0"/>
      <p:bldP spid="25612" grpId="0" autoUpdateAnimBg="0"/>
      <p:bldP spid="25613" grpId="0" animBg="1" autoUpdateAnimBg="0"/>
      <p:bldP spid="25614" grpId="0" autoUpdateAnimBg="0"/>
      <p:bldP spid="25615" grpId="0" autoUpdateAnimBg="0"/>
      <p:bldP spid="25616" grpId="0" autoUpdateAnimBg="0"/>
      <p:bldP spid="25617" grpId="0" animBg="1" autoUpdateAnimBg="0"/>
      <p:bldP spid="25618" grpId="0" autoUpdateAnimBg="0"/>
      <p:bldP spid="25619" grpId="0" autoUpdateAnimBg="0"/>
      <p:bldP spid="25620" grpId="0" autoUpdateAnimBg="0"/>
      <p:bldP spid="25621" grpId="0" animBg="1" autoUpdateAnimBg="0"/>
      <p:bldP spid="25622" grpId="0" autoUpdateAnimBg="0"/>
      <p:bldP spid="25623" grpId="0" autoUpdateAnimBg="0"/>
      <p:bldP spid="25624" grpId="0" autoUpdateAnimBg="0"/>
      <p:bldP spid="25625" grpId="0" animBg="1" autoUpdateAnimBg="0"/>
      <p:bldP spid="25626" grpId="0" autoUpdateAnimBg="0"/>
      <p:bldP spid="25627" grpId="0" autoUpdateAnimBg="0"/>
      <p:bldP spid="25628" grpId="0" autoUpdateAnimBg="0"/>
      <p:bldP spid="25629" grpId="0" animBg="1" autoUpdateAnimBg="0"/>
      <p:bldP spid="25630" grpId="0" autoUpdateAnimBg="0"/>
      <p:bldP spid="25631" grpId="0" autoUpdateAnimBg="0"/>
      <p:bldP spid="25632" grpId="0" autoUpdateAnimBg="0"/>
      <p:bldP spid="25633" grpId="0" animBg="1" autoUpdateAnimBg="0"/>
      <p:bldP spid="25634" grpId="0" autoUpdateAnimBg="0"/>
      <p:bldP spid="25635" grpId="0" autoUpdateAnimBg="0"/>
      <p:bldP spid="25636" grpId="0" autoUpdateAnimBg="0"/>
      <p:bldP spid="25637" grpId="0" animBg="1" autoUpdateAnimBg="0"/>
      <p:bldP spid="25638" grpId="0" autoUpdateAnimBg="0"/>
      <p:bldP spid="25639" grpId="0" autoUpdateAnimBg="0"/>
      <p:bldP spid="2564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" y="2183189"/>
            <a:ext cx="12858398" cy="2129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269415" y="1801466"/>
            <a:ext cx="10319920" cy="4212349"/>
            <a:chOff x="1203325" y="1708150"/>
            <a:chExt cx="9785350" cy="39941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22375" y="2070100"/>
              <a:ext cx="2120900" cy="20193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14029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0318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67496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4674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628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934109" y="3417454"/>
            <a:ext cx="3875286" cy="7077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40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3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702" y="4669900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9702" y="5125387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9702" y="5580876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69702" y="6036365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205391" y="521084"/>
            <a:ext cx="6839866" cy="4148817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64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 p14:bounceEnd="64000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65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-Turn Arrow 4"/>
          <p:cNvSpPr/>
          <p:nvPr/>
        </p:nvSpPr>
        <p:spPr bwMode="auto">
          <a:xfrm rot="10800000">
            <a:off x="1695829" y="2644834"/>
            <a:ext cx="8568947" cy="3629063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2101897" y="2363614"/>
            <a:ext cx="1025646" cy="1025646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9684166" y="2363614"/>
            <a:ext cx="1025646" cy="1025646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2101897" y="3518724"/>
            <a:ext cx="1025646" cy="1025646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9684165" y="3518724"/>
            <a:ext cx="1025646" cy="1025646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7"/>
          <p:cNvGrpSpPr/>
          <p:nvPr/>
        </p:nvGrpSpPr>
        <p:grpSpPr>
          <a:xfrm>
            <a:off x="9684165" y="4729811"/>
            <a:ext cx="1025646" cy="1025646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2101898" y="4729811"/>
            <a:ext cx="1025646" cy="1025646"/>
            <a:chOff x="1028277" y="3364715"/>
            <a:chExt cx="839890" cy="839890"/>
          </a:xfrm>
        </p:grpSpPr>
        <p:sp>
          <p:nvSpPr>
            <p:cNvPr id="11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3316381" y="2585959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3316381" y="3769058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3316381" y="4952157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642078" y="2585959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642078" y="3769058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642078" y="4952157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0"/>
          <p:cNvGrpSpPr/>
          <p:nvPr/>
        </p:nvGrpSpPr>
        <p:grpSpPr>
          <a:xfrm rot="10800000">
            <a:off x="5424792" y="2527995"/>
            <a:ext cx="495696" cy="721158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 rot="10800000">
            <a:off x="5424792" y="3683103"/>
            <a:ext cx="495696" cy="721162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2"/>
          <p:cNvGrpSpPr/>
          <p:nvPr/>
        </p:nvGrpSpPr>
        <p:grpSpPr>
          <a:xfrm rot="10800000" flipH="1">
            <a:off x="6938265" y="2527993"/>
            <a:ext cx="495696" cy="721162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"/>
          <p:cNvGrpSpPr/>
          <p:nvPr/>
        </p:nvGrpSpPr>
        <p:grpSpPr>
          <a:xfrm rot="10800000">
            <a:off x="5424792" y="4894192"/>
            <a:ext cx="495696" cy="721158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2"/>
          <p:cNvGrpSpPr/>
          <p:nvPr/>
        </p:nvGrpSpPr>
        <p:grpSpPr>
          <a:xfrm rot="10800000" flipH="1">
            <a:off x="6938266" y="3683105"/>
            <a:ext cx="495694" cy="721158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2"/>
          <p:cNvGrpSpPr/>
          <p:nvPr/>
        </p:nvGrpSpPr>
        <p:grpSpPr>
          <a:xfrm rot="10800000" flipH="1">
            <a:off x="6938267" y="4894192"/>
            <a:ext cx="495694" cy="721158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6005362" y="2460625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Oval 63"/>
          <p:cNvSpPr/>
          <p:nvPr/>
        </p:nvSpPr>
        <p:spPr>
          <a:xfrm>
            <a:off x="6005362" y="3615736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Oval 64"/>
          <p:cNvSpPr/>
          <p:nvPr/>
        </p:nvSpPr>
        <p:spPr>
          <a:xfrm>
            <a:off x="6005362" y="4826822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293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/>
      <p:bldP spid="40" grpId="0"/>
      <p:bldP spid="41" grpId="0"/>
      <p:bldP spid="42" grpId="0"/>
      <p:bldP spid="43" grpId="0"/>
      <p:bldP spid="44" grpId="0"/>
      <p:bldP spid="63" grpId="0" animBg="1"/>
      <p:bldP spid="64" grpId="0" animBg="1"/>
      <p:bldP spid="6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229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41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934109" y="3417454"/>
            <a:ext cx="3875286" cy="7077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40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04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3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702" y="4669900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9702" y="5125387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9702" y="5580876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69702" y="6036365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205391" y="521084"/>
            <a:ext cx="6839866" cy="4148817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1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 p14:bounceEnd="64000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77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48" y="448"/>
            <a:ext cx="3133761" cy="72317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19909" y="1162216"/>
            <a:ext cx="1752531" cy="422187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569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569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r>
              <a:rPr lang="zh-CN" altLang="en-US" sz="569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en-US" altLang="zh-CN" sz="569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008816" y="1885123"/>
            <a:ext cx="841118" cy="841118"/>
            <a:chOff x="3529981" y="507683"/>
            <a:chExt cx="598350" cy="598350"/>
          </a:xfrm>
        </p:grpSpPr>
        <p:sp>
          <p:nvSpPr>
            <p:cNvPr id="15" name="椭圆 14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354320" y="2032543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54320" y="3091469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312581" y="5209323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56977" y="2993996"/>
            <a:ext cx="841118" cy="841118"/>
            <a:chOff x="3529981" y="507683"/>
            <a:chExt cx="598350" cy="598350"/>
          </a:xfrm>
        </p:grpSpPr>
        <p:sp>
          <p:nvSpPr>
            <p:cNvPr id="21" name="椭圆 2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64959" y="5091466"/>
            <a:ext cx="841118" cy="841118"/>
            <a:chOff x="3529981" y="507683"/>
            <a:chExt cx="598350" cy="598350"/>
          </a:xfrm>
        </p:grpSpPr>
        <p:sp>
          <p:nvSpPr>
            <p:cNvPr id="24" name="椭圆 2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53879" y="4050823"/>
            <a:ext cx="841118" cy="841118"/>
            <a:chOff x="3529981" y="507683"/>
            <a:chExt cx="598350" cy="598350"/>
          </a:xfrm>
        </p:grpSpPr>
        <p:sp>
          <p:nvSpPr>
            <p:cNvPr id="27" name="椭圆 2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7312580" y="4150397"/>
            <a:ext cx="2516221" cy="6461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208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horizontal)">
                                          <p:cBhvr>
                                            <p:cTn id="1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4" grpId="0"/>
          <p:bldP spid="17" grpId="0"/>
          <p:bldP spid="18" grpId="0"/>
          <p:bldP spid="19" grpId="0"/>
          <p:bldP spid="2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358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160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88" y="10130"/>
            <a:ext cx="12855576" cy="43261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4600" y="3517388"/>
            <a:ext cx="2749550" cy="3119924"/>
          </a:xfrm>
          <a:prstGeom prst="rect">
            <a:avLst/>
          </a:prstGeom>
        </p:spPr>
      </p:pic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4946230" y="2948319"/>
            <a:ext cx="2966290" cy="379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BANK OF BEIJING GENERAL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396927" y="2085090"/>
            <a:ext cx="782675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3981707" y="3134142"/>
            <a:ext cx="935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7924085" y="3134142"/>
            <a:ext cx="935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5"/>
          <p:cNvSpPr txBox="1"/>
          <p:nvPr/>
        </p:nvSpPr>
        <p:spPr>
          <a:xfrm>
            <a:off x="4308412" y="3329915"/>
            <a:ext cx="424193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976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2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96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934109" y="3417454"/>
            <a:ext cx="3875286" cy="7077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40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01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3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702" y="4669900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9702" y="5125387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9702" y="5580876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69702" y="6036365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205391" y="521084"/>
            <a:ext cx="6839866" cy="4148817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09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 p14:bounceEnd="64000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56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187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061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779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934109" y="3417454"/>
            <a:ext cx="3875286" cy="7077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40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02 </a:t>
            </a:r>
            <a:r>
              <a:rPr lang="zh-CN" altLang="en-US" sz="32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32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69702" y="4669900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69702" y="5125387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9702" y="5580876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69702" y="6036365"/>
            <a:ext cx="2843698" cy="400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· </a:t>
            </a: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205391" y="521084"/>
            <a:ext cx="6839866" cy="4148817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80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 p14:bounceEnd="64000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3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87914 -9.65759E-8 L 1.23457E-7 -9.65759E-8 " pathEditMode="relative" rAng="0" ptsTypes="AA">
                                          <p:cBhvr>
                                            <p:cTn id="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3963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5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2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9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2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4" grpId="1"/>
          <p:bldP spid="7" grpId="0"/>
          <p:bldP spid="8" grpId="0"/>
          <p:bldP spid="9" grpId="0"/>
          <p:bldP spid="10" grpId="0"/>
          <p:bldP spid="2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92856" y="1655831"/>
            <a:ext cx="59952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2077" y="2261040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3676" y="3163096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FABA7C9-6DF9-445C-B50C-A0146A69F30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01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自定义 16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20000"/>
      </a:accent1>
      <a:accent2>
        <a:srgbClr val="DFDFDF"/>
      </a:accent2>
      <a:accent3>
        <a:srgbClr val="D20000"/>
      </a:accent3>
      <a:accent4>
        <a:srgbClr val="DFDFDF"/>
      </a:accent4>
      <a:accent5>
        <a:srgbClr val="D20000"/>
      </a:accent5>
      <a:accent6>
        <a:srgbClr val="DFDFDF"/>
      </a:accent6>
      <a:hlink>
        <a:srgbClr val="D20000"/>
      </a:hlink>
      <a:folHlink>
        <a:srgbClr val="DFDFD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3588</Words>
  <Application>Microsoft Office PowerPoint</Application>
  <PresentationFormat>自定义</PresentationFormat>
  <Paragraphs>280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北京银行</dc:title>
  <dc:creator/>
  <cp:keywords>www.1ppt.com</cp:keywords>
  <dc:description>www.1ppt.com</dc:description>
  <cp:lastModifiedBy/>
  <cp:revision>1</cp:revision>
  <dcterms:created xsi:type="dcterms:W3CDTF">2016-10-17T14:00:15Z</dcterms:created>
  <dcterms:modified xsi:type="dcterms:W3CDTF">2018-08-31T09:09:27Z</dcterms:modified>
</cp:coreProperties>
</file>